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6mB5AYj9ehLHKHfsFwTXupXHK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Infinity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Maulana Putra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hendi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21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.30 –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22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.50 WIB / 25 November 2022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4"/>
            <a:ext cx="11768400" cy="1177431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06141"/>
            <a:ext cx="11768400" cy="816988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364099" y="2726489"/>
            <a:ext cx="10922466" cy="70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88913" marR="0" lvl="0" indent="-1889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Descriptive Statistics 		3.   Multivariate Analysis	5. Git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88913" marR="0" lvl="0" indent="-1889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Univariate Analysis 		4.   Business Insight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19635" y="3657599"/>
            <a:ext cx="11768400" cy="1940237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355133" y="3657599"/>
            <a:ext cx="11632901" cy="19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Sebelum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pahami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dulu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insight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secara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deskriptif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agar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pola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sesuai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Perhatikan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fitur-fitur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data,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apakah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termasuk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numerik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kategorik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Karena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analisa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kedua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jenis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tersebut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berbeda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Teliti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dalam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melihat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numerik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saja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tersebut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merupakan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kategorik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(level).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Cara meng-handle outlier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ekstrem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memperbaiki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distribusinya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cara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IQR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Z-score.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outlier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dihilangkan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kemudian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transformasi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standardisasi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std.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deviasi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normalisasi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min-max). 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Metode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scaling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metode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dapat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mengubah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skala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tapi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mengubah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pola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Hal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mengetahui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hubungan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fitur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(1)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mengetahui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menyebabkan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customer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membeli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produk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 (2)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dikuatkan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bivariate analysis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kategorikal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kategorikal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mengetahui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pola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perilakunya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710517"/>
            <a:ext cx="11768400" cy="1070905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364098" y="5732306"/>
            <a:ext cx="11582402" cy="104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Pada Bivariate Analysis,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perlu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elakukan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transformasi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agar data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mendekati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distribusi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normal.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engubah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data categorical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menjadi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numerical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melihat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apakah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ada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korelasi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berbeda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terhadap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target.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Membuat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visualisasi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tren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visitor dan customer yang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membeli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produk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pada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tahun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pertama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Membuat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repository 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Git 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dan meng-upload file-file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tugas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sudah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dikerjakan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ke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dalam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respsitory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tersebut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. </a:t>
            </a:r>
            <a:endParaRPr lang="en-US" sz="1200" dirty="0">
              <a:latin typeface="Dosis" pitchFamily="2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Google Shape;94;g79b7674418_0_6">
            <a:extLst>
              <a:ext uri="{FF2B5EF4-FFF2-40B4-BE49-F238E27FC236}">
                <a16:creationId xmlns:a16="http://schemas.microsoft.com/office/drawing/2014/main" id="{1FAC18F7-CC49-BBBD-63DA-EA8F458DFCE8}"/>
              </a:ext>
            </a:extLst>
          </p:cNvPr>
          <p:cNvSpPr txBox="1"/>
          <p:nvPr/>
        </p:nvSpPr>
        <p:spPr>
          <a:xfrm>
            <a:off x="364099" y="1404033"/>
            <a:ext cx="11514135" cy="113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Abdurrahman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Bachsin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 Multivariate Analysis	5.  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Kyagus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Maula : Univariate Analysis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Annisa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Pratiwi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Univariate Analysis		6.   Neneng Murnasih : Business Insight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Parwati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Descriptive Statistics		7.   Putu Arya : 	Descriptive Statistics</a:t>
            </a:r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Jad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Al Maula : Business Insight		8.   Reza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Aulia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Multivariate Analysis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313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Dosis</vt:lpstr>
      <vt:lpstr>Comic Sans MS</vt:lpstr>
      <vt:lpstr>Calibri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Neneng Murnasih</cp:lastModifiedBy>
  <cp:revision>8</cp:revision>
  <dcterms:created xsi:type="dcterms:W3CDTF">2020-04-28T06:06:52Z</dcterms:created>
  <dcterms:modified xsi:type="dcterms:W3CDTF">2022-12-04T05:28:11Z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