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6mB5AYj9ehLHKHfsFwTXupXH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Infinity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Maulana Putra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hendi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21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 – 22.00 WIB / 02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Desember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4"/>
            <a:ext cx="11768400" cy="1177431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661316"/>
            <a:ext cx="11768400" cy="81698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364099" y="2681664"/>
            <a:ext cx="10922466" cy="70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Cleansing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Engineering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3602119"/>
            <a:ext cx="11768400" cy="1780127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364098" y="3602120"/>
            <a:ext cx="11632901" cy="178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mengetahui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dibutuhkan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agar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dimengerti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ML.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distribusi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normal,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normalisasi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 agar ML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memahami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kategorik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bentuknya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string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ditransformasi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menjadi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paham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kata-kata.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Apabila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redundan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didrop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salah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satunya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dihapus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saja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suatu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Jadi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jelas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alasannya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kenapa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menghapus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Kelemahan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Log Transformation, salah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satunya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apabila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bernilai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0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sstandar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scale.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Apabila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scaling,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dicek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normalisasi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Jika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pemotongan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di-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scalling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23991"/>
            <a:ext cx="11768400" cy="1257432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364098" y="5523991"/>
            <a:ext cx="11582402" cy="125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Mengecek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kembali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outlier pada dataset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apakah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outlier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dihilangkan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 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Melakukan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transformasi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Yeo Johnson pada data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numerik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yang skewed dan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dilanjutkan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scaling.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Melakukan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klasifikasi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fitur-fitur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nilainya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bervariatif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cara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mengambil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Top 3 dan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sisanya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menjadi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Others.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fitur-fitur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dihapus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pada dataset.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additional features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mungkin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membantu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meningkatkan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performa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model.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94;g79b7674418_0_6">
            <a:extLst>
              <a:ext uri="{FF2B5EF4-FFF2-40B4-BE49-F238E27FC236}">
                <a16:creationId xmlns:a16="http://schemas.microsoft.com/office/drawing/2014/main" id="{1FAC18F7-CC49-BBBD-63DA-EA8F458DFCE8}"/>
              </a:ext>
            </a:extLst>
          </p:cNvPr>
          <p:cNvSpPr txBox="1"/>
          <p:nvPr/>
        </p:nvSpPr>
        <p:spPr>
          <a:xfrm>
            <a:off x="364099" y="1404033"/>
            <a:ext cx="11514135" cy="11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Abdurrahman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Bachsin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Data Cleansing	5. 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Kyagus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Maula : Data Cleansing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Annisa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Pratiwi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Feature Engineering	6.   Neneng Murnasih : Feature Engineering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Parwati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Data Cleansing		7.   Putu Arya : Feature Engineering	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Al Maula : Data Cleansing	8.   Reza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Aulia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Feature Engineering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300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Comic Sans MS</vt:lpstr>
      <vt:lpstr>Calibri</vt:lpstr>
      <vt:lpstr>Dosis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Neneng Murnasih</cp:lastModifiedBy>
  <cp:revision>8</cp:revision>
  <dcterms:created xsi:type="dcterms:W3CDTF">2020-04-28T06:06:52Z</dcterms:created>
  <dcterms:modified xsi:type="dcterms:W3CDTF">2022-12-08T13:19:57Z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