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6mB5AYj9ehLHKHfsFwTXupXH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Infinity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Maulana Putra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hendi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14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.30 –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15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.40 WIB / 10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Desember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1210263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33206"/>
            <a:ext cx="11768400" cy="1023178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64099" y="2753554"/>
            <a:ext cx="10922466" cy="100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Modelling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Evaluasi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Hyperparameter Tuning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3898537"/>
            <a:ext cx="11768400" cy="1491587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364098" y="3972316"/>
            <a:ext cx="11632901" cy="137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dievaluasi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menghasilkan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(train dan test),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hyperparameter tuning.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Skor Precision dan Recall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nilainya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berbanding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terbalik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evaluasi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goals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dicapai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ROC AUC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ROC AUC yang paling robust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dibandingkan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lain.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kenapa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dibandingkan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lain.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 Logistic Regression sangat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Apabila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korelasinya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terlihat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polanya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sangat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data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42278"/>
            <a:ext cx="11768400" cy="1182329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364098" y="5542279"/>
            <a:ext cx="11582402" cy="104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Dari 8 model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percobaan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ditentukan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1 model yang paling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bagus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dibandingkan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lainnya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melihat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evaluasi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metric-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feature importance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model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telah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dipilih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business insight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diperoleh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fitur-fitur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dianggap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penting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rekomendasi-rekomendasi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business insight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1FAC18F7-CC49-BBBD-63DA-EA8F458DFCE8}"/>
              </a:ext>
            </a:extLst>
          </p:cNvPr>
          <p:cNvSpPr txBox="1"/>
          <p:nvPr/>
        </p:nvSpPr>
        <p:spPr>
          <a:xfrm>
            <a:off x="364099" y="1404033"/>
            <a:ext cx="11514135" cy="11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Abdurrahman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Bachsin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Logistic Regression		5. 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Kyagus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Maula : K-Nearest Neighbors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Annisa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Pratiwi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Support Vector Machine		6.   Neneng Murnasih : Decision Tree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Parwati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Random Forest		7.   Putu Arya : Gaussian Naïve Bayes	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Al Maula : Ada Boost			8.   Reza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XG Boost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264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Dosis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Neneng Murnasih</cp:lastModifiedBy>
  <cp:revision>9</cp:revision>
  <dcterms:created xsi:type="dcterms:W3CDTF">2020-04-28T06:06:52Z</dcterms:created>
  <dcterms:modified xsi:type="dcterms:W3CDTF">2023-01-03T13:52:13Z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