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i6mB5AYj9ehLHKHfsFwTXupXHK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Infinity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Maulana Putra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hendi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21.30 – 22.30 WIB / 16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Desember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2022</a:t>
            </a:r>
            <a:endParaRPr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4"/>
            <a:ext cx="11768400" cy="1210263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599" y="2766654"/>
            <a:ext cx="11768400" cy="695794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364098" y="2787002"/>
            <a:ext cx="10922466" cy="54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Materi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Presentasi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Final Project</a:t>
            </a:r>
            <a:endParaRPr lang="en-US"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524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3651787"/>
            <a:ext cx="11768400" cy="1341556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364098" y="3679768"/>
            <a:ext cx="11632901" cy="131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Pada stage 4,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kita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evaluasi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apakah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stage 0 – stage 3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sudah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sesuai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diharapkan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tahap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awal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</a:p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rekomendasi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bisnis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berdasarkan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model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telah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dibuat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</a:p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Membuat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materi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presentasi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sesuai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stage 0 – stage 3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sudah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Materi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dipresentasikan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jangan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terlalu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teknikal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tapi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dapat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dijelaskan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segi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bisnisnya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</a:p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Bahasa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materi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presentasi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bahasa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seringan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mungkin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agar orang lain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paham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disampaikan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228599" y="5190400"/>
            <a:ext cx="11768400" cy="1382053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414597" y="5190400"/>
            <a:ext cx="11582402" cy="1530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Menentukan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background yang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terdiri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problem statement, goals, dan objectives,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Menjelaskan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EDA yang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sudah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dilakukan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terhadap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dataset dan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memberikan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insight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hasil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EDA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tersebut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Menjelaskan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Pre-Processing yang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sudah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dilakukan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dalam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mengatasi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missing value, duplicated rows, outliers, dan lain-lain.</a:t>
            </a:r>
            <a:endParaRPr lang="en-US" sz="1200" i="0" u="none" strike="noStrike" cap="none" dirty="0">
              <a:solidFill>
                <a:srgbClr val="000000"/>
              </a:solidFill>
              <a:latin typeface="Dosis" pitchFamily="2" charset="0"/>
              <a:ea typeface="Comic Sans MS"/>
              <a:cs typeface="Comic Sans MS"/>
              <a:sym typeface="Comic Sans M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Memberikan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penjelasan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terhadap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model yang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dipilih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Memberikan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rekomendasi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bisnis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hasil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model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tersebut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.</a:t>
            </a:r>
            <a:endParaRPr lang="en-US" sz="1200" dirty="0">
              <a:latin typeface="Dosis" pitchFamily="2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Google Shape;94;g79b7674418_0_6">
            <a:extLst>
              <a:ext uri="{FF2B5EF4-FFF2-40B4-BE49-F238E27FC236}">
                <a16:creationId xmlns:a16="http://schemas.microsoft.com/office/drawing/2014/main" id="{1FAC18F7-CC49-BBBD-63DA-EA8F458DFCE8}"/>
              </a:ext>
            </a:extLst>
          </p:cNvPr>
          <p:cNvSpPr txBox="1"/>
          <p:nvPr/>
        </p:nvSpPr>
        <p:spPr>
          <a:xfrm>
            <a:off x="364099" y="1404033"/>
            <a:ext cx="11514135" cy="113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Abdurrahman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Bachsin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Materi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Presentasi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		5.  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Kyagus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Maula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Materi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Presentasi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Annisa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Pratiwi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Materi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Presentasi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		6.   Neneng Murnasih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Materi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Presentasi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Parwati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Materi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Presentasi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		7.   Putu Arya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Materi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Presentasi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	</a:t>
            </a:r>
          </a:p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Jad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Al Maula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Materi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Presentasi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		8.   Reza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Aulia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Materi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Presentasi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243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Dosis</vt:lpstr>
      <vt:lpstr>Arial</vt:lpstr>
      <vt:lpstr>Calibri</vt:lpstr>
      <vt:lpstr>Comic Sans MS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Neneng Murnasih</cp:lastModifiedBy>
  <cp:revision>11</cp:revision>
  <dcterms:created xsi:type="dcterms:W3CDTF">2020-04-28T06:06:52Z</dcterms:created>
  <dcterms:modified xsi:type="dcterms:W3CDTF">2023-01-03T14:25:24Z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