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98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8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8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8736612" y="112762"/>
            <a:ext cx="64716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IdleState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271033" y="459588"/>
            <a:ext cx="2029300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AttemptingToLoadCalibrationState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839542" y="457517"/>
            <a:ext cx="2068837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AttemptingToEstablishCommunicationState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8" name="17 Redondear rectángulo de esquina del mismo lado"/>
          <p:cNvSpPr/>
          <p:nvPr/>
        </p:nvSpPr>
        <p:spPr>
          <a:xfrm>
            <a:off x="4958961" y="875379"/>
            <a:ext cx="920311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LoadCalibration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32" name="31 Redondear rectángulo de esquina del mismo lado"/>
          <p:cNvSpPr/>
          <p:nvPr/>
        </p:nvSpPr>
        <p:spPr>
          <a:xfrm>
            <a:off x="7517348" y="875379"/>
            <a:ext cx="1356255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InternalOpen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42" name="41 Proceso"/>
          <p:cNvSpPr/>
          <p:nvPr/>
        </p:nvSpPr>
        <p:spPr>
          <a:xfrm>
            <a:off x="4830398" y="3658404"/>
            <a:ext cx="1408925" cy="1363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TrackerToolAttachedState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4051325" y="2907017"/>
            <a:ext cx="182794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AttemptingToAttachTrackerToolState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43 Redondear rectángulo de esquina del mismo lado"/>
          <p:cNvSpPr/>
          <p:nvPr/>
        </p:nvSpPr>
        <p:spPr>
          <a:xfrm>
            <a:off x="4768003" y="3282696"/>
            <a:ext cx="2097659" cy="16687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AddTrackerToolToInternalDataContainers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78" name="77 Rectángulo redondeado"/>
          <p:cNvSpPr/>
          <p:nvPr/>
        </p:nvSpPr>
        <p:spPr>
          <a:xfrm>
            <a:off x="6986903" y="5504032"/>
            <a:ext cx="1886210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AttemptingToCloseCommunicationState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79" name="78 Redondear rectángulo de esquina del mismo lado"/>
          <p:cNvSpPr/>
          <p:nvPr/>
        </p:nvSpPr>
        <p:spPr>
          <a:xfrm>
            <a:off x="8379016" y="5911896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InternalClose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23" name="122 Proceso"/>
          <p:cNvSpPr/>
          <p:nvPr/>
        </p:nvSpPr>
        <p:spPr>
          <a:xfrm>
            <a:off x="2868560" y="5072116"/>
            <a:ext cx="985722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TrackingState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4" name="123 Rectángulo redondeado"/>
          <p:cNvSpPr/>
          <p:nvPr/>
        </p:nvSpPr>
        <p:spPr>
          <a:xfrm>
            <a:off x="2736467" y="3282696"/>
            <a:ext cx="1673146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AttemptingToStartTrackingState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25" name="124 Redondear rectángulo de esquina del mismo lado"/>
          <p:cNvSpPr/>
          <p:nvPr/>
        </p:nvSpPr>
        <p:spPr>
          <a:xfrm>
            <a:off x="2553175" y="3795950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InternalStartTracking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43" name="142 Rectángulo redondeado"/>
          <p:cNvSpPr/>
          <p:nvPr/>
        </p:nvSpPr>
        <p:spPr>
          <a:xfrm>
            <a:off x="2604376" y="5651865"/>
            <a:ext cx="144694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AttemptingToUpdateState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44" name="143 Redondear rectángulo de esquina del mismo lado"/>
          <p:cNvSpPr/>
          <p:nvPr/>
        </p:nvSpPr>
        <p:spPr>
          <a:xfrm>
            <a:off x="2604377" y="6098397"/>
            <a:ext cx="1533359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InternalUpdate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55" name="154 Redondear rectángulo de esquina del mismo lado"/>
          <p:cNvSpPr/>
          <p:nvPr/>
        </p:nvSpPr>
        <p:spPr>
          <a:xfrm>
            <a:off x="4670961" y="4185342"/>
            <a:ext cx="2416626" cy="14848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RemoveTrackerToolFromInternalDataContainers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56" name="155 Rectángulo redondeado"/>
          <p:cNvSpPr/>
          <p:nvPr/>
        </p:nvSpPr>
        <p:spPr>
          <a:xfrm>
            <a:off x="4068507" y="4497499"/>
            <a:ext cx="182794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AttemptingToRemoveTrackerToolState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74" name="173 Rectángulo redondeado"/>
          <p:cNvSpPr/>
          <p:nvPr/>
        </p:nvSpPr>
        <p:spPr>
          <a:xfrm>
            <a:off x="132244" y="5173246"/>
            <a:ext cx="158140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AttemptingToStopTrackingState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75" name="174 Redondear rectángulo de esquina del mismo lado"/>
          <p:cNvSpPr/>
          <p:nvPr/>
        </p:nvSpPr>
        <p:spPr>
          <a:xfrm>
            <a:off x="172652" y="4754529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InternalStopTracking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89" name="188 Redondear rectángulo de esquina del mismo lado"/>
          <p:cNvSpPr/>
          <p:nvPr/>
        </p:nvSpPr>
        <p:spPr>
          <a:xfrm>
            <a:off x="5434337" y="5018248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RequestSetReferenceTool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90" name="189 Rectángulo redondeado"/>
          <p:cNvSpPr/>
          <p:nvPr/>
        </p:nvSpPr>
        <p:spPr>
          <a:xfrm>
            <a:off x="3713484" y="4750746"/>
            <a:ext cx="1828800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AttemptingToSetReferenceToolState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338" name="337 Redondear rectángulo de esquina del mismo lado"/>
          <p:cNvSpPr/>
          <p:nvPr/>
        </p:nvSpPr>
        <p:spPr>
          <a:xfrm>
            <a:off x="1132721" y="4133966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InternalReset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878" name="877 Conector curvado"/>
          <p:cNvCxnSpPr>
            <a:stCxn id="4" idx="1"/>
            <a:endCxn id="12" idx="0"/>
          </p:cNvCxnSpPr>
          <p:nvPr/>
        </p:nvCxnSpPr>
        <p:spPr>
          <a:xfrm rot="10800000" flipV="1">
            <a:off x="7873962" y="188961"/>
            <a:ext cx="862651" cy="2685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881 Conector curvado"/>
          <p:cNvCxnSpPr>
            <a:stCxn id="12" idx="2"/>
            <a:endCxn id="32" idx="3"/>
          </p:cNvCxnSpPr>
          <p:nvPr/>
        </p:nvCxnSpPr>
        <p:spPr>
          <a:xfrm rot="16200000" flipH="1">
            <a:off x="7901987" y="581890"/>
            <a:ext cx="265462" cy="3215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4" name="883 Conector curvado"/>
          <p:cNvCxnSpPr>
            <a:stCxn id="32" idx="1"/>
            <a:endCxn id="132" idx="0"/>
          </p:cNvCxnSpPr>
          <p:nvPr/>
        </p:nvCxnSpPr>
        <p:spPr>
          <a:xfrm rot="16200000" flipH="1">
            <a:off x="8167518" y="1070209"/>
            <a:ext cx="285022" cy="229106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888 Conector curvado"/>
          <p:cNvCxnSpPr>
            <a:stCxn id="32" idx="0"/>
            <a:endCxn id="4" idx="2"/>
          </p:cNvCxnSpPr>
          <p:nvPr/>
        </p:nvCxnSpPr>
        <p:spPr>
          <a:xfrm flipV="1">
            <a:off x="8873603" y="265162"/>
            <a:ext cx="186589" cy="69365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1" name="890 Conector curvado"/>
          <p:cNvCxnSpPr>
            <a:stCxn id="132" idx="1"/>
            <a:endCxn id="11" idx="0"/>
          </p:cNvCxnSpPr>
          <p:nvPr/>
        </p:nvCxnSpPr>
        <p:spPr>
          <a:xfrm rot="10800000">
            <a:off x="5285683" y="459589"/>
            <a:ext cx="2265154" cy="943885"/>
          </a:xfrm>
          <a:prstGeom prst="curvedConnector4">
            <a:avLst>
              <a:gd name="adj1" fmla="val 27603"/>
              <a:gd name="adj2" fmla="val 124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892 Conector curvado"/>
          <p:cNvCxnSpPr>
            <a:stCxn id="11" idx="2"/>
            <a:endCxn id="18" idx="3"/>
          </p:cNvCxnSpPr>
          <p:nvPr/>
        </p:nvCxnSpPr>
        <p:spPr>
          <a:xfrm rot="16200000" flipH="1">
            <a:off x="5220705" y="676966"/>
            <a:ext cx="263391" cy="13343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5" name="894 Conector curvado"/>
          <p:cNvCxnSpPr>
            <a:stCxn id="18" idx="1"/>
            <a:endCxn id="133" idx="0"/>
          </p:cNvCxnSpPr>
          <p:nvPr/>
        </p:nvCxnSpPr>
        <p:spPr>
          <a:xfrm rot="5400000">
            <a:off x="4363237" y="528295"/>
            <a:ext cx="541925" cy="156983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898 Conector curvado"/>
          <p:cNvCxnSpPr>
            <a:stCxn id="18" idx="0"/>
            <a:endCxn id="132" idx="2"/>
          </p:cNvCxnSpPr>
          <p:nvPr/>
        </p:nvCxnSpPr>
        <p:spPr>
          <a:xfrm>
            <a:off x="5879272" y="958815"/>
            <a:ext cx="2545310" cy="520858"/>
          </a:xfrm>
          <a:prstGeom prst="curvedConnector4">
            <a:avLst>
              <a:gd name="adj1" fmla="val 32836"/>
              <a:gd name="adj2" fmla="val 143889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8" name="907 Conector curvado"/>
          <p:cNvCxnSpPr>
            <a:stCxn id="133" idx="3"/>
            <a:endCxn id="78" idx="3"/>
          </p:cNvCxnSpPr>
          <p:nvPr/>
        </p:nvCxnSpPr>
        <p:spPr>
          <a:xfrm>
            <a:off x="4384463" y="1660376"/>
            <a:ext cx="4488650" cy="3919856"/>
          </a:xfrm>
          <a:prstGeom prst="curvedConnector3">
            <a:avLst>
              <a:gd name="adj1" fmla="val 105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909 Conector curvado"/>
          <p:cNvCxnSpPr>
            <a:stCxn id="78" idx="2"/>
            <a:endCxn id="79" idx="2"/>
          </p:cNvCxnSpPr>
          <p:nvPr/>
        </p:nvCxnSpPr>
        <p:spPr>
          <a:xfrm rot="16200000" flipH="1">
            <a:off x="7985062" y="5601378"/>
            <a:ext cx="338900" cy="4490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2" name="911 Conector curvado"/>
          <p:cNvCxnSpPr>
            <a:stCxn id="79" idx="3"/>
            <a:endCxn id="4" idx="3"/>
          </p:cNvCxnSpPr>
          <p:nvPr/>
        </p:nvCxnSpPr>
        <p:spPr>
          <a:xfrm rot="5400000" flipH="1" flipV="1">
            <a:off x="6381877" y="2910001"/>
            <a:ext cx="5722934" cy="280856"/>
          </a:xfrm>
          <a:prstGeom prst="curvedConnector4">
            <a:avLst>
              <a:gd name="adj1" fmla="val 49334"/>
              <a:gd name="adj2" fmla="val 181394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9" name="928 Conector curvado"/>
          <p:cNvCxnSpPr>
            <a:stCxn id="79" idx="3"/>
            <a:endCxn id="133" idx="3"/>
          </p:cNvCxnSpPr>
          <p:nvPr/>
        </p:nvCxnSpPr>
        <p:spPr>
          <a:xfrm rot="16200000" flipV="1">
            <a:off x="4617930" y="1426909"/>
            <a:ext cx="4251520" cy="471845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7" name="946 Conector curvado"/>
          <p:cNvCxnSpPr>
            <a:stCxn id="133" idx="2"/>
            <a:endCxn id="43" idx="0"/>
          </p:cNvCxnSpPr>
          <p:nvPr/>
        </p:nvCxnSpPr>
        <p:spPr>
          <a:xfrm rot="16200000" flipH="1">
            <a:off x="3822070" y="1763786"/>
            <a:ext cx="1170441" cy="111601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948 Conector curvado"/>
          <p:cNvCxnSpPr>
            <a:stCxn id="43" idx="2"/>
            <a:endCxn id="44" idx="3"/>
          </p:cNvCxnSpPr>
          <p:nvPr/>
        </p:nvCxnSpPr>
        <p:spPr>
          <a:xfrm rot="16200000" flipH="1">
            <a:off x="5279427" y="2745289"/>
            <a:ext cx="223279" cy="85153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1" name="950 Conector curvado"/>
          <p:cNvCxnSpPr>
            <a:stCxn id="44" idx="1"/>
            <a:endCxn id="42" idx="0"/>
          </p:cNvCxnSpPr>
          <p:nvPr/>
        </p:nvCxnSpPr>
        <p:spPr>
          <a:xfrm rot="5400000">
            <a:off x="5571429" y="3412999"/>
            <a:ext cx="208837" cy="2819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3" name="952 Conector curvado"/>
          <p:cNvCxnSpPr>
            <a:stCxn id="44" idx="0"/>
            <a:endCxn id="133" idx="3"/>
          </p:cNvCxnSpPr>
          <p:nvPr/>
        </p:nvCxnSpPr>
        <p:spPr>
          <a:xfrm flipH="1" flipV="1">
            <a:off x="4384463" y="1660376"/>
            <a:ext cx="2481199" cy="1705756"/>
          </a:xfrm>
          <a:prstGeom prst="curvedConnector3">
            <a:avLst>
              <a:gd name="adj1" fmla="val -921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4" name="963 Conector curvado"/>
          <p:cNvCxnSpPr>
            <a:stCxn id="42" idx="3"/>
            <a:endCxn id="78" idx="0"/>
          </p:cNvCxnSpPr>
          <p:nvPr/>
        </p:nvCxnSpPr>
        <p:spPr>
          <a:xfrm>
            <a:off x="6239323" y="3726590"/>
            <a:ext cx="1690685" cy="177744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965 Conector curvado"/>
          <p:cNvCxnSpPr>
            <a:stCxn id="133" idx="2"/>
            <a:endCxn id="124" idx="0"/>
          </p:cNvCxnSpPr>
          <p:nvPr/>
        </p:nvCxnSpPr>
        <p:spPr>
          <a:xfrm rot="5400000">
            <a:off x="2938101" y="2371516"/>
            <a:ext cx="1546120" cy="27624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968 Conector curvado"/>
          <p:cNvCxnSpPr>
            <a:stCxn id="42" idx="1"/>
            <a:endCxn id="124" idx="3"/>
          </p:cNvCxnSpPr>
          <p:nvPr/>
        </p:nvCxnSpPr>
        <p:spPr>
          <a:xfrm rot="10800000">
            <a:off x="4409614" y="3358896"/>
            <a:ext cx="420785" cy="36769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970 Conector curvado"/>
          <p:cNvCxnSpPr>
            <a:stCxn id="124" idx="2"/>
            <a:endCxn id="125" idx="3"/>
          </p:cNvCxnSpPr>
          <p:nvPr/>
        </p:nvCxnSpPr>
        <p:spPr>
          <a:xfrm rot="5400000">
            <a:off x="3244631" y="3467541"/>
            <a:ext cx="360854" cy="29596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973 Conector curvado"/>
          <p:cNvCxnSpPr>
            <a:stCxn id="125" idx="1"/>
            <a:endCxn id="123" idx="0"/>
          </p:cNvCxnSpPr>
          <p:nvPr/>
        </p:nvCxnSpPr>
        <p:spPr>
          <a:xfrm rot="16200000" flipH="1">
            <a:off x="2764601" y="4475296"/>
            <a:ext cx="1109294" cy="84346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0" name="979 Conector curvado"/>
          <p:cNvCxnSpPr>
            <a:stCxn id="125" idx="2"/>
            <a:endCxn id="133" idx="2"/>
          </p:cNvCxnSpPr>
          <p:nvPr/>
        </p:nvCxnSpPr>
        <p:spPr>
          <a:xfrm rot="10800000" flipH="1">
            <a:off x="2553175" y="1736576"/>
            <a:ext cx="1296106" cy="2142810"/>
          </a:xfrm>
          <a:prstGeom prst="curvedConnector4">
            <a:avLst>
              <a:gd name="adj1" fmla="val -17637"/>
              <a:gd name="adj2" fmla="val 51947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0" name="989 Conector curvado"/>
          <p:cNvCxnSpPr>
            <a:stCxn id="123" idx="3"/>
            <a:endCxn id="78" idx="1"/>
          </p:cNvCxnSpPr>
          <p:nvPr/>
        </p:nvCxnSpPr>
        <p:spPr>
          <a:xfrm>
            <a:off x="3854282" y="5148316"/>
            <a:ext cx="3132621" cy="4319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992 Conector curvado"/>
          <p:cNvCxnSpPr>
            <a:stCxn id="143" idx="2"/>
            <a:endCxn id="144" idx="3"/>
          </p:cNvCxnSpPr>
          <p:nvPr/>
        </p:nvCxnSpPr>
        <p:spPr>
          <a:xfrm rot="16200000" flipH="1">
            <a:off x="3202388" y="5929728"/>
            <a:ext cx="294132" cy="432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5" name="994 Conector curvado"/>
          <p:cNvCxnSpPr>
            <a:stCxn id="123" idx="2"/>
            <a:endCxn id="143" idx="0"/>
          </p:cNvCxnSpPr>
          <p:nvPr/>
        </p:nvCxnSpPr>
        <p:spPr>
          <a:xfrm rot="5400000">
            <a:off x="3130962" y="5421405"/>
            <a:ext cx="427349" cy="3357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996 Conector curvado"/>
          <p:cNvCxnSpPr>
            <a:stCxn id="144" idx="1"/>
            <a:endCxn id="91" idx="3"/>
          </p:cNvCxnSpPr>
          <p:nvPr/>
        </p:nvCxnSpPr>
        <p:spPr>
          <a:xfrm rot="5400000">
            <a:off x="3287325" y="6348999"/>
            <a:ext cx="167462" cy="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9" name="998 Conector curvado"/>
          <p:cNvCxnSpPr>
            <a:stCxn id="144" idx="0"/>
            <a:endCxn id="123" idx="3"/>
          </p:cNvCxnSpPr>
          <p:nvPr/>
        </p:nvCxnSpPr>
        <p:spPr>
          <a:xfrm flipH="1" flipV="1">
            <a:off x="3854282" y="5148316"/>
            <a:ext cx="283454" cy="1033517"/>
          </a:xfrm>
          <a:prstGeom prst="curvedConnector3">
            <a:avLst>
              <a:gd name="adj1" fmla="val -80648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6" name="1015 Conector curvado"/>
          <p:cNvCxnSpPr>
            <a:stCxn id="123" idx="1"/>
            <a:endCxn id="174" idx="3"/>
          </p:cNvCxnSpPr>
          <p:nvPr/>
        </p:nvCxnSpPr>
        <p:spPr>
          <a:xfrm rot="10800000" flipV="1">
            <a:off x="1713654" y="5148316"/>
            <a:ext cx="1154907" cy="1011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1017 Conector curvado"/>
          <p:cNvCxnSpPr>
            <a:stCxn id="174" idx="0"/>
            <a:endCxn id="175" idx="1"/>
          </p:cNvCxnSpPr>
          <p:nvPr/>
        </p:nvCxnSpPr>
        <p:spPr>
          <a:xfrm rot="16200000" flipV="1">
            <a:off x="783829" y="5034125"/>
            <a:ext cx="251845" cy="2639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0" name="1019 Conector curvado"/>
          <p:cNvCxnSpPr>
            <a:stCxn id="175" idx="3"/>
            <a:endCxn id="133" idx="1"/>
          </p:cNvCxnSpPr>
          <p:nvPr/>
        </p:nvCxnSpPr>
        <p:spPr>
          <a:xfrm rot="5400000" flipH="1" flipV="1">
            <a:off x="558249" y="1998680"/>
            <a:ext cx="3094153" cy="241754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2" name="1021 Conector curvado"/>
          <p:cNvCxnSpPr>
            <a:stCxn id="175" idx="0"/>
            <a:endCxn id="123" idx="0"/>
          </p:cNvCxnSpPr>
          <p:nvPr/>
        </p:nvCxnSpPr>
        <p:spPr>
          <a:xfrm>
            <a:off x="1620452" y="4837965"/>
            <a:ext cx="1740969" cy="23415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5" name="1054 Conector curvado"/>
          <p:cNvCxnSpPr>
            <a:stCxn id="123" idx="0"/>
            <a:endCxn id="1093" idx="2"/>
          </p:cNvCxnSpPr>
          <p:nvPr/>
        </p:nvCxnSpPr>
        <p:spPr>
          <a:xfrm rot="16200000" flipV="1">
            <a:off x="2497507" y="4208202"/>
            <a:ext cx="488785" cy="12390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1058 Conector curvado"/>
          <p:cNvCxnSpPr>
            <a:stCxn id="338" idx="3"/>
            <a:endCxn id="133" idx="1"/>
          </p:cNvCxnSpPr>
          <p:nvPr/>
        </p:nvCxnSpPr>
        <p:spPr>
          <a:xfrm rot="5400000" flipH="1" flipV="1">
            <a:off x="1348565" y="2168432"/>
            <a:ext cx="2473590" cy="14574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3" name="1092 Rectángulo redondeado"/>
          <p:cNvSpPr/>
          <p:nvPr/>
        </p:nvSpPr>
        <p:spPr>
          <a:xfrm>
            <a:off x="1398902" y="4430931"/>
            <a:ext cx="144694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AttemptingToResetState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099" name="1098 Conector curvado"/>
          <p:cNvCxnSpPr>
            <a:stCxn id="1093" idx="0"/>
            <a:endCxn id="338" idx="1"/>
          </p:cNvCxnSpPr>
          <p:nvPr/>
        </p:nvCxnSpPr>
        <p:spPr>
          <a:xfrm rot="16200000" flipV="1">
            <a:off x="1924453" y="4233007"/>
            <a:ext cx="130093" cy="2657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1119 Conector curvado"/>
          <p:cNvCxnSpPr>
            <a:stCxn id="156" idx="0"/>
            <a:endCxn id="155" idx="1"/>
          </p:cNvCxnSpPr>
          <p:nvPr/>
        </p:nvCxnSpPr>
        <p:spPr>
          <a:xfrm rot="5400000" flipH="1" flipV="1">
            <a:off x="5349041" y="3967266"/>
            <a:ext cx="163674" cy="8967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1121 Conector curvado"/>
          <p:cNvCxnSpPr>
            <a:stCxn id="190" idx="2"/>
            <a:endCxn id="189" idx="2"/>
          </p:cNvCxnSpPr>
          <p:nvPr/>
        </p:nvCxnSpPr>
        <p:spPr>
          <a:xfrm rot="16200000" flipH="1">
            <a:off x="4931841" y="4599188"/>
            <a:ext cx="198538" cy="8064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4" name="1123 Conector curvado"/>
          <p:cNvCxnSpPr>
            <a:stCxn id="155" idx="3"/>
            <a:endCxn id="42" idx="3"/>
          </p:cNvCxnSpPr>
          <p:nvPr/>
        </p:nvCxnSpPr>
        <p:spPr>
          <a:xfrm rot="5400000" flipH="1" flipV="1">
            <a:off x="5829922" y="3775942"/>
            <a:ext cx="458752" cy="360049"/>
          </a:xfrm>
          <a:prstGeom prst="curvedConnector4">
            <a:avLst>
              <a:gd name="adj1" fmla="val 42568"/>
              <a:gd name="adj2" fmla="val 163491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7" name="1126 Conector curvado"/>
          <p:cNvCxnSpPr>
            <a:stCxn id="189" idx="0"/>
            <a:endCxn id="42" idx="3"/>
          </p:cNvCxnSpPr>
          <p:nvPr/>
        </p:nvCxnSpPr>
        <p:spPr>
          <a:xfrm flipH="1" flipV="1">
            <a:off x="6239323" y="3726590"/>
            <a:ext cx="642814" cy="1375094"/>
          </a:xfrm>
          <a:prstGeom prst="curvedConnector3">
            <a:avLst>
              <a:gd name="adj1" fmla="val -26016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9" name="1128 Conector curvado"/>
          <p:cNvCxnSpPr>
            <a:stCxn id="42" idx="2"/>
            <a:endCxn id="156" idx="1"/>
          </p:cNvCxnSpPr>
          <p:nvPr/>
        </p:nvCxnSpPr>
        <p:spPr>
          <a:xfrm rot="5400000">
            <a:off x="4412222" y="3451060"/>
            <a:ext cx="778924" cy="1466354"/>
          </a:xfrm>
          <a:prstGeom prst="curvedConnector4">
            <a:avLst>
              <a:gd name="adj1" fmla="val 45109"/>
              <a:gd name="adj2" fmla="val 1155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1130 Conector curvado"/>
          <p:cNvCxnSpPr>
            <a:stCxn id="42" idx="2"/>
            <a:endCxn id="190" idx="1"/>
          </p:cNvCxnSpPr>
          <p:nvPr/>
        </p:nvCxnSpPr>
        <p:spPr>
          <a:xfrm rot="5400000">
            <a:off x="4108088" y="3400172"/>
            <a:ext cx="1032171" cy="1821377"/>
          </a:xfrm>
          <a:prstGeom prst="curvedConnector4">
            <a:avLst>
              <a:gd name="adj1" fmla="val 25077"/>
              <a:gd name="adj2" fmla="val 112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1174 Conector curvado"/>
          <p:cNvCxnSpPr>
            <a:stCxn id="155" idx="0"/>
            <a:endCxn id="42" idx="3"/>
          </p:cNvCxnSpPr>
          <p:nvPr/>
        </p:nvCxnSpPr>
        <p:spPr>
          <a:xfrm flipH="1" flipV="1">
            <a:off x="6239323" y="3726590"/>
            <a:ext cx="848264" cy="532994"/>
          </a:xfrm>
          <a:prstGeom prst="curvedConnector3">
            <a:avLst>
              <a:gd name="adj1" fmla="val -5304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7" name="1176 Conector curvado"/>
          <p:cNvCxnSpPr>
            <a:stCxn id="189" idx="3"/>
            <a:endCxn id="42" idx="3"/>
          </p:cNvCxnSpPr>
          <p:nvPr/>
        </p:nvCxnSpPr>
        <p:spPr>
          <a:xfrm rot="5400000" flipH="1" flipV="1">
            <a:off x="5552951" y="4331876"/>
            <a:ext cx="1291658" cy="81086"/>
          </a:xfrm>
          <a:prstGeom prst="curvedConnector4">
            <a:avLst>
              <a:gd name="adj1" fmla="val -738"/>
              <a:gd name="adj2" fmla="val 127014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7" name="1186 Conector curvado"/>
          <p:cNvCxnSpPr>
            <a:stCxn id="42" idx="3"/>
            <a:endCxn id="43" idx="3"/>
          </p:cNvCxnSpPr>
          <p:nvPr/>
        </p:nvCxnSpPr>
        <p:spPr>
          <a:xfrm flipH="1" flipV="1">
            <a:off x="5879274" y="2983217"/>
            <a:ext cx="360049" cy="743373"/>
          </a:xfrm>
          <a:prstGeom prst="curvedConnector3">
            <a:avLst>
              <a:gd name="adj1" fmla="val -2754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dondear rectángulo de esquina del mismo lado"/>
          <p:cNvSpPr/>
          <p:nvPr/>
        </p:nvSpPr>
        <p:spPr>
          <a:xfrm>
            <a:off x="5323739" y="5867400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PrintSelf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grpSp>
        <p:nvGrpSpPr>
          <p:cNvPr id="7" name="6 Grupo"/>
          <p:cNvGrpSpPr/>
          <p:nvPr/>
        </p:nvGrpSpPr>
        <p:grpSpPr>
          <a:xfrm>
            <a:off x="252486" y="26361"/>
            <a:ext cx="3444229" cy="1105245"/>
            <a:chOff x="252486" y="26361"/>
            <a:chExt cx="3444229" cy="1105245"/>
          </a:xfrm>
        </p:grpSpPr>
        <p:sp>
          <p:nvSpPr>
            <p:cNvPr id="2" name="1 CuadroTexto"/>
            <p:cNvSpPr txBox="1"/>
            <p:nvPr/>
          </p:nvSpPr>
          <p:spPr>
            <a:xfrm>
              <a:off x="2376254" y="26361"/>
              <a:ext cx="7312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TrackerEvent</a:t>
              </a:r>
              <a:endParaRPr lang="en-US" dirty="0"/>
            </a:p>
          </p:txBody>
        </p:sp>
        <p:sp>
          <p:nvSpPr>
            <p:cNvPr id="1202" name="1201 Proceso"/>
            <p:cNvSpPr/>
            <p:nvPr/>
          </p:nvSpPr>
          <p:spPr>
            <a:xfrm>
              <a:off x="278793" y="245050"/>
              <a:ext cx="925536" cy="1524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Stable State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03" name="1202 Rectángulo redondeado"/>
            <p:cNvSpPr/>
            <p:nvPr/>
          </p:nvSpPr>
          <p:spPr>
            <a:xfrm>
              <a:off x="252486" y="494371"/>
              <a:ext cx="978149" cy="152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Temporal </a:t>
              </a:r>
              <a:r>
                <a:rPr lang="en-US" sz="800" i="1" dirty="0" smtClean="0">
                  <a:solidFill>
                    <a:schemeClr val="tx1"/>
                  </a:solidFill>
                </a:rPr>
                <a:t>State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204" name="1203 Redondear rectángulo de esquina del mismo lado"/>
            <p:cNvSpPr/>
            <p:nvPr/>
          </p:nvSpPr>
          <p:spPr>
            <a:xfrm>
              <a:off x="329388" y="743682"/>
              <a:ext cx="824344" cy="16687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Function()</a:t>
              </a:r>
              <a:endParaRPr lang="en-US" sz="800" dirty="0"/>
            </a:p>
          </p:txBody>
        </p:sp>
        <p:cxnSp>
          <p:nvCxnSpPr>
            <p:cNvPr id="1205" name="1204 Conector curvado"/>
            <p:cNvCxnSpPr/>
            <p:nvPr/>
          </p:nvCxnSpPr>
          <p:spPr>
            <a:xfrm flipV="1">
              <a:off x="1500641" y="159555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7" name="1206 Conector curvado"/>
            <p:cNvCxnSpPr/>
            <p:nvPr/>
          </p:nvCxnSpPr>
          <p:spPr>
            <a:xfrm flipV="1">
              <a:off x="1542950" y="342777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8" name="1207 Conector curvado"/>
            <p:cNvCxnSpPr/>
            <p:nvPr/>
          </p:nvCxnSpPr>
          <p:spPr>
            <a:xfrm flipV="1">
              <a:off x="1577853" y="529960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93 Conector curvado"/>
            <p:cNvCxnSpPr/>
            <p:nvPr/>
          </p:nvCxnSpPr>
          <p:spPr>
            <a:xfrm flipV="1">
              <a:off x="1582505" y="714763"/>
              <a:ext cx="875451" cy="233621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94 Conector curvado"/>
            <p:cNvCxnSpPr/>
            <p:nvPr/>
          </p:nvCxnSpPr>
          <p:spPr>
            <a:xfrm flipV="1">
              <a:off x="1624814" y="897985"/>
              <a:ext cx="875451" cy="233621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7" name="96 CuadroTexto"/>
            <p:cNvSpPr txBox="1"/>
            <p:nvPr/>
          </p:nvSpPr>
          <p:spPr>
            <a:xfrm>
              <a:off x="2421588" y="178761"/>
              <a:ext cx="9412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TrackerErrorEvent</a:t>
              </a:r>
              <a:endParaRPr lang="en-US" dirty="0"/>
            </a:p>
          </p:txBody>
        </p:sp>
        <p:sp>
          <p:nvSpPr>
            <p:cNvPr id="98" name="97 CuadroTexto"/>
            <p:cNvSpPr txBox="1"/>
            <p:nvPr/>
          </p:nvSpPr>
          <p:spPr>
            <a:xfrm>
              <a:off x="2508698" y="390104"/>
              <a:ext cx="5629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No Event</a:t>
              </a:r>
              <a:endParaRPr lang="en-US" dirty="0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2524553" y="590381"/>
              <a:ext cx="9957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TrackerXXXXXEvent</a:t>
              </a:r>
              <a:endParaRPr lang="en-US" dirty="0"/>
            </a:p>
          </p:txBody>
        </p:sp>
        <p:sp>
          <p:nvSpPr>
            <p:cNvPr id="100" name="99 CuadroTexto"/>
            <p:cNvSpPr txBox="1"/>
            <p:nvPr/>
          </p:nvSpPr>
          <p:spPr>
            <a:xfrm>
              <a:off x="2490936" y="767657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TrackerXXXXXErrorEvent</a:t>
              </a:r>
              <a:endParaRPr lang="en-US" dirty="0"/>
            </a:p>
          </p:txBody>
        </p:sp>
      </p:grpSp>
      <p:sp>
        <p:nvSpPr>
          <p:cNvPr id="91" name="90 Redondear rectángulo de esquina del mismo lado"/>
          <p:cNvSpPr/>
          <p:nvPr/>
        </p:nvSpPr>
        <p:spPr>
          <a:xfrm>
            <a:off x="2604375" y="6432731"/>
            <a:ext cx="1533359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InternalThreadedUpdate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96" name="95 Conector curvado"/>
          <p:cNvCxnSpPr>
            <a:stCxn id="91" idx="0"/>
            <a:endCxn id="123" idx="3"/>
          </p:cNvCxnSpPr>
          <p:nvPr/>
        </p:nvCxnSpPr>
        <p:spPr>
          <a:xfrm flipH="1" flipV="1">
            <a:off x="3854282" y="5148316"/>
            <a:ext cx="283452" cy="1367851"/>
          </a:xfrm>
          <a:prstGeom prst="curvedConnector3">
            <a:avLst>
              <a:gd name="adj1" fmla="val -185916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100 Conector curvado"/>
          <p:cNvCxnSpPr>
            <a:stCxn id="91" idx="2"/>
            <a:endCxn id="123" idx="1"/>
          </p:cNvCxnSpPr>
          <p:nvPr/>
        </p:nvCxnSpPr>
        <p:spPr>
          <a:xfrm rot="10800000" flipH="1">
            <a:off x="2604374" y="5148317"/>
            <a:ext cx="264185" cy="1367851"/>
          </a:xfrm>
          <a:prstGeom prst="curvedConnector3">
            <a:avLst>
              <a:gd name="adj1" fmla="val -8653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129 Redondear rectángulo de esquina del mismo lado"/>
          <p:cNvSpPr/>
          <p:nvPr/>
        </p:nvSpPr>
        <p:spPr>
          <a:xfrm>
            <a:off x="5323739" y="6098397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ValidateSpecifiedFrequency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31" name="130 Redondear rectángulo de esquina del mismo lado"/>
          <p:cNvSpPr/>
          <p:nvPr/>
        </p:nvSpPr>
        <p:spPr>
          <a:xfrm>
            <a:off x="5297522" y="6353390"/>
            <a:ext cx="1523552" cy="161266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VerifyTrackerToolInformation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32" name="131 Proceso"/>
          <p:cNvSpPr/>
          <p:nvPr/>
        </p:nvSpPr>
        <p:spPr>
          <a:xfrm>
            <a:off x="7550837" y="1327273"/>
            <a:ext cx="174749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CommunicationEstablishedState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3" name="132 Proceso"/>
          <p:cNvSpPr/>
          <p:nvPr/>
        </p:nvSpPr>
        <p:spPr>
          <a:xfrm>
            <a:off x="3314099" y="1584176"/>
            <a:ext cx="1070364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CalibratedState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1295400" y="457200"/>
            <a:ext cx="609600" cy="14609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IdleState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353267" y="984316"/>
            <a:ext cx="2068837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AttemptingToConfigureTrackerToolState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1844348" y="1553959"/>
            <a:ext cx="1086675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RequestConfigure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7" name="6 Proceso"/>
          <p:cNvSpPr/>
          <p:nvPr/>
        </p:nvSpPr>
        <p:spPr>
          <a:xfrm>
            <a:off x="2257688" y="2587181"/>
            <a:ext cx="873745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ConfiguredState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8 Conector curvado"/>
          <p:cNvCxnSpPr>
            <a:stCxn id="4" idx="2"/>
            <a:endCxn id="5" idx="0"/>
          </p:cNvCxnSpPr>
          <p:nvPr/>
        </p:nvCxnSpPr>
        <p:spPr>
          <a:xfrm rot="16200000" flipH="1">
            <a:off x="1803430" y="400060"/>
            <a:ext cx="381026" cy="7874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>
            <a:stCxn id="5" idx="2"/>
            <a:endCxn id="6" idx="3"/>
          </p:cNvCxnSpPr>
          <p:nvPr/>
        </p:nvCxnSpPr>
        <p:spPr>
          <a:xfrm rot="5400000">
            <a:off x="2179065" y="1345337"/>
            <a:ext cx="417243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curvado"/>
          <p:cNvCxnSpPr>
            <a:stCxn id="6" idx="1"/>
            <a:endCxn id="7" idx="0"/>
          </p:cNvCxnSpPr>
          <p:nvPr/>
        </p:nvCxnSpPr>
        <p:spPr>
          <a:xfrm rot="16200000" flipH="1">
            <a:off x="2107948" y="2000568"/>
            <a:ext cx="866350" cy="306875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stCxn id="6" idx="2"/>
            <a:endCxn id="4" idx="1"/>
          </p:cNvCxnSpPr>
          <p:nvPr/>
        </p:nvCxnSpPr>
        <p:spPr>
          <a:xfrm rot="10800000">
            <a:off x="1295400" y="530245"/>
            <a:ext cx="548948" cy="1107150"/>
          </a:xfrm>
          <a:prstGeom prst="curvedConnector3">
            <a:avLst>
              <a:gd name="adj1" fmla="val 141643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20 Redondear rectángulo de esquina del mismo lado"/>
          <p:cNvSpPr/>
          <p:nvPr/>
        </p:nvSpPr>
        <p:spPr>
          <a:xfrm>
            <a:off x="2333095" y="4026432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SetCalibrationTransform</a:t>
            </a:r>
            <a:r>
              <a:rPr lang="en-US" sz="800" dirty="0" smtClean="0">
                <a:solidFill>
                  <a:schemeClr val="tx1"/>
                </a:solidFill>
              </a:rPr>
              <a:t> ()</a:t>
            </a:r>
            <a:endParaRPr lang="en-US" sz="800" dirty="0"/>
          </a:p>
        </p:txBody>
      </p:sp>
      <p:sp>
        <p:nvSpPr>
          <p:cNvPr id="22" name="21 Redondear rectángulo de esquina del mismo lado"/>
          <p:cNvSpPr/>
          <p:nvPr/>
        </p:nvSpPr>
        <p:spPr>
          <a:xfrm>
            <a:off x="264263" y="2309201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GetCalibrationTransform</a:t>
            </a:r>
            <a:r>
              <a:rPr lang="en-US" sz="800" dirty="0" smtClean="0">
                <a:solidFill>
                  <a:schemeClr val="tx1"/>
                </a:solidFill>
              </a:rPr>
              <a:t> ()</a:t>
            </a:r>
            <a:endParaRPr lang="en-US" sz="800" dirty="0"/>
          </a:p>
        </p:txBody>
      </p:sp>
      <p:cxnSp>
        <p:nvCxnSpPr>
          <p:cNvPr id="68" name="67 Conector curvado"/>
          <p:cNvCxnSpPr>
            <a:stCxn id="22" idx="3"/>
            <a:endCxn id="7" idx="0"/>
          </p:cNvCxnSpPr>
          <p:nvPr/>
        </p:nvCxnSpPr>
        <p:spPr>
          <a:xfrm rot="16200000" flipH="1">
            <a:off x="1702372" y="1594992"/>
            <a:ext cx="277980" cy="1706398"/>
          </a:xfrm>
          <a:prstGeom prst="curvedConnector3">
            <a:avLst>
              <a:gd name="adj1" fmla="val -822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70 Rectángulo redondeado"/>
          <p:cNvSpPr/>
          <p:nvPr/>
        </p:nvSpPr>
        <p:spPr>
          <a:xfrm>
            <a:off x="1295400" y="4904579"/>
            <a:ext cx="208635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AttemptingToSetCalibrationTransformState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80" name="79 Conector curvado"/>
          <p:cNvCxnSpPr>
            <a:stCxn id="7" idx="2"/>
            <a:endCxn id="71" idx="1"/>
          </p:cNvCxnSpPr>
          <p:nvPr/>
        </p:nvCxnSpPr>
        <p:spPr>
          <a:xfrm rot="5400000">
            <a:off x="874382" y="3160600"/>
            <a:ext cx="2241198" cy="1399161"/>
          </a:xfrm>
          <a:prstGeom prst="curvedConnector4">
            <a:avLst>
              <a:gd name="adj1" fmla="val 48300"/>
              <a:gd name="adj2" fmla="val 1163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curvado"/>
          <p:cNvCxnSpPr>
            <a:stCxn id="21" idx="3"/>
            <a:endCxn id="7" idx="2"/>
          </p:cNvCxnSpPr>
          <p:nvPr/>
        </p:nvCxnSpPr>
        <p:spPr>
          <a:xfrm rot="16200000" flipV="1">
            <a:off x="2232353" y="3201790"/>
            <a:ext cx="1286851" cy="3624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94 Proceso"/>
          <p:cNvSpPr/>
          <p:nvPr/>
        </p:nvSpPr>
        <p:spPr>
          <a:xfrm>
            <a:off x="8610600" y="2746818"/>
            <a:ext cx="802582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AttachedState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95 Rectángulo redondeado"/>
          <p:cNvSpPr/>
          <p:nvPr/>
        </p:nvSpPr>
        <p:spPr>
          <a:xfrm>
            <a:off x="4686052" y="1911718"/>
            <a:ext cx="1781557" cy="1523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AttemptingToAttachTrackerToolState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97" name="96 Redondear rectángulo de esquina del mismo lado"/>
          <p:cNvSpPr/>
          <p:nvPr/>
        </p:nvSpPr>
        <p:spPr>
          <a:xfrm>
            <a:off x="6981757" y="1541054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RequestAttachToTracker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115" name="114 Conector curvado"/>
          <p:cNvCxnSpPr>
            <a:stCxn id="7" idx="3"/>
            <a:endCxn id="96" idx="1"/>
          </p:cNvCxnSpPr>
          <p:nvPr/>
        </p:nvCxnSpPr>
        <p:spPr>
          <a:xfrm flipV="1">
            <a:off x="3131433" y="1987918"/>
            <a:ext cx="1554619" cy="6754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curvado"/>
          <p:cNvCxnSpPr>
            <a:stCxn id="96" idx="3"/>
            <a:endCxn id="97" idx="1"/>
          </p:cNvCxnSpPr>
          <p:nvPr/>
        </p:nvCxnSpPr>
        <p:spPr>
          <a:xfrm flipV="1">
            <a:off x="6467609" y="1707926"/>
            <a:ext cx="1238048" cy="2799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curvado"/>
          <p:cNvCxnSpPr>
            <a:stCxn id="97" idx="0"/>
            <a:endCxn id="95" idx="0"/>
          </p:cNvCxnSpPr>
          <p:nvPr/>
        </p:nvCxnSpPr>
        <p:spPr>
          <a:xfrm>
            <a:off x="8429557" y="1624490"/>
            <a:ext cx="582334" cy="112232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122 Conector curvado"/>
          <p:cNvCxnSpPr>
            <a:stCxn id="97" idx="3"/>
            <a:endCxn id="7" idx="0"/>
          </p:cNvCxnSpPr>
          <p:nvPr/>
        </p:nvCxnSpPr>
        <p:spPr>
          <a:xfrm rot="16200000" flipH="1" flipV="1">
            <a:off x="4677045" y="-441431"/>
            <a:ext cx="1046127" cy="5011096"/>
          </a:xfrm>
          <a:prstGeom prst="curvedConnector3">
            <a:avLst>
              <a:gd name="adj1" fmla="val -21852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123 Rectángulo redondeado"/>
          <p:cNvSpPr/>
          <p:nvPr/>
        </p:nvSpPr>
        <p:spPr>
          <a:xfrm>
            <a:off x="5848697" y="2603203"/>
            <a:ext cx="2362200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AttemptingToDetachTrackerToolFromTrackerState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25" name="124 Redondear rectángulo de esquina del mismo lado"/>
          <p:cNvSpPr/>
          <p:nvPr/>
        </p:nvSpPr>
        <p:spPr>
          <a:xfrm>
            <a:off x="3948110" y="2526868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RequestDettachFromTracker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127" name="126 Conector curvado"/>
          <p:cNvCxnSpPr>
            <a:stCxn id="95" idx="1"/>
            <a:endCxn id="124" idx="3"/>
          </p:cNvCxnSpPr>
          <p:nvPr/>
        </p:nvCxnSpPr>
        <p:spPr>
          <a:xfrm rot="10800000">
            <a:off x="8210898" y="2679404"/>
            <a:ext cx="399703" cy="1436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curvado"/>
          <p:cNvCxnSpPr>
            <a:stCxn id="124" idx="1"/>
            <a:endCxn id="125" idx="0"/>
          </p:cNvCxnSpPr>
          <p:nvPr/>
        </p:nvCxnSpPr>
        <p:spPr>
          <a:xfrm rot="10800000">
            <a:off x="5395911" y="2610305"/>
            <a:ext cx="452787" cy="690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curvado"/>
          <p:cNvCxnSpPr>
            <a:stCxn id="125" idx="3"/>
            <a:endCxn id="95" idx="0"/>
          </p:cNvCxnSpPr>
          <p:nvPr/>
        </p:nvCxnSpPr>
        <p:spPr>
          <a:xfrm rot="16200000" flipH="1">
            <a:off x="6731975" y="466903"/>
            <a:ext cx="219950" cy="4339881"/>
          </a:xfrm>
          <a:prstGeom prst="curvedConnector3">
            <a:avLst>
              <a:gd name="adj1" fmla="val -103933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132 Conector curvado"/>
          <p:cNvCxnSpPr>
            <a:stCxn id="125" idx="2"/>
            <a:endCxn id="7" idx="3"/>
          </p:cNvCxnSpPr>
          <p:nvPr/>
        </p:nvCxnSpPr>
        <p:spPr>
          <a:xfrm rot="10800000" flipV="1">
            <a:off x="3131434" y="2610303"/>
            <a:ext cx="816677" cy="530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2" name="141 Proceso"/>
          <p:cNvSpPr/>
          <p:nvPr/>
        </p:nvSpPr>
        <p:spPr>
          <a:xfrm>
            <a:off x="6306709" y="5943600"/>
            <a:ext cx="790339" cy="2112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TrackedState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3" name="142 Proceso"/>
          <p:cNvSpPr/>
          <p:nvPr/>
        </p:nvSpPr>
        <p:spPr>
          <a:xfrm>
            <a:off x="6171653" y="4650027"/>
            <a:ext cx="990600" cy="2278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NotAvailableState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4" name="143 Rectángulo redondeado"/>
          <p:cNvSpPr/>
          <p:nvPr/>
        </p:nvSpPr>
        <p:spPr>
          <a:xfrm>
            <a:off x="7588342" y="5115792"/>
            <a:ext cx="2044515" cy="1523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AttemptingToUpdateToolState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45" name="144 Redondear rectángulo de esquina del mismo lado"/>
          <p:cNvSpPr/>
          <p:nvPr/>
        </p:nvSpPr>
        <p:spPr>
          <a:xfrm>
            <a:off x="5949403" y="5214774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RequestUpdateTrackerTool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147" name="146 Conector curvado"/>
          <p:cNvCxnSpPr>
            <a:stCxn id="95" idx="3"/>
            <a:endCxn id="625" idx="0"/>
          </p:cNvCxnSpPr>
          <p:nvPr/>
        </p:nvCxnSpPr>
        <p:spPr>
          <a:xfrm flipH="1">
            <a:off x="8952892" y="2823018"/>
            <a:ext cx="460290" cy="798920"/>
          </a:xfrm>
          <a:prstGeom prst="curvedConnector4">
            <a:avLst>
              <a:gd name="adj1" fmla="val -49664"/>
              <a:gd name="adj2" fmla="val 54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curvado"/>
          <p:cNvCxnSpPr>
            <a:stCxn id="144" idx="1"/>
            <a:endCxn id="145" idx="0"/>
          </p:cNvCxnSpPr>
          <p:nvPr/>
        </p:nvCxnSpPr>
        <p:spPr>
          <a:xfrm rot="10800000" flipV="1">
            <a:off x="7397204" y="5191992"/>
            <a:ext cx="191139" cy="1062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curvado"/>
          <p:cNvCxnSpPr>
            <a:stCxn id="145" idx="1"/>
            <a:endCxn id="142" idx="0"/>
          </p:cNvCxnSpPr>
          <p:nvPr/>
        </p:nvCxnSpPr>
        <p:spPr>
          <a:xfrm rot="16200000" flipH="1">
            <a:off x="6406614" y="5648335"/>
            <a:ext cx="561954" cy="2857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153 Conector curvado"/>
          <p:cNvCxnSpPr>
            <a:stCxn id="145" idx="3"/>
            <a:endCxn id="143" idx="2"/>
          </p:cNvCxnSpPr>
          <p:nvPr/>
        </p:nvCxnSpPr>
        <p:spPr>
          <a:xfrm rot="16200000" flipV="1">
            <a:off x="6501672" y="5043143"/>
            <a:ext cx="336912" cy="63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5" name="194 Rectángulo redondeado"/>
          <p:cNvSpPr/>
          <p:nvPr/>
        </p:nvSpPr>
        <p:spPr>
          <a:xfrm>
            <a:off x="3085339" y="5721304"/>
            <a:ext cx="2115652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AttemptingToStopTrackingToolState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96" name="195 Redondear rectángulo de esquina del mismo lado"/>
          <p:cNvSpPr/>
          <p:nvPr/>
        </p:nvSpPr>
        <p:spPr>
          <a:xfrm>
            <a:off x="5394150" y="3697639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RequestStopTrackingData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283" name="282 Conector curvado"/>
          <p:cNvCxnSpPr>
            <a:stCxn id="143" idx="3"/>
            <a:endCxn id="144" idx="0"/>
          </p:cNvCxnSpPr>
          <p:nvPr/>
        </p:nvCxnSpPr>
        <p:spPr>
          <a:xfrm>
            <a:off x="7162253" y="4763945"/>
            <a:ext cx="1448347" cy="3518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284 Conector curvado"/>
          <p:cNvCxnSpPr>
            <a:stCxn id="142" idx="3"/>
            <a:endCxn id="144" idx="2"/>
          </p:cNvCxnSpPr>
          <p:nvPr/>
        </p:nvCxnSpPr>
        <p:spPr>
          <a:xfrm flipV="1">
            <a:off x="7097048" y="5268191"/>
            <a:ext cx="1513552" cy="7810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291 Conector curvado"/>
          <p:cNvCxnSpPr>
            <a:stCxn id="143" idx="1"/>
            <a:endCxn id="195" idx="3"/>
          </p:cNvCxnSpPr>
          <p:nvPr/>
        </p:nvCxnSpPr>
        <p:spPr>
          <a:xfrm rot="10800000" flipV="1">
            <a:off x="5200991" y="4763944"/>
            <a:ext cx="970662" cy="10335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93 Conector curvado"/>
          <p:cNvCxnSpPr>
            <a:stCxn id="195" idx="0"/>
            <a:endCxn id="196" idx="2"/>
          </p:cNvCxnSpPr>
          <p:nvPr/>
        </p:nvCxnSpPr>
        <p:spPr>
          <a:xfrm rot="5400000" flipH="1" flipV="1">
            <a:off x="3798543" y="4125698"/>
            <a:ext cx="1940229" cy="125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299 Conector curvado"/>
          <p:cNvCxnSpPr>
            <a:stCxn id="142" idx="1"/>
            <a:endCxn id="195" idx="2"/>
          </p:cNvCxnSpPr>
          <p:nvPr/>
        </p:nvCxnSpPr>
        <p:spPr>
          <a:xfrm rot="10800000">
            <a:off x="4143165" y="5873704"/>
            <a:ext cx="2163544" cy="1754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302 Conector curvado"/>
          <p:cNvCxnSpPr>
            <a:stCxn id="615" idx="0"/>
            <a:endCxn id="95" idx="2"/>
          </p:cNvCxnSpPr>
          <p:nvPr/>
        </p:nvCxnSpPr>
        <p:spPr>
          <a:xfrm flipV="1">
            <a:off x="8002807" y="2899218"/>
            <a:ext cx="1009084" cy="3899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6" name="305 Conector curvado"/>
          <p:cNvCxnSpPr>
            <a:stCxn id="196" idx="1"/>
            <a:endCxn id="143" idx="0"/>
          </p:cNvCxnSpPr>
          <p:nvPr/>
        </p:nvCxnSpPr>
        <p:spPr>
          <a:xfrm rot="16200000" flipH="1">
            <a:off x="5999743" y="3982817"/>
            <a:ext cx="785516" cy="54890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7" name="356 Grupo"/>
          <p:cNvGrpSpPr/>
          <p:nvPr/>
        </p:nvGrpSpPr>
        <p:grpSpPr>
          <a:xfrm>
            <a:off x="5695541" y="4191000"/>
            <a:ext cx="4134259" cy="2133600"/>
            <a:chOff x="5695541" y="4191000"/>
            <a:chExt cx="4134259" cy="2133600"/>
          </a:xfrm>
        </p:grpSpPr>
        <p:cxnSp>
          <p:nvCxnSpPr>
            <p:cNvPr id="344" name="343 Conector recto"/>
            <p:cNvCxnSpPr/>
            <p:nvPr/>
          </p:nvCxnSpPr>
          <p:spPr>
            <a:xfrm>
              <a:off x="5695541" y="4191000"/>
              <a:ext cx="0" cy="213360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345 Conector recto"/>
            <p:cNvCxnSpPr/>
            <p:nvPr/>
          </p:nvCxnSpPr>
          <p:spPr>
            <a:xfrm>
              <a:off x="5695541" y="4191000"/>
              <a:ext cx="4134259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1" name="350 Conector recto"/>
            <p:cNvCxnSpPr/>
            <p:nvPr/>
          </p:nvCxnSpPr>
          <p:spPr>
            <a:xfrm>
              <a:off x="5695541" y="6324600"/>
              <a:ext cx="4060434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4" name="353 Conector recto"/>
            <p:cNvCxnSpPr/>
            <p:nvPr/>
          </p:nvCxnSpPr>
          <p:spPr>
            <a:xfrm>
              <a:off x="9755975" y="4191000"/>
              <a:ext cx="0" cy="213360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62" name="361 Proceso"/>
          <p:cNvSpPr/>
          <p:nvPr/>
        </p:nvSpPr>
        <p:spPr>
          <a:xfrm>
            <a:off x="8763000" y="5959343"/>
            <a:ext cx="883682" cy="27583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Main Loop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8" name="417 Conector curvado"/>
          <p:cNvCxnSpPr>
            <a:stCxn id="7" idx="0"/>
            <a:endCxn id="22" idx="0"/>
          </p:cNvCxnSpPr>
          <p:nvPr/>
        </p:nvCxnSpPr>
        <p:spPr>
          <a:xfrm rot="16200000" flipV="1">
            <a:off x="2106040" y="1998660"/>
            <a:ext cx="194544" cy="9824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463 Conector curvado"/>
          <p:cNvCxnSpPr>
            <a:stCxn id="71" idx="0"/>
            <a:endCxn id="21" idx="1"/>
          </p:cNvCxnSpPr>
          <p:nvPr/>
        </p:nvCxnSpPr>
        <p:spPr>
          <a:xfrm rot="5400000" flipH="1" flipV="1">
            <a:off x="2342150" y="4189735"/>
            <a:ext cx="711275" cy="7184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483 Conector curvado"/>
          <p:cNvCxnSpPr>
            <a:stCxn id="95" idx="1"/>
            <a:endCxn id="71" idx="3"/>
          </p:cNvCxnSpPr>
          <p:nvPr/>
        </p:nvCxnSpPr>
        <p:spPr>
          <a:xfrm rot="10800000" flipV="1">
            <a:off x="3381760" y="2823017"/>
            <a:ext cx="5228841" cy="2157761"/>
          </a:xfrm>
          <a:prstGeom prst="curvedConnector3">
            <a:avLst>
              <a:gd name="adj1" fmla="val 82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507 Conector curvado"/>
          <p:cNvCxnSpPr>
            <a:stCxn id="21" idx="0"/>
            <a:endCxn id="7" idx="2"/>
          </p:cNvCxnSpPr>
          <p:nvPr/>
        </p:nvCxnSpPr>
        <p:spPr>
          <a:xfrm flipH="1" flipV="1">
            <a:off x="2694561" y="2739581"/>
            <a:ext cx="1086334" cy="1370287"/>
          </a:xfrm>
          <a:prstGeom prst="curvedConnector4">
            <a:avLst>
              <a:gd name="adj1" fmla="val -21043"/>
              <a:gd name="adj2" fmla="val 53044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6" name="545 Redondear rectángulo de esquina del mismo lado"/>
          <p:cNvSpPr/>
          <p:nvPr/>
        </p:nvSpPr>
        <p:spPr>
          <a:xfrm>
            <a:off x="228600" y="3071835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GetTrackerToolIdentifier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552" name="551 Conector curvado"/>
          <p:cNvCxnSpPr>
            <a:stCxn id="7" idx="1"/>
            <a:endCxn id="546" idx="0"/>
          </p:cNvCxnSpPr>
          <p:nvPr/>
        </p:nvCxnSpPr>
        <p:spPr>
          <a:xfrm rot="10800000" flipV="1">
            <a:off x="1676400" y="2663381"/>
            <a:ext cx="581288" cy="49189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553 Conector curvado"/>
          <p:cNvCxnSpPr>
            <a:stCxn id="546" idx="3"/>
            <a:endCxn id="7" idx="1"/>
          </p:cNvCxnSpPr>
          <p:nvPr/>
        </p:nvCxnSpPr>
        <p:spPr>
          <a:xfrm rot="5400000" flipH="1" flipV="1">
            <a:off x="1400867" y="2215014"/>
            <a:ext cx="408454" cy="13051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7" name="566 Grupo"/>
          <p:cNvGrpSpPr/>
          <p:nvPr/>
        </p:nvGrpSpPr>
        <p:grpSpPr>
          <a:xfrm>
            <a:off x="6415193" y="-45404"/>
            <a:ext cx="3444229" cy="1102000"/>
            <a:chOff x="6415193" y="-45404"/>
            <a:chExt cx="3444229" cy="1102000"/>
          </a:xfrm>
        </p:grpSpPr>
        <p:sp>
          <p:nvSpPr>
            <p:cNvPr id="534" name="533 Proceso"/>
            <p:cNvSpPr/>
            <p:nvPr/>
          </p:nvSpPr>
          <p:spPr>
            <a:xfrm>
              <a:off x="6441500" y="170040"/>
              <a:ext cx="925536" cy="1524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Stable State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35" name="534 Rectángulo redondeado"/>
            <p:cNvSpPr/>
            <p:nvPr/>
          </p:nvSpPr>
          <p:spPr>
            <a:xfrm>
              <a:off x="6415193" y="419361"/>
              <a:ext cx="978149" cy="152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Temporal </a:t>
              </a:r>
              <a:r>
                <a:rPr lang="en-US" sz="800" i="1" dirty="0" smtClean="0">
                  <a:solidFill>
                    <a:schemeClr val="tx1"/>
                  </a:solidFill>
                </a:rPr>
                <a:t>State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36" name="535 Redondear rectángulo de esquina del mismo lado"/>
            <p:cNvSpPr/>
            <p:nvPr/>
          </p:nvSpPr>
          <p:spPr>
            <a:xfrm>
              <a:off x="6492095" y="668672"/>
              <a:ext cx="824344" cy="16687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Function()</a:t>
              </a:r>
              <a:endParaRPr lang="en-US" sz="800" dirty="0"/>
            </a:p>
          </p:txBody>
        </p:sp>
        <p:cxnSp>
          <p:nvCxnSpPr>
            <p:cNvPr id="537" name="536 Conector curvado"/>
            <p:cNvCxnSpPr/>
            <p:nvPr/>
          </p:nvCxnSpPr>
          <p:spPr>
            <a:xfrm flipV="1">
              <a:off x="7663348" y="84545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8" name="537 Conector curvado"/>
            <p:cNvCxnSpPr/>
            <p:nvPr/>
          </p:nvCxnSpPr>
          <p:spPr>
            <a:xfrm flipV="1">
              <a:off x="7705657" y="267767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9" name="538 Conector curvado"/>
            <p:cNvCxnSpPr/>
            <p:nvPr/>
          </p:nvCxnSpPr>
          <p:spPr>
            <a:xfrm flipV="1">
              <a:off x="7740560" y="454950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539 Conector curvado"/>
            <p:cNvCxnSpPr/>
            <p:nvPr/>
          </p:nvCxnSpPr>
          <p:spPr>
            <a:xfrm flipV="1">
              <a:off x="7745212" y="639753"/>
              <a:ext cx="875451" cy="233621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1" name="540 Conector curvado"/>
            <p:cNvCxnSpPr/>
            <p:nvPr/>
          </p:nvCxnSpPr>
          <p:spPr>
            <a:xfrm flipV="1">
              <a:off x="7787521" y="822975"/>
              <a:ext cx="875451" cy="233621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42" name="541 CuadroTexto"/>
            <p:cNvSpPr txBox="1"/>
            <p:nvPr/>
          </p:nvSpPr>
          <p:spPr>
            <a:xfrm>
              <a:off x="8584295" y="103751"/>
              <a:ext cx="1124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TrackerToolErrorEvent</a:t>
              </a:r>
              <a:endParaRPr lang="en-US" dirty="0"/>
            </a:p>
          </p:txBody>
        </p:sp>
        <p:sp>
          <p:nvSpPr>
            <p:cNvPr id="543" name="542 CuadroTexto"/>
            <p:cNvSpPr txBox="1"/>
            <p:nvPr/>
          </p:nvSpPr>
          <p:spPr>
            <a:xfrm>
              <a:off x="8671405" y="315094"/>
              <a:ext cx="5629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No Event</a:t>
              </a:r>
              <a:endParaRPr lang="en-US" dirty="0"/>
            </a:p>
          </p:txBody>
        </p:sp>
        <p:sp>
          <p:nvSpPr>
            <p:cNvPr id="544" name="543 CuadroTexto"/>
            <p:cNvSpPr txBox="1"/>
            <p:nvPr/>
          </p:nvSpPr>
          <p:spPr>
            <a:xfrm>
              <a:off x="8687260" y="515371"/>
              <a:ext cx="9957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TrackerXXXXXEvent</a:t>
              </a:r>
              <a:endParaRPr lang="en-US" dirty="0"/>
            </a:p>
          </p:txBody>
        </p:sp>
        <p:sp>
          <p:nvSpPr>
            <p:cNvPr id="545" name="544 CuadroTexto"/>
            <p:cNvSpPr txBox="1"/>
            <p:nvPr/>
          </p:nvSpPr>
          <p:spPr>
            <a:xfrm>
              <a:off x="8653643" y="692647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TrackerXXXXXErrorEvent</a:t>
              </a:r>
              <a:endParaRPr lang="en-US" dirty="0"/>
            </a:p>
          </p:txBody>
        </p:sp>
        <p:sp>
          <p:nvSpPr>
            <p:cNvPr id="566" name="565 CuadroTexto"/>
            <p:cNvSpPr txBox="1"/>
            <p:nvPr/>
          </p:nvSpPr>
          <p:spPr>
            <a:xfrm>
              <a:off x="8587247" y="-45404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TrackerToolEvent</a:t>
              </a:r>
              <a:endParaRPr lang="en-US" dirty="0"/>
            </a:p>
          </p:txBody>
        </p:sp>
      </p:grpSp>
      <p:cxnSp>
        <p:nvCxnSpPr>
          <p:cNvPr id="569" name="568 Conector curvado"/>
          <p:cNvCxnSpPr>
            <a:stCxn id="4" idx="3"/>
            <a:endCxn id="96" idx="0"/>
          </p:cNvCxnSpPr>
          <p:nvPr/>
        </p:nvCxnSpPr>
        <p:spPr>
          <a:xfrm>
            <a:off x="1905000" y="530245"/>
            <a:ext cx="3671831" cy="13814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570 Conector curvado"/>
          <p:cNvCxnSpPr>
            <a:stCxn id="97" idx="3"/>
            <a:endCxn id="4" idx="3"/>
          </p:cNvCxnSpPr>
          <p:nvPr/>
        </p:nvCxnSpPr>
        <p:spPr>
          <a:xfrm rot="16200000" flipV="1">
            <a:off x="4299925" y="-1864679"/>
            <a:ext cx="1010809" cy="580065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9" name="578 Conector curvado"/>
          <p:cNvCxnSpPr>
            <a:stCxn id="7" idx="2"/>
            <a:endCxn id="124" idx="2"/>
          </p:cNvCxnSpPr>
          <p:nvPr/>
        </p:nvCxnSpPr>
        <p:spPr>
          <a:xfrm rot="16200000" flipH="1">
            <a:off x="4854168" y="579974"/>
            <a:ext cx="16022" cy="4335236"/>
          </a:xfrm>
          <a:prstGeom prst="curvedConnector3">
            <a:avLst>
              <a:gd name="adj1" fmla="val 1526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580 Conector curvado"/>
          <p:cNvCxnSpPr>
            <a:stCxn id="125" idx="3"/>
            <a:endCxn id="7" idx="0"/>
          </p:cNvCxnSpPr>
          <p:nvPr/>
        </p:nvCxnSpPr>
        <p:spPr>
          <a:xfrm rot="16200000" flipH="1" flipV="1">
            <a:off x="3653129" y="1568299"/>
            <a:ext cx="60313" cy="1977449"/>
          </a:xfrm>
          <a:prstGeom prst="curvedConnector3">
            <a:avLst>
              <a:gd name="adj1" fmla="val -379023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8" name="597 Conector curvado"/>
          <p:cNvCxnSpPr>
            <a:stCxn id="4" idx="3"/>
            <a:endCxn id="124" idx="0"/>
          </p:cNvCxnSpPr>
          <p:nvPr/>
        </p:nvCxnSpPr>
        <p:spPr>
          <a:xfrm>
            <a:off x="1905000" y="530245"/>
            <a:ext cx="5124797" cy="20729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604 Conector curvado"/>
          <p:cNvCxnSpPr>
            <a:stCxn id="125" idx="3"/>
            <a:endCxn id="4" idx="3"/>
          </p:cNvCxnSpPr>
          <p:nvPr/>
        </p:nvCxnSpPr>
        <p:spPr>
          <a:xfrm rot="16200000" flipV="1">
            <a:off x="2290194" y="145052"/>
            <a:ext cx="1996623" cy="276701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1" name="610 Conector curvado"/>
          <p:cNvCxnSpPr>
            <a:stCxn id="143" idx="0"/>
            <a:endCxn id="143" idx="3"/>
          </p:cNvCxnSpPr>
          <p:nvPr/>
        </p:nvCxnSpPr>
        <p:spPr>
          <a:xfrm rot="16200000" flipH="1">
            <a:off x="6857644" y="4459336"/>
            <a:ext cx="113918" cy="495300"/>
          </a:xfrm>
          <a:prstGeom prst="curvedConnector4">
            <a:avLst>
              <a:gd name="adj1" fmla="val -200671"/>
              <a:gd name="adj2" fmla="val 146154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5" name="614 Redondear rectángulo de esquina del mismo lado"/>
          <p:cNvSpPr/>
          <p:nvPr/>
        </p:nvSpPr>
        <p:spPr>
          <a:xfrm>
            <a:off x="6398252" y="3205729"/>
            <a:ext cx="1604555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RequestReportTrackingStopped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619" name="618 Conector curvado"/>
          <p:cNvCxnSpPr>
            <a:stCxn id="196" idx="0"/>
            <a:endCxn id="615" idx="1"/>
          </p:cNvCxnSpPr>
          <p:nvPr/>
        </p:nvCxnSpPr>
        <p:spPr>
          <a:xfrm flipV="1">
            <a:off x="6841950" y="3372601"/>
            <a:ext cx="358580" cy="40847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5" name="624 Rectángulo redondeado"/>
          <p:cNvSpPr/>
          <p:nvPr/>
        </p:nvSpPr>
        <p:spPr>
          <a:xfrm>
            <a:off x="8109349" y="3621938"/>
            <a:ext cx="1687085" cy="1501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AttemptingToSartTrackingToolState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629" name="628 Redondear rectángulo de esquina del mismo lado"/>
          <p:cNvSpPr/>
          <p:nvPr/>
        </p:nvSpPr>
        <p:spPr>
          <a:xfrm>
            <a:off x="7723487" y="3936533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RequestStopTrackingData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631" name="630 Conector curvado"/>
          <p:cNvCxnSpPr>
            <a:stCxn id="625" idx="2"/>
            <a:endCxn id="629" idx="3"/>
          </p:cNvCxnSpPr>
          <p:nvPr/>
        </p:nvCxnSpPr>
        <p:spPr>
          <a:xfrm rot="5400000">
            <a:off x="8617915" y="3601556"/>
            <a:ext cx="164450" cy="50550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653 Conector curvado"/>
          <p:cNvCxnSpPr>
            <a:stCxn id="629" idx="2"/>
            <a:endCxn id="95" idx="2"/>
          </p:cNvCxnSpPr>
          <p:nvPr/>
        </p:nvCxnSpPr>
        <p:spPr>
          <a:xfrm rot="10800000" flipH="1">
            <a:off x="7723487" y="2899219"/>
            <a:ext cx="1288404" cy="1120751"/>
          </a:xfrm>
          <a:prstGeom prst="curvedConnector4">
            <a:avLst>
              <a:gd name="adj1" fmla="val -17743"/>
              <a:gd name="adj2" fmla="val 53722"/>
            </a:avLst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0" name="659 Redondear rectángulo de esquina del mismo lado"/>
          <p:cNvSpPr/>
          <p:nvPr/>
        </p:nvSpPr>
        <p:spPr>
          <a:xfrm>
            <a:off x="7851365" y="4396884"/>
            <a:ext cx="1604555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RequestReportTrackingStopped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664" name="663 Conector curvado"/>
          <p:cNvCxnSpPr>
            <a:stCxn id="629" idx="1"/>
            <a:endCxn id="660" idx="3"/>
          </p:cNvCxnSpPr>
          <p:nvPr/>
        </p:nvCxnSpPr>
        <p:spPr>
          <a:xfrm rot="16200000" flipH="1">
            <a:off x="8403776" y="4147016"/>
            <a:ext cx="293479" cy="206256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6" name="665 Conector curvado"/>
          <p:cNvCxnSpPr>
            <a:stCxn id="660" idx="1"/>
            <a:endCxn id="144" idx="0"/>
          </p:cNvCxnSpPr>
          <p:nvPr/>
        </p:nvCxnSpPr>
        <p:spPr>
          <a:xfrm rot="5400000">
            <a:off x="8356104" y="4818253"/>
            <a:ext cx="552036" cy="4304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103</Words>
  <Application>Microsoft Office PowerPoint</Application>
  <PresentationFormat>A4 (210 x 297 mm)</PresentationFormat>
  <Paragraphs>69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U. Carlos III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Eugenio Marinetto Carrillo</dc:creator>
  <cp:lastModifiedBy>Eugenio Marinetto Carrillo</cp:lastModifiedBy>
  <cp:revision>39</cp:revision>
  <cp:lastPrinted>2015-02-24T10:40:44Z</cp:lastPrinted>
  <dcterms:created xsi:type="dcterms:W3CDTF">2015-02-23T11:09:17Z</dcterms:created>
  <dcterms:modified xsi:type="dcterms:W3CDTF">2015-02-24T11:47:08Z</dcterms:modified>
</cp:coreProperties>
</file>