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9" r:id="rId6"/>
    <p:sldId id="260" r:id="rId7"/>
    <p:sldId id="261" r:id="rId8"/>
    <p:sldId id="258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accent1" phldr="0"/>
      <dgm:spPr/>
      <dgm:t>
        <a:bodyPr/>
        <a:p>
          <a:endParaRPr lang="zh-CN" altLang="en-US"/>
        </a:p>
      </dgm:t>
    </dgm:pt>
    <dgm:pt modelId="{773C5012-55F9-436E-B78B-2A38D8AAA0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统一编码风格</a:t>
          </a:r>
          <a:r>
            <a:rPr lang="zh-CN" altLang="en-US"/>
            <a:t>，</a:t>
          </a:r>
          <a:r>
            <a:rPr lang="zh-CN" altLang="en-US"/>
            <a:t>达成共识</a:t>
          </a:r>
          <a:r>
            <a:rPr lang="zh-CN" altLang="en-US"/>
            <a:t/>
          </a:r>
          <a:endParaRPr lang="zh-CN" altLang="en-US"/>
        </a:p>
      </dgm:t>
    </dgm:pt>
    <dgm:pt modelId="{E1399106-9BE2-43F4-9430-F473CB36780F}" cxnId="{9809503A-C14C-4BB8-B050-9F4C77C6C182}" type="parTrans">
      <dgm:prSet/>
      <dgm:spPr/>
      <dgm:t>
        <a:bodyPr/>
        <a:p>
          <a:endParaRPr lang="zh-CN" altLang="en-US"/>
        </a:p>
      </dgm:t>
    </dgm:pt>
    <dgm:pt modelId="{507A6FE3-4D55-4ED6-A973-429D64C5DF28}" cxnId="{9809503A-C14C-4BB8-B050-9F4C77C6C182}" type="sibTrans">
      <dgm:prSet/>
      <dgm:spPr/>
      <dgm:t>
        <a:bodyPr/>
        <a:p>
          <a:endParaRPr lang="zh-CN" altLang="en-US"/>
        </a:p>
      </dgm:t>
    </dgm:pt>
    <dgm:pt modelId="{CA58FE74-4619-4E47-BA6C-E0CD35AF5AC2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同步项目的业务上下文</a:t>
          </a:r>
          <a:r>
            <a:rPr lang="zh-CN" altLang="en-US"/>
            <a:t/>
          </a:r>
          <a:endParaRPr lang="zh-CN" altLang="en-US"/>
        </a:p>
      </dgm:t>
    </dgm:pt>
    <dgm:pt modelId="{EBAD4DA7-135F-4F4E-9475-804E7DC205D2}" cxnId="{9E01196A-0D81-488A-A6DB-6B783C31FAE0}" type="parTrans">
      <dgm:prSet/>
      <dgm:spPr/>
      <dgm:t>
        <a:bodyPr/>
        <a:p>
          <a:endParaRPr lang="zh-CN" altLang="en-US"/>
        </a:p>
      </dgm:t>
    </dgm:pt>
    <dgm:pt modelId="{5723A07A-E737-45B0-B84E-97FB4DE86580}" cxnId="{9E01196A-0D81-488A-A6DB-6B783C31FAE0}" type="sibTrans">
      <dgm:prSet/>
      <dgm:spPr/>
      <dgm:t>
        <a:bodyPr/>
        <a:p>
          <a:endParaRPr lang="zh-CN" altLang="en-US"/>
        </a:p>
      </dgm:t>
    </dgm:pt>
    <dgm:pt modelId="{D3284563-CEAB-43B3-81C4-5F6C081CBB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分享业务/技术知识</a:t>
          </a:r>
          <a:r>
            <a:rPr lang="zh-CN" altLang="en-US"/>
            <a:t/>
          </a:r>
          <a:endParaRPr lang="zh-CN" altLang="en-US"/>
        </a:p>
      </dgm:t>
    </dgm:pt>
    <dgm:pt modelId="{A2E240DA-ABFA-4A24-BE34-ABE926603D67}" cxnId="{E1294702-32AC-431A-A922-8895A126EBD5}" type="parTrans">
      <dgm:prSet/>
      <dgm:spPr/>
      <dgm:t>
        <a:bodyPr/>
        <a:p>
          <a:endParaRPr lang="zh-CN" altLang="en-US"/>
        </a:p>
      </dgm:t>
    </dgm:pt>
    <dgm:pt modelId="{2E43EE94-FE21-4F90-81B3-CED5B1ECC8C9}" cxnId="{E1294702-32AC-431A-A922-8895A126EBD5}" type="sibTrans">
      <dgm:prSet/>
      <dgm:spPr/>
      <dgm:t>
        <a:bodyPr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Cnt="0"/>
      <dgm:spPr/>
    </dgm:pt>
    <dgm:pt modelId="{D0971512-D8E1-4E4B-89F4-FF2EB164C196}" type="pres">
      <dgm:prSet presAssocID="{773C5012-55F9-436E-B78B-2A38D8AAA0C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3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Cnt="0"/>
      <dgm:spPr/>
    </dgm:pt>
    <dgm:pt modelId="{DD07B078-3354-4F1B-9438-E4F95C4B43A6}" type="pres">
      <dgm:prSet presAssocID="{CA58FE74-4619-4E47-BA6C-E0CD35AF5A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3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Cnt="0"/>
      <dgm:spPr/>
    </dgm:pt>
    <dgm:pt modelId="{F8B30F84-9FC1-4455-B8FC-CA5DC2189586}" type="pres">
      <dgm:prSet presAssocID="{D3284563-CEAB-43B3-81C4-5F6C081CBB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09503A-C14C-4BB8-B050-9F4C77C6C182}" srcId="{26C320EB-5352-40AA-A0A9-C13066E1373C}" destId="{773C5012-55F9-436E-B78B-2A38D8AAA0C0}" srcOrd="0" destOrd="0" parTransId="{E1399106-9BE2-43F4-9430-F473CB36780F}" sibTransId="{507A6FE3-4D55-4ED6-A973-429D64C5DF28}"/>
    <dgm:cxn modelId="{9E01196A-0D81-488A-A6DB-6B783C31FAE0}" srcId="{26C320EB-5352-40AA-A0A9-C13066E1373C}" destId="{CA58FE74-4619-4E47-BA6C-E0CD35AF5AC2}" srcOrd="1" destOrd="0" parTransId="{EBAD4DA7-135F-4F4E-9475-804E7DC205D2}" sibTransId="{5723A07A-E737-45B0-B84E-97FB4DE86580}"/>
    <dgm:cxn modelId="{E1294702-32AC-431A-A922-8895A126EBD5}" srcId="{26C320EB-5352-40AA-A0A9-C13066E1373C}" destId="{D3284563-CEAB-43B3-81C4-5F6C081CBB78}" srcOrd="2" destOrd="0" parTransId="{A2E240DA-ABFA-4A24-BE34-ABE926603D67}" sibTransId="{2E43EE94-FE21-4F90-81B3-CED5B1ECC8C9}"/>
    <dgm:cxn modelId="{B33409D4-93E4-465E-BC1A-F94E4CD74C75}" type="presOf" srcId="{26C320EB-5352-40AA-A0A9-C13066E1373C}" destId="{E5EECCA3-F875-4B71-92CC-9CCDFB7DBFEF}" srcOrd="0" destOrd="0" presId="urn:microsoft.com/office/officeart/2005/8/layout/list1"/>
    <dgm:cxn modelId="{9921ED62-0108-43C6-BB82-60935FB6403C}" type="presParOf" srcId="{E5EECCA3-F875-4B71-92CC-9CCDFB7DBFEF}" destId="{667CAF5C-37C0-43B7-8B7E-02CCA3754DB9}" srcOrd="0" destOrd="0" presId="urn:microsoft.com/office/officeart/2005/8/layout/list1"/>
    <dgm:cxn modelId="{A5ACB717-3AE5-48C7-86A8-FBB6B43838CC}" type="presParOf" srcId="{667CAF5C-37C0-43B7-8B7E-02CCA3754DB9}" destId="{58B158CB-C1D2-4676-88E6-6B3937A00A96}" srcOrd="0" destOrd="0" presId="urn:microsoft.com/office/officeart/2005/8/layout/list1"/>
    <dgm:cxn modelId="{3160C2A8-2380-4A8D-A691-C1549062F71A}" type="presOf" srcId="{773C5012-55F9-436E-B78B-2A38D8AAA0C0}" destId="{58B158CB-C1D2-4676-88E6-6B3937A00A96}" srcOrd="0" destOrd="0" presId="urn:microsoft.com/office/officeart/2005/8/layout/list1"/>
    <dgm:cxn modelId="{D9D8D7FE-4537-401F-82EC-E1C552ADA1EF}" type="presParOf" srcId="{667CAF5C-37C0-43B7-8B7E-02CCA3754DB9}" destId="{D0971512-D8E1-4E4B-89F4-FF2EB164C196}" srcOrd="1" destOrd="0" presId="urn:microsoft.com/office/officeart/2005/8/layout/list1"/>
    <dgm:cxn modelId="{2EFFD892-73A5-40E7-AD49-0FF12C4AAE4F}" type="presOf" srcId="{773C5012-55F9-436E-B78B-2A38D8AAA0C0}" destId="{D0971512-D8E1-4E4B-89F4-FF2EB164C196}" srcOrd="0" destOrd="0" presId="urn:microsoft.com/office/officeart/2005/8/layout/list1"/>
    <dgm:cxn modelId="{01E9D13F-09BE-437D-B5E8-7EB6C2E33361}" type="presParOf" srcId="{E5EECCA3-F875-4B71-92CC-9CCDFB7DBFEF}" destId="{05E10EBB-C85A-471E-9935-B48B9C39A12E}" srcOrd="1" destOrd="0" presId="urn:microsoft.com/office/officeart/2005/8/layout/list1"/>
    <dgm:cxn modelId="{8CD111EF-4FF0-41E5-BE9A-CF5CD56FE848}" type="presParOf" srcId="{E5EECCA3-F875-4B71-92CC-9CCDFB7DBFEF}" destId="{1F055725-8984-42CB-98CB-8E7728DD5EAB}" srcOrd="2" destOrd="0" presId="urn:microsoft.com/office/officeart/2005/8/layout/list1"/>
    <dgm:cxn modelId="{6FA865BC-FE64-4E07-9B28-68B278A8D5DB}" type="presParOf" srcId="{E5EECCA3-F875-4B71-92CC-9CCDFB7DBFEF}" destId="{5785404B-F53E-4CF2-A702-90A46E89CED8}" srcOrd="3" destOrd="0" presId="urn:microsoft.com/office/officeart/2005/8/layout/list1"/>
    <dgm:cxn modelId="{09AC0870-82A4-4615-B2D3-FAE9396D9AE8}" type="presParOf" srcId="{E5EECCA3-F875-4B71-92CC-9CCDFB7DBFEF}" destId="{EF963990-07B7-4DBC-8CFE-C86D15B61BB6}" srcOrd="4" destOrd="0" presId="urn:microsoft.com/office/officeart/2005/8/layout/list1"/>
    <dgm:cxn modelId="{22C7825A-464F-49F6-8578-EFE45C51F3E2}" type="presParOf" srcId="{EF963990-07B7-4DBC-8CFE-C86D15B61BB6}" destId="{AEA4B341-6C57-43B8-BC42-9813D43D1335}" srcOrd="0" destOrd="4" presId="urn:microsoft.com/office/officeart/2005/8/layout/list1"/>
    <dgm:cxn modelId="{7DAAB78D-26CC-4B70-8C69-DC7CAA123E5A}" type="presOf" srcId="{CA58FE74-4619-4E47-BA6C-E0CD35AF5AC2}" destId="{AEA4B341-6C57-43B8-BC42-9813D43D1335}" srcOrd="0" destOrd="0" presId="urn:microsoft.com/office/officeart/2005/8/layout/list1"/>
    <dgm:cxn modelId="{0BC221D9-56B6-406E-9105-077DF0A72429}" type="presParOf" srcId="{EF963990-07B7-4DBC-8CFE-C86D15B61BB6}" destId="{DD07B078-3354-4F1B-9438-E4F95C4B43A6}" srcOrd="1" destOrd="4" presId="urn:microsoft.com/office/officeart/2005/8/layout/list1"/>
    <dgm:cxn modelId="{368DC8F5-56D8-4894-BB69-3825F97DB88C}" type="presOf" srcId="{CA58FE74-4619-4E47-BA6C-E0CD35AF5AC2}" destId="{DD07B078-3354-4F1B-9438-E4F95C4B43A6}" srcOrd="0" destOrd="0" presId="urn:microsoft.com/office/officeart/2005/8/layout/list1"/>
    <dgm:cxn modelId="{38984EA4-2A5C-433D-B96C-0E8176DE860E}" type="presParOf" srcId="{E5EECCA3-F875-4B71-92CC-9CCDFB7DBFEF}" destId="{98F9047E-C8BE-4990-B6F7-84F4581E1FEA}" srcOrd="5" destOrd="0" presId="urn:microsoft.com/office/officeart/2005/8/layout/list1"/>
    <dgm:cxn modelId="{A764EFF4-6A12-412F-A692-C78DFFAA0F87}" type="presParOf" srcId="{E5EECCA3-F875-4B71-92CC-9CCDFB7DBFEF}" destId="{FB20FF5F-D131-4A8A-AEBC-01A2B84D6655}" srcOrd="6" destOrd="0" presId="urn:microsoft.com/office/officeart/2005/8/layout/list1"/>
    <dgm:cxn modelId="{6CB6F2D6-88F7-4718-B964-0A1828241370}" type="presParOf" srcId="{E5EECCA3-F875-4B71-92CC-9CCDFB7DBFEF}" destId="{AC1FEB9E-7ED9-4E44-9D47-B63AE5862158}" srcOrd="7" destOrd="0" presId="urn:microsoft.com/office/officeart/2005/8/layout/list1"/>
    <dgm:cxn modelId="{531A647C-89EC-4EC4-A49A-DAEB063FA716}" type="presParOf" srcId="{E5EECCA3-F875-4B71-92CC-9CCDFB7DBFEF}" destId="{04A221FB-3A34-4804-9E1E-FAA254BEF819}" srcOrd="8" destOrd="0" presId="urn:microsoft.com/office/officeart/2005/8/layout/list1"/>
    <dgm:cxn modelId="{3C889CD2-A9FC-4884-84BC-3D47873406B8}" type="presParOf" srcId="{04A221FB-3A34-4804-9E1E-FAA254BEF819}" destId="{09CBCBA7-E2EE-4654-BCFB-AB2C2D77E66B}" srcOrd="0" destOrd="8" presId="urn:microsoft.com/office/officeart/2005/8/layout/list1"/>
    <dgm:cxn modelId="{3160DC6D-872B-4E10-90AB-2AE8B6D3951C}" type="presOf" srcId="{D3284563-CEAB-43B3-81C4-5F6C081CBB78}" destId="{09CBCBA7-E2EE-4654-BCFB-AB2C2D77E66B}" srcOrd="0" destOrd="0" presId="urn:microsoft.com/office/officeart/2005/8/layout/list1"/>
    <dgm:cxn modelId="{B7547ED8-0CF9-4F71-B8F8-DF3D8279494B}" type="presParOf" srcId="{04A221FB-3A34-4804-9E1E-FAA254BEF819}" destId="{F8B30F84-9FC1-4455-B8FC-CA5DC2189586}" srcOrd="1" destOrd="8" presId="urn:microsoft.com/office/officeart/2005/8/layout/list1"/>
    <dgm:cxn modelId="{234B67FD-46FC-48B8-9506-86213D661CF5}" type="presOf" srcId="{D3284563-CEAB-43B3-81C4-5F6C081CBB78}" destId="{F8B30F84-9FC1-4455-B8FC-CA5DC2189586}" srcOrd="0" destOrd="0" presId="urn:microsoft.com/office/officeart/2005/8/layout/list1"/>
    <dgm:cxn modelId="{D1328ABB-171C-4B8C-91FB-E757DF9CF7B7}" type="presParOf" srcId="{E5EECCA3-F875-4B71-92CC-9CCDFB7DBFEF}" destId="{75AF99AA-34AA-4169-A0AA-91E0CC0C2D15}" srcOrd="9" destOrd="0" presId="urn:microsoft.com/office/officeart/2005/8/layout/list1"/>
    <dgm:cxn modelId="{C618CD9D-37E5-42B8-9604-F43E114D6824}" type="presParOf" srcId="{E5EECCA3-F875-4B71-92CC-9CCDFB7DBFEF}" destId="{F855875C-E8B4-4273-8C6C-6A8EC3091B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29930" cy="4474210"/>
        <a:chOff x="0" y="0"/>
        <a:chExt cx="8329930" cy="4474210"/>
      </a:xfrm>
    </dsp:grpSpPr>
    <dsp:sp modelId="{1F055725-8984-42CB-98CB-8E7728DD5EAB}">
      <dsp:nvSpPr>
        <dsp:cNvPr id="5" name="矩形 4"/>
        <dsp:cNvSpPr/>
      </dsp:nvSpPr>
      <dsp:spPr bwMode="white">
        <a:xfrm>
          <a:off x="0" y="517385"/>
          <a:ext cx="8329930" cy="856800"/>
        </a:xfrm>
        <a:prstGeom prst="rect">
          <a:avLst/>
        </a:prstGeom>
      </dsp:spPr>
      <dsp:style>
        <a:lnRef idx="2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6495" tIns="708152" rIns="646495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17385"/>
        <a:ext cx="8329930" cy="856800"/>
      </dsp:txXfrm>
    </dsp:sp>
    <dsp:sp modelId="{D0971512-D8E1-4E4B-89F4-FF2EB164C196}">
      <dsp:nvSpPr>
        <dsp:cNvPr id="4" name="圆角矩形 3"/>
        <dsp:cNvSpPr/>
      </dsp:nvSpPr>
      <dsp:spPr bwMode="white">
        <a:xfrm>
          <a:off x="416497" y="15545"/>
          <a:ext cx="5830951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0396" tIns="0" rIns="22039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统一编码风格</a:t>
          </a:r>
          <a:r>
            <a:rPr lang="zh-CN" altLang="en-US"/>
            <a:t>，</a:t>
          </a:r>
          <a:r>
            <a:rPr lang="zh-CN" altLang="en-US"/>
            <a:t>达成共识</a:t>
          </a:r>
          <a:endParaRPr lang="zh-CN" altLang="en-US"/>
        </a:p>
      </dsp:txBody>
      <dsp:txXfrm>
        <a:off x="416497" y="15545"/>
        <a:ext cx="5830951" cy="1003680"/>
      </dsp:txXfrm>
    </dsp:sp>
    <dsp:sp modelId="{FB20FF5F-D131-4A8A-AEBC-01A2B84D6655}">
      <dsp:nvSpPr>
        <dsp:cNvPr id="8" name="矩形 7"/>
        <dsp:cNvSpPr/>
      </dsp:nvSpPr>
      <dsp:spPr bwMode="white">
        <a:xfrm>
          <a:off x="0" y="2059625"/>
          <a:ext cx="8329930" cy="856800"/>
        </a:xfrm>
        <a:prstGeom prst="rect">
          <a:avLst/>
        </a:prstGeom>
      </dsp:spPr>
      <dsp:style>
        <a:lnRef idx="2">
          <a:schemeClr val="accent5">
            <a:hueOff val="-3690000"/>
            <a:satOff val="-5097"/>
            <a:lumOff val="-196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6495" tIns="708152" rIns="646495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059625"/>
        <a:ext cx="8329930" cy="856800"/>
      </dsp:txXfrm>
    </dsp:sp>
    <dsp:sp modelId="{DD07B078-3354-4F1B-9438-E4F95C4B43A6}">
      <dsp:nvSpPr>
        <dsp:cNvPr id="7" name="圆角矩形 6"/>
        <dsp:cNvSpPr/>
      </dsp:nvSpPr>
      <dsp:spPr bwMode="white">
        <a:xfrm>
          <a:off x="416497" y="1557785"/>
          <a:ext cx="5830951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3690000"/>
            <a:satOff val="-5097"/>
            <a:lumOff val="-196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0396" tIns="0" rIns="22039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同步项目的业务上下文</a:t>
          </a:r>
          <a:endParaRPr lang="zh-CN" altLang="en-US"/>
        </a:p>
      </dsp:txBody>
      <dsp:txXfrm>
        <a:off x="416497" y="1557785"/>
        <a:ext cx="5830951" cy="1003680"/>
      </dsp:txXfrm>
    </dsp:sp>
    <dsp:sp modelId="{F855875C-E8B4-4273-8C6C-6A8EC3091B3C}">
      <dsp:nvSpPr>
        <dsp:cNvPr id="11" name="矩形 10"/>
        <dsp:cNvSpPr/>
      </dsp:nvSpPr>
      <dsp:spPr bwMode="white">
        <a:xfrm>
          <a:off x="0" y="3601865"/>
          <a:ext cx="8329930" cy="856800"/>
        </a:xfrm>
        <a:prstGeom prst="rect">
          <a:avLst/>
        </a:prstGeom>
      </dsp:spPr>
      <dsp:style>
        <a:lnRef idx="2">
          <a:schemeClr val="accent5">
            <a:hueOff val="-7380000"/>
            <a:satOff val="-10195"/>
            <a:lumOff val="-3921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46495" tIns="708152" rIns="646495" bIns="241808" anchor="t"/>
        <a:lstStyle>
          <a:lvl1pPr algn="l">
            <a:defRPr sz="3400"/>
          </a:lvl1pPr>
          <a:lvl2pPr marL="285750" indent="-285750" algn="l">
            <a:defRPr sz="3400"/>
          </a:lvl2pPr>
          <a:lvl3pPr marL="571500" indent="-285750" algn="l">
            <a:defRPr sz="3400"/>
          </a:lvl3pPr>
          <a:lvl4pPr marL="857250" indent="-285750" algn="l">
            <a:defRPr sz="3400"/>
          </a:lvl4pPr>
          <a:lvl5pPr marL="1143000" indent="-285750" algn="l">
            <a:defRPr sz="3400"/>
          </a:lvl5pPr>
          <a:lvl6pPr marL="1428750" indent="-285750" algn="l">
            <a:defRPr sz="3400"/>
          </a:lvl6pPr>
          <a:lvl7pPr marL="1714500" indent="-285750" algn="l">
            <a:defRPr sz="3400"/>
          </a:lvl7pPr>
          <a:lvl8pPr marL="2000250" indent="-285750" algn="l">
            <a:defRPr sz="3400"/>
          </a:lvl8pPr>
          <a:lvl9pPr marL="2286000" indent="-285750" algn="l">
            <a:defRPr sz="34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601865"/>
        <a:ext cx="8329930" cy="856800"/>
      </dsp:txXfrm>
    </dsp:sp>
    <dsp:sp modelId="{F8B30F84-9FC1-4455-B8FC-CA5DC2189586}">
      <dsp:nvSpPr>
        <dsp:cNvPr id="10" name="圆角矩形 9"/>
        <dsp:cNvSpPr/>
      </dsp:nvSpPr>
      <dsp:spPr bwMode="white">
        <a:xfrm>
          <a:off x="416497" y="3100025"/>
          <a:ext cx="5830951" cy="100368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-7380000"/>
            <a:satOff val="-10195"/>
            <a:lumOff val="-392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20396" tIns="0" rIns="220396" bIns="0" anchor="ctr"/>
        <a:lstStyle>
          <a:lvl1pPr algn="l">
            <a:defRPr sz="3400"/>
          </a:lvl1pPr>
          <a:lvl2pPr marL="228600" indent="-228600" algn="l">
            <a:defRPr sz="2600"/>
          </a:lvl2pPr>
          <a:lvl3pPr marL="457200" indent="-228600" algn="l">
            <a:defRPr sz="2600"/>
          </a:lvl3pPr>
          <a:lvl4pPr marL="685800" indent="-228600" algn="l">
            <a:defRPr sz="2600"/>
          </a:lvl4pPr>
          <a:lvl5pPr marL="914400" indent="-228600" algn="l">
            <a:defRPr sz="2600"/>
          </a:lvl5pPr>
          <a:lvl6pPr marL="1143000" indent="-228600" algn="l">
            <a:defRPr sz="2600"/>
          </a:lvl6pPr>
          <a:lvl7pPr marL="1371600" indent="-228600" algn="l">
            <a:defRPr sz="2600"/>
          </a:lvl7pPr>
          <a:lvl8pPr marL="1600200" indent="-228600" algn="l">
            <a:defRPr sz="2600"/>
          </a:lvl8pPr>
          <a:lvl9pPr marL="1828800" indent="-228600" algn="l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分享业务/技术知识</a:t>
          </a:r>
          <a:endParaRPr lang="zh-CN" altLang="en-US"/>
        </a:p>
      </dsp:txBody>
      <dsp:txXfrm>
        <a:off x="416497" y="3100025"/>
        <a:ext cx="5830951" cy="1003680"/>
      </dsp:txXfrm>
    </dsp:sp>
    <dsp:sp modelId="{58B158CB-C1D2-4676-88E6-6B3937A00A96}">
      <dsp:nvSpPr>
        <dsp:cNvPr id="3" name="矩形 2" hidden="1"/>
        <dsp:cNvSpPr/>
      </dsp:nvSpPr>
      <dsp:spPr>
        <a:xfrm>
          <a:off x="0" y="15545"/>
          <a:ext cx="416497" cy="1003680"/>
        </a:xfrm>
        <a:prstGeom prst="rect">
          <a:avLst/>
        </a:prstGeom>
      </dsp:spPr>
      <dsp:txXfrm>
        <a:off x="0" y="15545"/>
        <a:ext cx="416497" cy="1003680"/>
      </dsp:txXfrm>
    </dsp:sp>
    <dsp:sp modelId="{AEA4B341-6C57-43B8-BC42-9813D43D1335}">
      <dsp:nvSpPr>
        <dsp:cNvPr id="6" name="矩形 5" hidden="1"/>
        <dsp:cNvSpPr/>
      </dsp:nvSpPr>
      <dsp:spPr>
        <a:xfrm>
          <a:off x="0" y="1557785"/>
          <a:ext cx="416497" cy="1003680"/>
        </a:xfrm>
        <a:prstGeom prst="rect">
          <a:avLst/>
        </a:prstGeom>
      </dsp:spPr>
      <dsp:txXfrm>
        <a:off x="0" y="1557785"/>
        <a:ext cx="416497" cy="1003680"/>
      </dsp:txXfrm>
    </dsp:sp>
    <dsp:sp modelId="{09CBCBA7-E2EE-4654-BCFB-AB2C2D77E66B}">
      <dsp:nvSpPr>
        <dsp:cNvPr id="9" name="矩形 8" hidden="1"/>
        <dsp:cNvSpPr/>
      </dsp:nvSpPr>
      <dsp:spPr>
        <a:xfrm>
          <a:off x="0" y="3100025"/>
          <a:ext cx="416497" cy="1003680"/>
        </a:xfrm>
        <a:prstGeom prst="rect">
          <a:avLst/>
        </a:prstGeom>
      </dsp:spPr>
      <dsp:txXfrm>
        <a:off x="0" y="3100025"/>
        <a:ext cx="416497" cy="100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代码评审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6410" y="1846580"/>
            <a:ext cx="8297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代码评审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是一种定期召开的活动,团队成员互相评审对方的代码,发现并记录问题,之后及时修正。代码评审可以促进知识共享，形成一个良性互动的技术氛围，传播和分享知识，提升代码质量。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230" y="2884805"/>
            <a:ext cx="4448175" cy="2965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0" y="2884805"/>
            <a:ext cx="3956685" cy="2965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5899150" y="1791335"/>
            <a:ext cx="4173220" cy="406146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70050" y="1791335"/>
            <a:ext cx="3903345" cy="406146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代码评审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58010" y="2269490"/>
            <a:ext cx="3191510" cy="20612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pPr algn="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代码质量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差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重复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造轮⼦？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Bug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层出不穷？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代码可读性差？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代码可维护性差？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常⻅问题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频繁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出现？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代码⻛格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混乱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，没有规范？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algn="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严重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依赖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团队中的某个英雄⼈物？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14795" y="3131820"/>
            <a:ext cx="3190875" cy="119888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1.提升代码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质量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统⼀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代码⻛格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3.促进知识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分享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（技术、业务）</a:t>
            </a:r>
            <a:endParaRPr lang="zh-CN" altLang="en-US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4.提升团队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能⼒</a:t>
            </a:r>
            <a:endParaRPr lang="zh-CN" altLang="en-US" b="1">
              <a:solidFill>
                <a:schemeClr val="bg2">
                  <a:lumMod val="50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0155" y="5022215"/>
            <a:ext cx="253936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WITHOUT 代码评审</a:t>
            </a:r>
            <a:endParaRPr lang="zh-CN" altLang="en-US" sz="2000" b="1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15760" y="5022215"/>
            <a:ext cx="2540000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rgbClr val="00B050"/>
                </a:solidFill>
                <a:latin typeface="微软雅黑" charset="0"/>
                <a:ea typeface="微软雅黑" charset="0"/>
                <a:cs typeface="微软雅黑" charset="0"/>
              </a:rPr>
              <a:t>WITH 代码评审</a:t>
            </a:r>
            <a:endParaRPr lang="zh-CN" altLang="en-US" sz="2000" b="1">
              <a:solidFill>
                <a:srgbClr val="00B05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评审目标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830070" y="1663700"/>
          <a:ext cx="8329930" cy="447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评审原则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76905" y="2499995"/>
            <a:ext cx="5297170" cy="2136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>
                <a:solidFill>
                  <a:schemeClr val="dk1"/>
                </a:solidFill>
                <a:latin typeface="微软雅黑" charset="0"/>
                <a:ea typeface="微软雅黑" charset="0"/>
                <a:sym typeface="+mn-ea"/>
              </a:rPr>
              <a:t>基于技术事实和数据否决意见和个人偏好。</a:t>
            </a:r>
            <a:endParaRPr lang="zh-CN" altLang="en-US" sz="3200">
              <a:solidFill>
                <a:schemeClr val="dk1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评审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范围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 bwMode="auto">
          <a:xfrm>
            <a:off x="2198008" y="1763920"/>
            <a:ext cx="2448969" cy="2046127"/>
          </a:xfrm>
          <a:prstGeom prst="rect">
            <a:avLst/>
          </a:prstGeom>
          <a:solidFill>
            <a:srgbClr val="ABDF73"/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Freeform 45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3293465" y="2070944"/>
            <a:ext cx="258054" cy="258054"/>
          </a:xfrm>
          <a:custGeom>
            <a:avLst/>
            <a:gdLst>
              <a:gd name="T0" fmla="*/ 443174 w 287"/>
              <a:gd name="T1" fmla="*/ 365168 h 288"/>
              <a:gd name="T2" fmla="*/ 386799 w 287"/>
              <a:gd name="T3" fmla="*/ 324594 h 288"/>
              <a:gd name="T4" fmla="*/ 212974 w 287"/>
              <a:gd name="T5" fmla="*/ 149813 h 288"/>
              <a:gd name="T6" fmla="*/ 222370 w 287"/>
              <a:gd name="T7" fmla="*/ 115481 h 288"/>
              <a:gd name="T8" fmla="*/ 106487 w 287"/>
              <a:gd name="T9" fmla="*/ 0 h 288"/>
              <a:gd name="T10" fmla="*/ 95525 w 287"/>
              <a:gd name="T11" fmla="*/ 10924 h 288"/>
              <a:gd name="T12" fmla="*/ 139373 w 287"/>
              <a:gd name="T13" fmla="*/ 79588 h 288"/>
              <a:gd name="T14" fmla="*/ 78299 w 287"/>
              <a:gd name="T15" fmla="*/ 140449 h 288"/>
              <a:gd name="T16" fmla="*/ 9396 w 287"/>
              <a:gd name="T17" fmla="*/ 96754 h 288"/>
              <a:gd name="T18" fmla="*/ 0 w 287"/>
              <a:gd name="T19" fmla="*/ 107678 h 288"/>
              <a:gd name="T20" fmla="*/ 115883 w 287"/>
              <a:gd name="T21" fmla="*/ 223158 h 288"/>
              <a:gd name="T22" fmla="*/ 148769 w 287"/>
              <a:gd name="T23" fmla="*/ 213795 h 288"/>
              <a:gd name="T24" fmla="*/ 324159 w 287"/>
              <a:gd name="T25" fmla="*/ 388577 h 288"/>
              <a:gd name="T26" fmla="*/ 364875 w 287"/>
              <a:gd name="T27" fmla="*/ 443196 h 288"/>
              <a:gd name="T28" fmla="*/ 386799 w 287"/>
              <a:gd name="T29" fmla="*/ 449438 h 288"/>
              <a:gd name="T30" fmla="*/ 449438 w 287"/>
              <a:gd name="T31" fmla="*/ 388577 h 288"/>
              <a:gd name="T32" fmla="*/ 443174 w 287"/>
              <a:gd name="T33" fmla="*/ 365168 h 288"/>
              <a:gd name="T34" fmla="*/ 382101 w 287"/>
              <a:gd name="T35" fmla="*/ 407303 h 288"/>
              <a:gd name="T36" fmla="*/ 355479 w 287"/>
              <a:gd name="T37" fmla="*/ 380774 h 288"/>
              <a:gd name="T38" fmla="*/ 382101 w 287"/>
              <a:gd name="T39" fmla="*/ 355805 h 288"/>
              <a:gd name="T40" fmla="*/ 407156 w 287"/>
              <a:gd name="T41" fmla="*/ 380774 h 288"/>
              <a:gd name="T42" fmla="*/ 382101 w 287"/>
              <a:gd name="T43" fmla="*/ 407303 h 2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87" h="288">
                <a:moveTo>
                  <a:pt x="283" y="234"/>
                </a:moveTo>
                <a:cubicBezTo>
                  <a:pt x="247" y="208"/>
                  <a:pt x="247" y="208"/>
                  <a:pt x="247" y="208"/>
                </a:cubicBezTo>
                <a:cubicBezTo>
                  <a:pt x="136" y="96"/>
                  <a:pt x="136" y="96"/>
                  <a:pt x="136" y="96"/>
                </a:cubicBezTo>
                <a:cubicBezTo>
                  <a:pt x="140" y="89"/>
                  <a:pt x="142" y="81"/>
                  <a:pt x="142" y="74"/>
                </a:cubicBezTo>
                <a:cubicBezTo>
                  <a:pt x="142" y="37"/>
                  <a:pt x="106" y="0"/>
                  <a:pt x="68" y="0"/>
                </a:cubicBezTo>
                <a:cubicBezTo>
                  <a:pt x="68" y="0"/>
                  <a:pt x="64" y="5"/>
                  <a:pt x="61" y="7"/>
                </a:cubicBezTo>
                <a:cubicBezTo>
                  <a:pt x="92" y="37"/>
                  <a:pt x="89" y="32"/>
                  <a:pt x="89" y="51"/>
                </a:cubicBezTo>
                <a:cubicBezTo>
                  <a:pt x="89" y="66"/>
                  <a:pt x="65" y="90"/>
                  <a:pt x="50" y="90"/>
                </a:cubicBezTo>
                <a:cubicBezTo>
                  <a:pt x="31" y="90"/>
                  <a:pt x="37" y="93"/>
                  <a:pt x="6" y="62"/>
                </a:cubicBezTo>
                <a:cubicBezTo>
                  <a:pt x="4" y="65"/>
                  <a:pt x="0" y="69"/>
                  <a:pt x="0" y="69"/>
                </a:cubicBezTo>
                <a:cubicBezTo>
                  <a:pt x="0" y="107"/>
                  <a:pt x="36" y="143"/>
                  <a:pt x="74" y="143"/>
                </a:cubicBezTo>
                <a:cubicBezTo>
                  <a:pt x="80" y="143"/>
                  <a:pt x="88" y="141"/>
                  <a:pt x="95" y="137"/>
                </a:cubicBezTo>
                <a:cubicBezTo>
                  <a:pt x="207" y="249"/>
                  <a:pt x="207" y="249"/>
                  <a:pt x="207" y="249"/>
                </a:cubicBezTo>
                <a:cubicBezTo>
                  <a:pt x="233" y="284"/>
                  <a:pt x="233" y="284"/>
                  <a:pt x="233" y="284"/>
                </a:cubicBezTo>
                <a:cubicBezTo>
                  <a:pt x="247" y="288"/>
                  <a:pt x="247" y="288"/>
                  <a:pt x="247" y="288"/>
                </a:cubicBezTo>
                <a:cubicBezTo>
                  <a:pt x="287" y="249"/>
                  <a:pt x="287" y="249"/>
                  <a:pt x="287" y="249"/>
                </a:cubicBezTo>
                <a:lnTo>
                  <a:pt x="283" y="234"/>
                </a:lnTo>
                <a:close/>
                <a:moveTo>
                  <a:pt x="244" y="261"/>
                </a:moveTo>
                <a:cubicBezTo>
                  <a:pt x="234" y="261"/>
                  <a:pt x="227" y="254"/>
                  <a:pt x="227" y="244"/>
                </a:cubicBezTo>
                <a:cubicBezTo>
                  <a:pt x="227" y="235"/>
                  <a:pt x="234" y="228"/>
                  <a:pt x="244" y="228"/>
                </a:cubicBezTo>
                <a:cubicBezTo>
                  <a:pt x="253" y="228"/>
                  <a:pt x="260" y="235"/>
                  <a:pt x="260" y="244"/>
                </a:cubicBezTo>
                <a:cubicBezTo>
                  <a:pt x="260" y="254"/>
                  <a:pt x="253" y="261"/>
                  <a:pt x="244" y="261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3"/>
            </p:custDataLst>
          </p:nvPr>
        </p:nvSpPr>
        <p:spPr bwMode="auto">
          <a:xfrm>
            <a:off x="3153602" y="1930641"/>
            <a:ext cx="537783" cy="5386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TextBox 1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98008" y="3052633"/>
            <a:ext cx="2448969" cy="7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  <a:sym typeface="+mn-ea"/>
              </a:rPr>
              <a:t>代码逻辑正确性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39" name="Text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316355" y="2656605"/>
            <a:ext cx="2153993" cy="32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0">
            <a:normAutofit fontScale="90000" lnSpcReduction="10000"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 smtClean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  <a:cs typeface="+mn-ea"/>
              </a:rPr>
              <a:t>逻辑</a:t>
            </a:r>
            <a:endParaRPr lang="zh-CN" altLang="en-US" sz="1800" b="1" smtClean="0">
              <a:solidFill>
                <a:srgbClr val="FFFFFF"/>
              </a:solidFill>
              <a:latin typeface="Arial" panose="020B0604020202020204" pitchFamily="34" charset="0"/>
              <a:ea typeface="黑体" charset="0"/>
              <a:cs typeface="+mn-ea"/>
            </a:endParaRPr>
          </a:p>
        </p:txBody>
      </p:sp>
      <p:sp>
        <p:nvSpPr>
          <p:cNvPr id="43" name="矩形 42"/>
          <p:cNvSpPr/>
          <p:nvPr>
            <p:custDataLst>
              <p:tags r:id="rId6"/>
            </p:custDataLst>
          </p:nvPr>
        </p:nvSpPr>
        <p:spPr bwMode="auto">
          <a:xfrm>
            <a:off x="4814366" y="1763920"/>
            <a:ext cx="2448969" cy="2046127"/>
          </a:xfrm>
          <a:prstGeom prst="rect">
            <a:avLst/>
          </a:prstGeom>
          <a:solidFill>
            <a:srgbClr val="63D8D4"/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Freeform 690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053971" y="2190001"/>
            <a:ext cx="112899" cy="108867"/>
          </a:xfrm>
          <a:custGeom>
            <a:avLst/>
            <a:gdLst>
              <a:gd name="T0" fmla="*/ 27 w 124"/>
              <a:gd name="T1" fmla="*/ 1 h 121"/>
              <a:gd name="T2" fmla="*/ 31 w 124"/>
              <a:gd name="T3" fmla="*/ 8 h 121"/>
              <a:gd name="T4" fmla="*/ 23 w 124"/>
              <a:gd name="T5" fmla="*/ 17 h 121"/>
              <a:gd name="T6" fmla="*/ 16 w 124"/>
              <a:gd name="T7" fmla="*/ 24 h 121"/>
              <a:gd name="T8" fmla="*/ 0 w 124"/>
              <a:gd name="T9" fmla="*/ 34 h 121"/>
              <a:gd name="T10" fmla="*/ 51 w 124"/>
              <a:gd name="T11" fmla="*/ 85 h 121"/>
              <a:gd name="T12" fmla="*/ 75 w 124"/>
              <a:gd name="T13" fmla="*/ 117 h 121"/>
              <a:gd name="T14" fmla="*/ 88 w 124"/>
              <a:gd name="T15" fmla="*/ 121 h 121"/>
              <a:gd name="T16" fmla="*/ 124 w 124"/>
              <a:gd name="T17" fmla="*/ 85 h 121"/>
              <a:gd name="T18" fmla="*/ 120 w 124"/>
              <a:gd name="T19" fmla="*/ 72 h 121"/>
              <a:gd name="T20" fmla="*/ 88 w 124"/>
              <a:gd name="T21" fmla="*/ 48 h 121"/>
              <a:gd name="T22" fmla="*/ 40 w 124"/>
              <a:gd name="T23" fmla="*/ 0 h 121"/>
              <a:gd name="T24" fmla="*/ 35 w 124"/>
              <a:gd name="T25" fmla="*/ 5 h 121"/>
              <a:gd name="T26" fmla="*/ 27 w 124"/>
              <a:gd name="T27" fmla="*/ 1 h 121"/>
              <a:gd name="T28" fmla="*/ 85 w 124"/>
              <a:gd name="T29" fmla="*/ 66 h 121"/>
              <a:gd name="T30" fmla="*/ 100 w 124"/>
              <a:gd name="T31" fmla="*/ 81 h 121"/>
              <a:gd name="T32" fmla="*/ 85 w 124"/>
              <a:gd name="T33" fmla="*/ 96 h 121"/>
              <a:gd name="T34" fmla="*/ 70 w 124"/>
              <a:gd name="T35" fmla="*/ 81 h 121"/>
              <a:gd name="T36" fmla="*/ 85 w 124"/>
              <a:gd name="T37" fmla="*/ 66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4" h="121">
                <a:moveTo>
                  <a:pt x="27" y="1"/>
                </a:moveTo>
                <a:cubicBezTo>
                  <a:pt x="31" y="8"/>
                  <a:pt x="31" y="8"/>
                  <a:pt x="31" y="8"/>
                </a:cubicBezTo>
                <a:cubicBezTo>
                  <a:pt x="23" y="17"/>
                  <a:pt x="23" y="17"/>
                  <a:pt x="23" y="17"/>
                </a:cubicBezTo>
                <a:cubicBezTo>
                  <a:pt x="16" y="24"/>
                  <a:pt x="16" y="24"/>
                  <a:pt x="16" y="24"/>
                </a:cubicBezTo>
                <a:cubicBezTo>
                  <a:pt x="11" y="29"/>
                  <a:pt x="6" y="32"/>
                  <a:pt x="0" y="34"/>
                </a:cubicBezTo>
                <a:cubicBezTo>
                  <a:pt x="51" y="85"/>
                  <a:pt x="51" y="85"/>
                  <a:pt x="51" y="85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88" y="48"/>
                  <a:pt x="88" y="48"/>
                  <a:pt x="88" y="48"/>
                </a:cubicBezTo>
                <a:cubicBezTo>
                  <a:pt x="40" y="0"/>
                  <a:pt x="40" y="0"/>
                  <a:pt x="40" y="0"/>
                </a:cubicBezTo>
                <a:cubicBezTo>
                  <a:pt x="35" y="5"/>
                  <a:pt x="35" y="5"/>
                  <a:pt x="35" y="5"/>
                </a:cubicBezTo>
                <a:lnTo>
                  <a:pt x="27" y="1"/>
                </a:lnTo>
                <a:close/>
                <a:moveTo>
                  <a:pt x="85" y="66"/>
                </a:moveTo>
                <a:cubicBezTo>
                  <a:pt x="93" y="66"/>
                  <a:pt x="100" y="73"/>
                  <a:pt x="100" y="81"/>
                </a:cubicBezTo>
                <a:cubicBezTo>
                  <a:pt x="100" y="90"/>
                  <a:pt x="93" y="96"/>
                  <a:pt x="85" y="96"/>
                </a:cubicBezTo>
                <a:cubicBezTo>
                  <a:pt x="76" y="96"/>
                  <a:pt x="70" y="90"/>
                  <a:pt x="70" y="81"/>
                </a:cubicBezTo>
                <a:cubicBezTo>
                  <a:pt x="70" y="73"/>
                  <a:pt x="76" y="66"/>
                  <a:pt x="85" y="66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6" name="Freeform 691"/>
          <p:cNvSpPr/>
          <p:nvPr>
            <p:custDataLst>
              <p:tags r:id="rId8"/>
            </p:custDataLst>
          </p:nvPr>
        </p:nvSpPr>
        <p:spPr bwMode="auto">
          <a:xfrm>
            <a:off x="5908815" y="2040813"/>
            <a:ext cx="114914" cy="116931"/>
          </a:xfrm>
          <a:custGeom>
            <a:avLst/>
            <a:gdLst>
              <a:gd name="T0" fmla="*/ 105 w 129"/>
              <a:gd name="T1" fmla="*/ 102 h 129"/>
              <a:gd name="T2" fmla="*/ 113 w 129"/>
              <a:gd name="T3" fmla="*/ 93 h 129"/>
              <a:gd name="T4" fmla="*/ 121 w 129"/>
              <a:gd name="T5" fmla="*/ 97 h 129"/>
              <a:gd name="T6" fmla="*/ 117 w 129"/>
              <a:gd name="T7" fmla="*/ 90 h 129"/>
              <a:gd name="T8" fmla="*/ 125 w 129"/>
              <a:gd name="T9" fmla="*/ 82 h 129"/>
              <a:gd name="T10" fmla="*/ 126 w 129"/>
              <a:gd name="T11" fmla="*/ 81 h 129"/>
              <a:gd name="T12" fmla="*/ 129 w 129"/>
              <a:gd name="T13" fmla="*/ 67 h 129"/>
              <a:gd name="T14" fmla="*/ 62 w 129"/>
              <a:gd name="T15" fmla="*/ 0 h 129"/>
              <a:gd name="T16" fmla="*/ 56 w 129"/>
              <a:gd name="T17" fmla="*/ 6 h 129"/>
              <a:gd name="T18" fmla="*/ 81 w 129"/>
              <a:gd name="T19" fmla="*/ 46 h 129"/>
              <a:gd name="T20" fmla="*/ 46 w 129"/>
              <a:gd name="T21" fmla="*/ 81 h 129"/>
              <a:gd name="T22" fmla="*/ 6 w 129"/>
              <a:gd name="T23" fmla="*/ 56 h 129"/>
              <a:gd name="T24" fmla="*/ 0 w 129"/>
              <a:gd name="T25" fmla="*/ 62 h 129"/>
              <a:gd name="T26" fmla="*/ 67 w 129"/>
              <a:gd name="T27" fmla="*/ 129 h 129"/>
              <a:gd name="T28" fmla="*/ 86 w 129"/>
              <a:gd name="T29" fmla="*/ 123 h 129"/>
              <a:gd name="T30" fmla="*/ 88 w 129"/>
              <a:gd name="T31" fmla="*/ 125 h 129"/>
              <a:gd name="T32" fmla="*/ 98 w 129"/>
              <a:gd name="T33" fmla="*/ 109 h 129"/>
              <a:gd name="T34" fmla="*/ 105 w 129"/>
              <a:gd name="T35" fmla="*/ 10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9" h="129">
                <a:moveTo>
                  <a:pt x="105" y="102"/>
                </a:moveTo>
                <a:cubicBezTo>
                  <a:pt x="113" y="93"/>
                  <a:pt x="113" y="93"/>
                  <a:pt x="113" y="93"/>
                </a:cubicBezTo>
                <a:cubicBezTo>
                  <a:pt x="121" y="97"/>
                  <a:pt x="121" y="97"/>
                  <a:pt x="121" y="97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25" y="82"/>
                  <a:pt x="125" y="82"/>
                  <a:pt x="125" y="82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8" y="76"/>
                  <a:pt x="129" y="71"/>
                  <a:pt x="129" y="67"/>
                </a:cubicBezTo>
                <a:cubicBezTo>
                  <a:pt x="129" y="33"/>
                  <a:pt x="96" y="0"/>
                  <a:pt x="62" y="0"/>
                </a:cubicBezTo>
                <a:cubicBezTo>
                  <a:pt x="62" y="0"/>
                  <a:pt x="58" y="4"/>
                  <a:pt x="56" y="6"/>
                </a:cubicBezTo>
                <a:cubicBezTo>
                  <a:pt x="83" y="33"/>
                  <a:pt x="81" y="29"/>
                  <a:pt x="81" y="46"/>
                </a:cubicBezTo>
                <a:cubicBezTo>
                  <a:pt x="81" y="59"/>
                  <a:pt x="59" y="81"/>
                  <a:pt x="46" y="81"/>
                </a:cubicBezTo>
                <a:cubicBezTo>
                  <a:pt x="29" y="81"/>
                  <a:pt x="34" y="84"/>
                  <a:pt x="6" y="56"/>
                </a:cubicBezTo>
                <a:cubicBezTo>
                  <a:pt x="4" y="58"/>
                  <a:pt x="0" y="62"/>
                  <a:pt x="0" y="62"/>
                </a:cubicBezTo>
                <a:cubicBezTo>
                  <a:pt x="1" y="96"/>
                  <a:pt x="33" y="129"/>
                  <a:pt x="67" y="129"/>
                </a:cubicBezTo>
                <a:cubicBezTo>
                  <a:pt x="73" y="129"/>
                  <a:pt x="80" y="127"/>
                  <a:pt x="86" y="123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19"/>
                  <a:pt x="93" y="114"/>
                  <a:pt x="98" y="109"/>
                </a:cubicBezTo>
                <a:lnTo>
                  <a:pt x="105" y="10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7" name="Freeform 692"/>
          <p:cNvSpPr/>
          <p:nvPr>
            <p:custDataLst>
              <p:tags r:id="rId9"/>
            </p:custDataLst>
          </p:nvPr>
        </p:nvSpPr>
        <p:spPr bwMode="auto">
          <a:xfrm>
            <a:off x="5908815" y="2040813"/>
            <a:ext cx="260070" cy="258055"/>
          </a:xfrm>
          <a:custGeom>
            <a:avLst/>
            <a:gdLst>
              <a:gd name="T0" fmla="*/ 280 w 291"/>
              <a:gd name="T1" fmla="*/ 27 h 287"/>
              <a:gd name="T2" fmla="*/ 260 w 291"/>
              <a:gd name="T3" fmla="*/ 8 h 287"/>
              <a:gd name="T4" fmla="*/ 241 w 291"/>
              <a:gd name="T5" fmla="*/ 0 h 287"/>
              <a:gd name="T6" fmla="*/ 222 w 291"/>
              <a:gd name="T7" fmla="*/ 8 h 287"/>
              <a:gd name="T8" fmla="*/ 137 w 291"/>
              <a:gd name="T9" fmla="*/ 93 h 287"/>
              <a:gd name="T10" fmla="*/ 133 w 291"/>
              <a:gd name="T11" fmla="*/ 110 h 287"/>
              <a:gd name="T12" fmla="*/ 122 w 291"/>
              <a:gd name="T13" fmla="*/ 114 h 287"/>
              <a:gd name="T14" fmla="*/ 116 w 291"/>
              <a:gd name="T15" fmla="*/ 113 h 287"/>
              <a:gd name="T16" fmla="*/ 109 w 291"/>
              <a:gd name="T17" fmla="*/ 120 h 287"/>
              <a:gd name="T18" fmla="*/ 109 w 291"/>
              <a:gd name="T19" fmla="*/ 159 h 287"/>
              <a:gd name="T20" fmla="*/ 110 w 291"/>
              <a:gd name="T21" fmla="*/ 160 h 287"/>
              <a:gd name="T22" fmla="*/ 44 w 291"/>
              <a:gd name="T23" fmla="*/ 227 h 287"/>
              <a:gd name="T24" fmla="*/ 26 w 291"/>
              <a:gd name="T25" fmla="*/ 234 h 287"/>
              <a:gd name="T26" fmla="*/ 0 w 291"/>
              <a:gd name="T27" fmla="*/ 271 h 287"/>
              <a:gd name="T28" fmla="*/ 17 w 291"/>
              <a:gd name="T29" fmla="*/ 287 h 287"/>
              <a:gd name="T30" fmla="*/ 54 w 291"/>
              <a:gd name="T31" fmla="*/ 261 h 287"/>
              <a:gd name="T32" fmla="*/ 60 w 291"/>
              <a:gd name="T33" fmla="*/ 243 h 287"/>
              <a:gd name="T34" fmla="*/ 127 w 291"/>
              <a:gd name="T35" fmla="*/ 177 h 287"/>
              <a:gd name="T36" fmla="*/ 129 w 291"/>
              <a:gd name="T37" fmla="*/ 179 h 287"/>
              <a:gd name="T38" fmla="*/ 148 w 291"/>
              <a:gd name="T39" fmla="*/ 187 h 287"/>
              <a:gd name="T40" fmla="*/ 167 w 291"/>
              <a:gd name="T41" fmla="*/ 179 h 287"/>
              <a:gd name="T42" fmla="*/ 175 w 291"/>
              <a:gd name="T43" fmla="*/ 171 h 287"/>
              <a:gd name="T44" fmla="*/ 178 w 291"/>
              <a:gd name="T45" fmla="*/ 155 h 287"/>
              <a:gd name="T46" fmla="*/ 190 w 291"/>
              <a:gd name="T47" fmla="*/ 150 h 287"/>
              <a:gd name="T48" fmla="*/ 195 w 291"/>
              <a:gd name="T49" fmla="*/ 151 h 287"/>
              <a:gd name="T50" fmla="*/ 280 w 291"/>
              <a:gd name="T51" fmla="*/ 66 h 287"/>
              <a:gd name="T52" fmla="*/ 280 w 291"/>
              <a:gd name="T53" fmla="*/ 2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91" h="287">
                <a:moveTo>
                  <a:pt x="280" y="27"/>
                </a:moveTo>
                <a:cubicBezTo>
                  <a:pt x="260" y="8"/>
                  <a:pt x="260" y="8"/>
                  <a:pt x="260" y="8"/>
                </a:cubicBezTo>
                <a:cubicBezTo>
                  <a:pt x="255" y="2"/>
                  <a:pt x="248" y="0"/>
                  <a:pt x="241" y="0"/>
                </a:cubicBezTo>
                <a:cubicBezTo>
                  <a:pt x="234" y="0"/>
                  <a:pt x="227" y="2"/>
                  <a:pt x="222" y="8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39" y="98"/>
                  <a:pt x="137" y="106"/>
                  <a:pt x="133" y="110"/>
                </a:cubicBezTo>
                <a:cubicBezTo>
                  <a:pt x="130" y="112"/>
                  <a:pt x="126" y="114"/>
                  <a:pt x="122" y="114"/>
                </a:cubicBezTo>
                <a:cubicBezTo>
                  <a:pt x="120" y="114"/>
                  <a:pt x="118" y="114"/>
                  <a:pt x="116" y="113"/>
                </a:cubicBezTo>
                <a:cubicBezTo>
                  <a:pt x="109" y="120"/>
                  <a:pt x="109" y="120"/>
                  <a:pt x="109" y="120"/>
                </a:cubicBezTo>
                <a:cubicBezTo>
                  <a:pt x="98" y="131"/>
                  <a:pt x="98" y="148"/>
                  <a:pt x="109" y="159"/>
                </a:cubicBezTo>
                <a:cubicBezTo>
                  <a:pt x="110" y="160"/>
                  <a:pt x="110" y="160"/>
                  <a:pt x="110" y="160"/>
                </a:cubicBezTo>
                <a:cubicBezTo>
                  <a:pt x="44" y="227"/>
                  <a:pt x="44" y="227"/>
                  <a:pt x="44" y="227"/>
                </a:cubicBezTo>
                <a:cubicBezTo>
                  <a:pt x="26" y="234"/>
                  <a:pt x="26" y="234"/>
                  <a:pt x="26" y="234"/>
                </a:cubicBezTo>
                <a:cubicBezTo>
                  <a:pt x="0" y="271"/>
                  <a:pt x="0" y="271"/>
                  <a:pt x="0" y="271"/>
                </a:cubicBezTo>
                <a:cubicBezTo>
                  <a:pt x="17" y="287"/>
                  <a:pt x="17" y="287"/>
                  <a:pt x="17" y="287"/>
                </a:cubicBezTo>
                <a:cubicBezTo>
                  <a:pt x="54" y="261"/>
                  <a:pt x="54" y="261"/>
                  <a:pt x="54" y="261"/>
                </a:cubicBezTo>
                <a:cubicBezTo>
                  <a:pt x="60" y="243"/>
                  <a:pt x="60" y="243"/>
                  <a:pt x="60" y="243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9" y="179"/>
                  <a:pt x="129" y="179"/>
                  <a:pt x="129" y="179"/>
                </a:cubicBezTo>
                <a:cubicBezTo>
                  <a:pt x="134" y="184"/>
                  <a:pt x="141" y="187"/>
                  <a:pt x="148" y="187"/>
                </a:cubicBezTo>
                <a:cubicBezTo>
                  <a:pt x="155" y="187"/>
                  <a:pt x="162" y="184"/>
                  <a:pt x="167" y="179"/>
                </a:cubicBezTo>
                <a:cubicBezTo>
                  <a:pt x="175" y="171"/>
                  <a:pt x="175" y="171"/>
                  <a:pt x="175" y="171"/>
                </a:cubicBezTo>
                <a:cubicBezTo>
                  <a:pt x="172" y="166"/>
                  <a:pt x="174" y="159"/>
                  <a:pt x="178" y="155"/>
                </a:cubicBezTo>
                <a:cubicBezTo>
                  <a:pt x="181" y="152"/>
                  <a:pt x="185" y="150"/>
                  <a:pt x="190" y="150"/>
                </a:cubicBezTo>
                <a:cubicBezTo>
                  <a:pt x="191" y="150"/>
                  <a:pt x="193" y="150"/>
                  <a:pt x="195" y="151"/>
                </a:cubicBezTo>
                <a:cubicBezTo>
                  <a:pt x="280" y="66"/>
                  <a:pt x="280" y="66"/>
                  <a:pt x="280" y="66"/>
                </a:cubicBezTo>
                <a:cubicBezTo>
                  <a:pt x="291" y="55"/>
                  <a:pt x="291" y="38"/>
                  <a:pt x="280" y="27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0" name="椭圆 49"/>
          <p:cNvSpPr/>
          <p:nvPr>
            <p:custDataLst>
              <p:tags r:id="rId10"/>
            </p:custDataLst>
          </p:nvPr>
        </p:nvSpPr>
        <p:spPr bwMode="auto">
          <a:xfrm>
            <a:off x="5769959" y="1900619"/>
            <a:ext cx="537783" cy="5386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TextBox 1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14366" y="3052633"/>
            <a:ext cx="2448969" cy="7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</a:rPr>
              <a:t>代码风格统一性（注释，命名，提交规范）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54" name="TextBox 1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932713" y="2656605"/>
            <a:ext cx="2153993" cy="32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0">
            <a:normAutofit fontScale="90000" lnSpcReduction="10000"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 smtClean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  <a:cs typeface="+mn-ea"/>
              </a:rPr>
              <a:t>风格</a:t>
            </a:r>
            <a:endParaRPr lang="zh-CN" altLang="en-US" sz="1800" b="1" smtClean="0">
              <a:solidFill>
                <a:srgbClr val="FFFFFF"/>
              </a:solidFill>
              <a:latin typeface="Arial" panose="020B0604020202020204" pitchFamily="34" charset="0"/>
              <a:ea typeface="黑体" charset="0"/>
              <a:cs typeface="+mn-ea"/>
            </a:endParaRPr>
          </a:p>
        </p:txBody>
      </p:sp>
      <p:sp>
        <p:nvSpPr>
          <p:cNvPr id="56" name="矩形 55"/>
          <p:cNvSpPr/>
          <p:nvPr>
            <p:custDataLst>
              <p:tags r:id="rId13"/>
            </p:custDataLst>
          </p:nvPr>
        </p:nvSpPr>
        <p:spPr bwMode="auto">
          <a:xfrm>
            <a:off x="7430724" y="1763920"/>
            <a:ext cx="2448969" cy="2046127"/>
          </a:xfrm>
          <a:prstGeom prst="rect">
            <a:avLst/>
          </a:prstGeom>
          <a:solidFill>
            <a:srgbClr val="FFABAB"/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304"/>
          <p:cNvSpPr/>
          <p:nvPr>
            <p:custDataLst>
              <p:tags r:id="rId14"/>
            </p:custDataLst>
          </p:nvPr>
        </p:nvSpPr>
        <p:spPr bwMode="auto">
          <a:xfrm>
            <a:off x="8541485" y="2072959"/>
            <a:ext cx="268134" cy="268136"/>
          </a:xfrm>
          <a:custGeom>
            <a:avLst/>
            <a:gdLst>
              <a:gd name="T0" fmla="*/ 460705 w 297"/>
              <a:gd name="T1" fmla="*/ 364791 h 297"/>
              <a:gd name="T2" fmla="*/ 361645 w 297"/>
              <a:gd name="T3" fmla="*/ 306614 h 297"/>
              <a:gd name="T4" fmla="*/ 345921 w 297"/>
              <a:gd name="T5" fmla="*/ 308186 h 297"/>
              <a:gd name="T6" fmla="*/ 316046 w 297"/>
              <a:gd name="T7" fmla="*/ 338061 h 297"/>
              <a:gd name="T8" fmla="*/ 298750 w 297"/>
              <a:gd name="T9" fmla="*/ 345923 h 297"/>
              <a:gd name="T10" fmla="*/ 191829 w 297"/>
              <a:gd name="T11" fmla="*/ 276738 h 297"/>
              <a:gd name="T12" fmla="*/ 122645 w 297"/>
              <a:gd name="T13" fmla="*/ 169817 h 297"/>
              <a:gd name="T14" fmla="*/ 128934 w 297"/>
              <a:gd name="T15" fmla="*/ 150948 h 297"/>
              <a:gd name="T16" fmla="*/ 154092 w 297"/>
              <a:gd name="T17" fmla="*/ 125790 h 297"/>
              <a:gd name="T18" fmla="*/ 157237 w 297"/>
              <a:gd name="T19" fmla="*/ 110066 h 297"/>
              <a:gd name="T20" fmla="*/ 102204 w 297"/>
              <a:gd name="T21" fmla="*/ 6290 h 297"/>
              <a:gd name="T22" fmla="*/ 91197 w 297"/>
              <a:gd name="T23" fmla="*/ 4717 h 297"/>
              <a:gd name="T24" fmla="*/ 22013 w 297"/>
              <a:gd name="T25" fmla="*/ 72329 h 297"/>
              <a:gd name="T26" fmla="*/ 14151 w 297"/>
              <a:gd name="T27" fmla="*/ 89625 h 297"/>
              <a:gd name="T28" fmla="*/ 139941 w 297"/>
              <a:gd name="T29" fmla="*/ 328627 h 297"/>
              <a:gd name="T30" fmla="*/ 377369 w 297"/>
              <a:gd name="T31" fmla="*/ 452845 h 297"/>
              <a:gd name="T32" fmla="*/ 396237 w 297"/>
              <a:gd name="T33" fmla="*/ 444983 h 297"/>
              <a:gd name="T34" fmla="*/ 463849 w 297"/>
              <a:gd name="T35" fmla="*/ 377371 h 297"/>
              <a:gd name="T36" fmla="*/ 460705 w 297"/>
              <a:gd name="T37" fmla="*/ 364791 h 29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97" h="297">
                <a:moveTo>
                  <a:pt x="293" y="232"/>
                </a:moveTo>
                <a:cubicBezTo>
                  <a:pt x="230" y="195"/>
                  <a:pt x="230" y="195"/>
                  <a:pt x="230" y="195"/>
                </a:cubicBezTo>
                <a:cubicBezTo>
                  <a:pt x="227" y="193"/>
                  <a:pt x="222" y="194"/>
                  <a:pt x="220" y="196"/>
                </a:cubicBezTo>
                <a:cubicBezTo>
                  <a:pt x="201" y="215"/>
                  <a:pt x="201" y="215"/>
                  <a:pt x="201" y="215"/>
                </a:cubicBezTo>
                <a:cubicBezTo>
                  <a:pt x="198" y="217"/>
                  <a:pt x="193" y="220"/>
                  <a:pt x="190" y="220"/>
                </a:cubicBezTo>
                <a:cubicBezTo>
                  <a:pt x="190" y="220"/>
                  <a:pt x="166" y="220"/>
                  <a:pt x="122" y="176"/>
                </a:cubicBezTo>
                <a:cubicBezTo>
                  <a:pt x="77" y="132"/>
                  <a:pt x="78" y="108"/>
                  <a:pt x="78" y="108"/>
                </a:cubicBezTo>
                <a:cubicBezTo>
                  <a:pt x="78" y="104"/>
                  <a:pt x="80" y="99"/>
                  <a:pt x="82" y="96"/>
                </a:cubicBezTo>
                <a:cubicBezTo>
                  <a:pt x="98" y="80"/>
                  <a:pt x="98" y="80"/>
                  <a:pt x="98" y="80"/>
                </a:cubicBezTo>
                <a:cubicBezTo>
                  <a:pt x="101" y="78"/>
                  <a:pt x="102" y="73"/>
                  <a:pt x="100" y="70"/>
                </a:cubicBezTo>
                <a:cubicBezTo>
                  <a:pt x="65" y="4"/>
                  <a:pt x="65" y="4"/>
                  <a:pt x="65" y="4"/>
                </a:cubicBezTo>
                <a:cubicBezTo>
                  <a:pt x="64" y="1"/>
                  <a:pt x="60" y="0"/>
                  <a:pt x="58" y="3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48"/>
                  <a:pt x="9" y="53"/>
                  <a:pt x="9" y="57"/>
                </a:cubicBezTo>
                <a:cubicBezTo>
                  <a:pt x="9" y="57"/>
                  <a:pt x="0" y="120"/>
                  <a:pt x="89" y="209"/>
                </a:cubicBezTo>
                <a:cubicBezTo>
                  <a:pt x="177" y="297"/>
                  <a:pt x="240" y="288"/>
                  <a:pt x="240" y="288"/>
                </a:cubicBezTo>
                <a:cubicBezTo>
                  <a:pt x="244" y="288"/>
                  <a:pt x="249" y="285"/>
                  <a:pt x="252" y="283"/>
                </a:cubicBezTo>
                <a:cubicBezTo>
                  <a:pt x="295" y="240"/>
                  <a:pt x="295" y="240"/>
                  <a:pt x="295" y="240"/>
                </a:cubicBezTo>
                <a:cubicBezTo>
                  <a:pt x="297" y="237"/>
                  <a:pt x="297" y="233"/>
                  <a:pt x="293" y="232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" name="椭圆 66"/>
          <p:cNvSpPr/>
          <p:nvPr>
            <p:custDataLst>
              <p:tags r:id="rId15"/>
            </p:custDataLst>
          </p:nvPr>
        </p:nvSpPr>
        <p:spPr bwMode="auto">
          <a:xfrm>
            <a:off x="8386317" y="1930641"/>
            <a:ext cx="537783" cy="5386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9" name="TextBox 1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430724" y="3052633"/>
            <a:ext cx="2448969" cy="7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</a:rPr>
              <a:t> 代码可读性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70" name="TextBox 1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549070" y="2656605"/>
            <a:ext cx="2153993" cy="32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0">
            <a:normAutofit fontScale="90000" lnSpcReduction="10000"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 smtClean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  <a:cs typeface="+mn-ea"/>
              </a:rPr>
              <a:t>可读性</a:t>
            </a:r>
            <a:endParaRPr lang="zh-CN" altLang="en-US" sz="1800" b="1" smtClean="0">
              <a:solidFill>
                <a:srgbClr val="FFFFFF"/>
              </a:solidFill>
              <a:latin typeface="Arial" panose="020B0604020202020204" pitchFamily="34" charset="0"/>
              <a:ea typeface="黑体" charset="0"/>
              <a:cs typeface="+mn-ea"/>
            </a:endParaRPr>
          </a:p>
        </p:txBody>
      </p:sp>
      <p:sp>
        <p:nvSpPr>
          <p:cNvPr id="71" name="矩形 70"/>
          <p:cNvSpPr/>
          <p:nvPr>
            <p:custDataLst>
              <p:tags r:id="rId18"/>
            </p:custDataLst>
          </p:nvPr>
        </p:nvSpPr>
        <p:spPr bwMode="auto">
          <a:xfrm>
            <a:off x="3506187" y="3997317"/>
            <a:ext cx="2448969" cy="2046127"/>
          </a:xfrm>
          <a:prstGeom prst="rect">
            <a:avLst/>
          </a:prstGeom>
          <a:solidFill>
            <a:srgbClr val="B59BC5"/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TextBox 1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06187" y="5286030"/>
            <a:ext cx="2448969" cy="7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</a:rPr>
              <a:t>单元测试有效性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73" name="Text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24533" y="4890002"/>
            <a:ext cx="2153993" cy="32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0">
            <a:normAutofit fontScale="90000" lnSpcReduction="10000"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 smtClean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  <a:cs typeface="+mn-ea"/>
              </a:rPr>
              <a:t>测试</a:t>
            </a:r>
            <a:endParaRPr lang="zh-CN" altLang="en-US" sz="1800" b="1" smtClean="0">
              <a:solidFill>
                <a:srgbClr val="FFFFFF"/>
              </a:solidFill>
              <a:latin typeface="Arial" panose="020B0604020202020204" pitchFamily="34" charset="0"/>
              <a:ea typeface="黑体" charset="0"/>
              <a:cs typeface="+mn-ea"/>
            </a:endParaRPr>
          </a:p>
        </p:txBody>
      </p:sp>
      <p:sp>
        <p:nvSpPr>
          <p:cNvPr id="74" name="矩形 73"/>
          <p:cNvSpPr/>
          <p:nvPr>
            <p:custDataLst>
              <p:tags r:id="rId21"/>
            </p:custDataLst>
          </p:nvPr>
        </p:nvSpPr>
        <p:spPr bwMode="auto">
          <a:xfrm>
            <a:off x="6122545" y="3997317"/>
            <a:ext cx="2448969" cy="2046127"/>
          </a:xfrm>
          <a:prstGeom prst="rect">
            <a:avLst/>
          </a:prstGeom>
          <a:solidFill>
            <a:srgbClr val="F77872"/>
          </a:solidFill>
          <a:ln>
            <a:noFill/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22545" y="5286030"/>
            <a:ext cx="2448969" cy="75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rmAutofit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800" dirty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</a:rPr>
              <a:t>好的实践分享</a:t>
            </a:r>
            <a:endParaRPr lang="en-US" altLang="zh-CN" sz="1800" dirty="0">
              <a:solidFill>
                <a:srgbClr val="FFFFFF"/>
              </a:solidFill>
              <a:latin typeface="Arial" panose="020B0604020202020204" pitchFamily="34" charset="0"/>
              <a:ea typeface="黑体" charset="0"/>
            </a:endParaRPr>
          </a:p>
        </p:txBody>
      </p:sp>
      <p:sp>
        <p:nvSpPr>
          <p:cNvPr id="76" name="TextBox 1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40891" y="4890002"/>
            <a:ext cx="2153993" cy="32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 anchorCtr="0">
            <a:normAutofit fontScale="90000" lnSpcReduction="10000"/>
          </a:bodyPr>
          <a:lstStyle>
            <a:lvl1pPr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1pPr>
            <a:lvl2pPr marL="742950" indent="-28575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2pPr>
            <a:lvl3pPr marL="11430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3pPr>
            <a:lvl4pPr marL="16002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4pPr>
            <a:lvl5pPr marL="2057400" indent="-228600"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800" b="1" smtClean="0">
                <a:solidFill>
                  <a:srgbClr val="FFFFFF"/>
                </a:solidFill>
                <a:latin typeface="Arial" panose="020B0604020202020204" pitchFamily="34" charset="0"/>
                <a:ea typeface="黑体" charset="0"/>
                <a:cs typeface="+mn-ea"/>
              </a:rPr>
              <a:t>分享</a:t>
            </a:r>
            <a:endParaRPr lang="zh-CN" altLang="en-US" sz="1800" b="1" smtClean="0">
              <a:solidFill>
                <a:srgbClr val="FFFFFF"/>
              </a:solidFill>
              <a:latin typeface="Arial" panose="020B0604020202020204" pitchFamily="34" charset="0"/>
              <a:ea typeface="黑体" charset="0"/>
              <a:cs typeface="+mn-ea"/>
            </a:endParaRPr>
          </a:p>
        </p:txBody>
      </p:sp>
      <p:sp>
        <p:nvSpPr>
          <p:cNvPr id="85" name="椭圆 84"/>
          <p:cNvSpPr/>
          <p:nvPr>
            <p:custDataLst>
              <p:tags r:id="rId24"/>
            </p:custDataLst>
          </p:nvPr>
        </p:nvSpPr>
        <p:spPr bwMode="auto">
          <a:xfrm>
            <a:off x="4461781" y="4164038"/>
            <a:ext cx="537783" cy="5386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6" name="Freeform 35"/>
          <p:cNvSpPr/>
          <p:nvPr>
            <p:custDataLst>
              <p:tags r:id="rId25"/>
            </p:custDataLst>
          </p:nvPr>
        </p:nvSpPr>
        <p:spPr bwMode="auto">
          <a:xfrm>
            <a:off x="4683055" y="4315711"/>
            <a:ext cx="147776" cy="235347"/>
          </a:xfrm>
          <a:custGeom>
            <a:avLst/>
            <a:gdLst>
              <a:gd name="T0" fmla="*/ 102 w 102"/>
              <a:gd name="T1" fmla="*/ 92 h 163"/>
              <a:gd name="T2" fmla="*/ 0 w 102"/>
              <a:gd name="T3" fmla="*/ 0 h 163"/>
              <a:gd name="T4" fmla="*/ 0 w 102"/>
              <a:gd name="T5" fmla="*/ 0 h 163"/>
              <a:gd name="T6" fmla="*/ 0 w 102"/>
              <a:gd name="T7" fmla="*/ 0 h 163"/>
              <a:gd name="T8" fmla="*/ 0 w 102"/>
              <a:gd name="T9" fmla="*/ 0 h 163"/>
              <a:gd name="T10" fmla="*/ 0 w 102"/>
              <a:gd name="T11" fmla="*/ 138 h 163"/>
              <a:gd name="T12" fmla="*/ 36 w 102"/>
              <a:gd name="T13" fmla="*/ 114 h 163"/>
              <a:gd name="T14" fmla="*/ 58 w 102"/>
              <a:gd name="T15" fmla="*/ 163 h 163"/>
              <a:gd name="T16" fmla="*/ 83 w 102"/>
              <a:gd name="T17" fmla="*/ 152 h 163"/>
              <a:gd name="T18" fmla="*/ 61 w 102"/>
              <a:gd name="T19" fmla="*/ 103 h 163"/>
              <a:gd name="T20" fmla="*/ 102 w 102"/>
              <a:gd name="T21" fmla="*/ 9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2" h="163">
                <a:moveTo>
                  <a:pt x="102" y="92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138"/>
                </a:lnTo>
                <a:lnTo>
                  <a:pt x="36" y="114"/>
                </a:lnTo>
                <a:lnTo>
                  <a:pt x="58" y="163"/>
                </a:lnTo>
                <a:lnTo>
                  <a:pt x="83" y="152"/>
                </a:lnTo>
                <a:lnTo>
                  <a:pt x="61" y="103"/>
                </a:lnTo>
                <a:lnTo>
                  <a:pt x="102" y="9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rgbClr val="63D8D4"/>
              </a:solidFill>
              <a:effectLst/>
              <a:uLnTx/>
              <a:uFillTx/>
            </a:endParaRPr>
          </a:p>
        </p:txBody>
      </p:sp>
      <p:sp>
        <p:nvSpPr>
          <p:cNvPr id="88" name="椭圆 87"/>
          <p:cNvSpPr/>
          <p:nvPr>
            <p:custDataLst>
              <p:tags r:id="rId26"/>
            </p:custDataLst>
          </p:nvPr>
        </p:nvSpPr>
        <p:spPr bwMode="auto">
          <a:xfrm>
            <a:off x="7078138" y="4134015"/>
            <a:ext cx="537783" cy="5386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rgbClr val="63D8D4">
              <a:shade val="50000"/>
            </a:srgbClr>
          </a:lnRef>
          <a:fillRef idx="1">
            <a:srgbClr val="63D8D4"/>
          </a:fillRef>
          <a:effectRef idx="0">
            <a:srgbClr val="63D8D4"/>
          </a:effectRef>
          <a:fontRef idx="minor">
            <a:srgbClr val="FFFFFF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9" name="Freeform 122"/>
          <p:cNvSpPr/>
          <p:nvPr>
            <p:custDataLst>
              <p:tags r:id="rId27"/>
            </p:custDataLst>
          </p:nvPr>
        </p:nvSpPr>
        <p:spPr bwMode="auto">
          <a:xfrm>
            <a:off x="7227303" y="4284321"/>
            <a:ext cx="239452" cy="238083"/>
          </a:xfrm>
          <a:custGeom>
            <a:avLst/>
            <a:gdLst>
              <a:gd name="T0" fmla="*/ 268 w 290"/>
              <a:gd name="T1" fmla="*/ 181 h 290"/>
              <a:gd name="T2" fmla="*/ 217 w 290"/>
              <a:gd name="T3" fmla="*/ 186 h 290"/>
              <a:gd name="T4" fmla="*/ 159 w 290"/>
              <a:gd name="T5" fmla="*/ 127 h 290"/>
              <a:gd name="T6" fmla="*/ 287 w 290"/>
              <a:gd name="T7" fmla="*/ 50 h 290"/>
              <a:gd name="T8" fmla="*/ 265 w 290"/>
              <a:gd name="T9" fmla="*/ 28 h 290"/>
              <a:gd name="T10" fmla="*/ 101 w 290"/>
              <a:gd name="T11" fmla="*/ 70 h 290"/>
              <a:gd name="T12" fmla="*/ 41 w 290"/>
              <a:gd name="T13" fmla="*/ 9 h 290"/>
              <a:gd name="T14" fmla="*/ 9 w 290"/>
              <a:gd name="T15" fmla="*/ 9 h 290"/>
              <a:gd name="T16" fmla="*/ 9 w 290"/>
              <a:gd name="T17" fmla="*/ 41 h 290"/>
              <a:gd name="T18" fmla="*/ 70 w 290"/>
              <a:gd name="T19" fmla="*/ 101 h 290"/>
              <a:gd name="T20" fmla="*/ 28 w 290"/>
              <a:gd name="T21" fmla="*/ 265 h 290"/>
              <a:gd name="T22" fmla="*/ 50 w 290"/>
              <a:gd name="T23" fmla="*/ 287 h 290"/>
              <a:gd name="T24" fmla="*/ 127 w 290"/>
              <a:gd name="T25" fmla="*/ 159 h 290"/>
              <a:gd name="T26" fmla="*/ 185 w 290"/>
              <a:gd name="T27" fmla="*/ 217 h 290"/>
              <a:gd name="T28" fmla="*/ 181 w 290"/>
              <a:gd name="T29" fmla="*/ 269 h 290"/>
              <a:gd name="T30" fmla="*/ 203 w 290"/>
              <a:gd name="T31" fmla="*/ 290 h 290"/>
              <a:gd name="T32" fmla="*/ 234 w 290"/>
              <a:gd name="T33" fmla="*/ 234 h 290"/>
              <a:gd name="T34" fmla="*/ 290 w 290"/>
              <a:gd name="T35" fmla="*/ 203 h 290"/>
              <a:gd name="T36" fmla="*/ 268 w 290"/>
              <a:gd name="T37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82848" tIns="41424" rIns="82848" bIns="41424"/>
          <a:lstStyle/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30" b="0" i="0" u="none" strike="noStrike" kern="1200" cap="none" spc="0" normalizeH="0" baseline="0" noProof="0">
              <a:ln>
                <a:noFill/>
              </a:ln>
              <a:solidFill>
                <a:srgbClr val="63D8D4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代码评审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1385" y="158432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具体落地：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1385" y="2151380"/>
            <a:ext cx="32143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参与者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：整个开发团队（可以按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技术栈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分别进⾏）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频率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：每天或者每周2-3次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时⻓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：30分钟-1⼩时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活动内容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：⼀起回顾从上次评审之后所提交的代码，找到改进点，记录并在下次审查之前修改完成。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18125" y="158432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最佳实践：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18125" y="2151380"/>
            <a:ext cx="415861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1.每天固定时间做，每次不要超过1⼩时。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2.定期整理常⻅问题，形成检查单。供团队学习和⾃查。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3.根据团队成熟度，分阶段提升关注点。例如先关注业务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正确性和业务知识分享、再关注代码可读性和可维护性。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当发现问题，如果是业务逻辑问题，可以新增业务卡进行跟踪，其他问题可记录在issue/技术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看板上进行跟踪。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1_1"/>
  <p:tag name="KSO_WM_UNIT_ID" val="diagram20168434_5*l_h_i*1_1_1"/>
  <p:tag name="KSO_WM_UNIT_LAYERLEVEL" val="1_1_1"/>
  <p:tag name="KSO_WM_DIAGRAM_GROUP_CODE" val="l1-1"/>
  <p:tag name="KSO_WM_UNIT_FILL_FORE_SCHEMECOLOR_INDEX" val="6"/>
  <p:tag name="KSO_WM_UNIT_FILL_TYPE" val="1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2_5"/>
  <p:tag name="KSO_WM_UNIT_ID" val="diagram20168434_5*l_h_i*1_2_5"/>
  <p:tag name="KSO_WM_UNIT_LAYERLEVEL" val="1_1_1"/>
  <p:tag name="KSO_WM_DIAGRAM_GROUP_CODE" val="l1-1"/>
  <p:tag name="KSO_WM_UNIT_LINE_FORE_SCHEMECOLOR_INDEX" val="16"/>
  <p:tag name="KSO_WM_UNIT_LINE_FILL_TYPE" val="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f"/>
  <p:tag name="KSO_WM_UNIT_INDEX" val="1_2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ID" val="diagram20168434_5*l_h_f*1_2_1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a"/>
  <p:tag name="KSO_WM_UNIT_INDEX" val="1_2_1"/>
  <p:tag name="KSO_WM_UNIT_LAYERLEVEL" val="1_1_1"/>
  <p:tag name="KSO_WM_UNIT_VALUE" val="10"/>
  <p:tag name="KSO_WM_UNIT_HIGHLIGHT" val="0"/>
  <p:tag name="KSO_WM_UNIT_COMPATIBLE" val="0"/>
  <p:tag name="KSO_WM_UNIT_CLEAR" val="0"/>
  <p:tag name="KSO_WM_DIAGRAM_GROUP_CODE" val="l1-1"/>
  <p:tag name="KSO_WM_UNIT_ID" val="diagram20168434_5*l_h_a*1_2_1"/>
  <p:tag name="KSO_WM_UNIT_PRESET_TEXT" val="单击添加标题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3_1"/>
  <p:tag name="KSO_WM_UNIT_ID" val="diagram20168434_5*l_h_i*1_3_1"/>
  <p:tag name="KSO_WM_UNIT_LAYERLEVEL" val="1_1_1"/>
  <p:tag name="KSO_WM_DIAGRAM_GROUP_CODE" val="l1-1"/>
  <p:tag name="KSO_WM_UNIT_FILL_FORE_SCHEMECOLOR_INDEX" val="7"/>
  <p:tag name="KSO_WM_UNI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3_2"/>
  <p:tag name="KSO_WM_UNIT_ID" val="diagram20168434_5*l_h_i*1_3_2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3_3"/>
  <p:tag name="KSO_WM_UNIT_ID" val="diagram20168434_5*l_h_i*1_3_3"/>
  <p:tag name="KSO_WM_UNIT_LAYERLEVEL" val="1_1_1"/>
  <p:tag name="KSO_WM_DIAGRAM_GROUP_CODE" val="l1-1"/>
  <p:tag name="KSO_WM_UNIT_LINE_FORE_SCHEMECOLOR_INDEX" val="16"/>
  <p:tag name="KSO_WM_UNIT_LINE_FILL_TYPE" val="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f"/>
  <p:tag name="KSO_WM_UNIT_INDEX" val="1_3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ID" val="diagram20168434_5*l_h_f*1_3_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a"/>
  <p:tag name="KSO_WM_UNIT_INDEX" val="1_3_1"/>
  <p:tag name="KSO_WM_UNIT_LAYERLEVEL" val="1_1_1"/>
  <p:tag name="KSO_WM_UNIT_VALUE" val="10"/>
  <p:tag name="KSO_WM_UNIT_HIGHLIGHT" val="0"/>
  <p:tag name="KSO_WM_UNIT_COMPATIBLE" val="0"/>
  <p:tag name="KSO_WM_UNIT_CLEAR" val="0"/>
  <p:tag name="KSO_WM_DIAGRAM_GROUP_CODE" val="l1-1"/>
  <p:tag name="KSO_WM_UNIT_ID" val="diagram20168434_5*l_h_a*1_3_1"/>
  <p:tag name="KSO_WM_UNIT_PRESET_TEXT" val="单击添加标题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4_1"/>
  <p:tag name="KSO_WM_UNIT_ID" val="diagram20168434_5*l_h_i*1_4_1"/>
  <p:tag name="KSO_WM_UNIT_LAYERLEVEL" val="1_1_1"/>
  <p:tag name="KSO_WM_DIAGRAM_GROUP_CODE" val="l1-1"/>
  <p:tag name="KSO_WM_UNIT_FILL_FORE_SCHEMECOLOR_INDEX" val="8"/>
  <p:tag name="KSO_WM_UNIT_FILL_TYPE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f"/>
  <p:tag name="KSO_WM_UNIT_INDEX" val="1_4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ID" val="diagram20168434_5*l_h_f*1_4_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1_2"/>
  <p:tag name="KSO_WM_UNIT_ID" val="diagram20168434_5*l_h_i*1_1_2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a"/>
  <p:tag name="KSO_WM_UNIT_INDEX" val="1_4_1"/>
  <p:tag name="KSO_WM_UNIT_LAYERLEVEL" val="1_1_1"/>
  <p:tag name="KSO_WM_UNIT_VALUE" val="10"/>
  <p:tag name="KSO_WM_UNIT_HIGHLIGHT" val="0"/>
  <p:tag name="KSO_WM_UNIT_COMPATIBLE" val="0"/>
  <p:tag name="KSO_WM_UNIT_CLEAR" val="0"/>
  <p:tag name="KSO_WM_DIAGRAM_GROUP_CODE" val="l1-1"/>
  <p:tag name="KSO_WM_UNIT_ID" val="diagram20168434_5*l_h_a*1_4_1"/>
  <p:tag name="KSO_WM_UNIT_PRESET_TEXT" val="单击添加标题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5_1"/>
  <p:tag name="KSO_WM_UNIT_ID" val="diagram20168434_5*l_h_i*1_5_1"/>
  <p:tag name="KSO_WM_UNIT_LAYERLEVEL" val="1_1_1"/>
  <p:tag name="KSO_WM_DIAGRAM_GROUP_CODE" val="l1-1"/>
  <p:tag name="KSO_WM_UNIT_FILL_FORE_SCHEMECOLOR_INDEX" val="9"/>
  <p:tag name="KSO_WM_UNIT_FILL_TYPE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f"/>
  <p:tag name="KSO_WM_UNIT_INDEX" val="1_5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ID" val="diagram20168434_5*l_h_f*1_5_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a"/>
  <p:tag name="KSO_WM_UNIT_INDEX" val="1_5_1"/>
  <p:tag name="KSO_WM_UNIT_LAYERLEVEL" val="1_1_1"/>
  <p:tag name="KSO_WM_UNIT_VALUE" val="10"/>
  <p:tag name="KSO_WM_UNIT_HIGHLIGHT" val="0"/>
  <p:tag name="KSO_WM_UNIT_COMPATIBLE" val="0"/>
  <p:tag name="KSO_WM_UNIT_CLEAR" val="0"/>
  <p:tag name="KSO_WM_DIAGRAM_GROUP_CODE" val="l1-1"/>
  <p:tag name="KSO_WM_UNIT_ID" val="diagram20168434_5*l_h_a*1_5_1"/>
  <p:tag name="KSO_WM_UNIT_PRESET_TEXT" val="单击添加标题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4_2"/>
  <p:tag name="KSO_WM_UNIT_ID" val="diagram20168434_5*l_h_i*1_4_2"/>
  <p:tag name="KSO_WM_UNIT_LAYERLEVEL" val="1_1_1"/>
  <p:tag name="KSO_WM_DIAGRAM_GROUP_CODE" val="l1-1"/>
  <p:tag name="KSO_WM_UNIT_LINE_FORE_SCHEMECOLOR_INDEX" val="16"/>
  <p:tag name="KSO_WM_UNIT_LINE_FILL_TYPE" val="2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4_3"/>
  <p:tag name="KSO_WM_UNIT_ID" val="diagram20168434_5*l_h_i*1_4_3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  <p:tag name="KSO_WM_UNIT_TEXT_FILL_FORE_SCHEMECOLOR_INDEX" val="5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5_2"/>
  <p:tag name="KSO_WM_UNIT_ID" val="diagram20168434_5*l_h_i*1_5_2"/>
  <p:tag name="KSO_WM_UNIT_LAYERLEVEL" val="1_1_1"/>
  <p:tag name="KSO_WM_DIAGRAM_GROUP_CODE" val="l1-1"/>
  <p:tag name="KSO_WM_UNIT_LINE_FORE_SCHEMECOLOR_INDEX" val="16"/>
  <p:tag name="KSO_WM_UNIT_LINE_FILL_TYPE" val="2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5_3"/>
  <p:tag name="KSO_WM_UNIT_ID" val="diagram20168434_5*l_h_i*1_5_3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1_3"/>
  <p:tag name="KSO_WM_UNIT_ID" val="diagram20168434_5*l_h_i*1_1_3"/>
  <p:tag name="KSO_WM_UNIT_LAYERLEVEL" val="1_1_1"/>
  <p:tag name="KSO_WM_DIAGRAM_GROUP_CODE" val="l1-1"/>
  <p:tag name="KSO_WM_UNIT_LINE_FORE_SCHEMECOLOR_INDEX" val="16"/>
  <p:tag name="KSO_WM_UNIT_LINE_FILL_TYPE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f"/>
  <p:tag name="KSO_WM_UNIT_INDEX" val="1_1_1"/>
  <p:tag name="KSO_WM_UNIT_LAYERLEVEL" val="1_1_1"/>
  <p:tag name="KSO_WM_UNIT_VALUE" val="22"/>
  <p:tag name="KSO_WM_UNIT_HIGHLIGHT" val="0"/>
  <p:tag name="KSO_WM_UNIT_COMPATIBLE" val="0"/>
  <p:tag name="KSO_WM_UNIT_CLEAR" val="0"/>
  <p:tag name="KSO_WM_UNIT_PRESET_TEXT_INDEX" val="2"/>
  <p:tag name="KSO_WM_UNIT_PRESET_TEXT_LEN" val="20"/>
  <p:tag name="KSO_WM_DIAGRAM_GROUP_CODE" val="l1-1"/>
  <p:tag name="KSO_WM_UNIT_ID" val="diagram20168434_5*l_h_f*1_1_1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a"/>
  <p:tag name="KSO_WM_UNIT_INDEX" val="1_1_1"/>
  <p:tag name="KSO_WM_UNIT_LAYERLEVEL" val="1_1_1"/>
  <p:tag name="KSO_WM_UNIT_VALUE" val="10"/>
  <p:tag name="KSO_WM_UNIT_HIGHLIGHT" val="0"/>
  <p:tag name="KSO_WM_UNIT_COMPATIBLE" val="0"/>
  <p:tag name="KSO_WM_UNIT_CLEAR" val="0"/>
  <p:tag name="KSO_WM_DIAGRAM_GROUP_CODE" val="l1-1"/>
  <p:tag name="KSO_WM_UNIT_ID" val="diagram20168434_5*l_h_a*1_1_1"/>
  <p:tag name="KSO_WM_UNIT_PRESET_TEXT" val="单击添加标题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2_1"/>
  <p:tag name="KSO_WM_UNIT_ID" val="diagram20168434_5*l_h_i*1_2_1"/>
  <p:tag name="KSO_WM_UNIT_LAYERLEVEL" val="1_1_1"/>
  <p:tag name="KSO_WM_DIAGRAM_GROUP_CODE" val="l1-1"/>
  <p:tag name="KSO_WM_UNIT_FILL_FORE_SCHEMECOLOR_INDEX" val="5"/>
  <p:tag name="KSO_WM_UNI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2_2"/>
  <p:tag name="KSO_WM_UNIT_ID" val="diagram20168434_5*l_h_i*1_2_2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2_3"/>
  <p:tag name="KSO_WM_UNIT_ID" val="diagram20168434_5*l_h_i*1_2_3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434"/>
  <p:tag name="KSO_WM_UNIT_TYPE" val="l_h_i"/>
  <p:tag name="KSO_WM_UNIT_INDEX" val="1_2_4"/>
  <p:tag name="KSO_WM_UNIT_ID" val="diagram20168434_5*l_h_i*1_2_4"/>
  <p:tag name="KSO_WM_UNIT_LAYERLEVEL" val="1_1_1"/>
  <p:tag name="KSO_WM_DIAGRAM_GROUP_CODE" val="l1-1"/>
  <p:tag name="KSO_WM_UNIT_FILL_FORE_SCHEMECOLOR_INDEX" val="14"/>
  <p:tag name="KSO_WM_UNIT_FILL_TYPE" val="1"/>
  <p:tag name="KSO_WM_UNIT_LINE_FORE_SCHEMECOLOR_INDEX" val="16"/>
  <p:tag name="KSO_WM_UNIT_LINE_FILL_TYPE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表格</Application>
  <PresentationFormat>宽屏</PresentationFormat>
  <Paragraphs>74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宋体-简</vt:lpstr>
      <vt:lpstr>苹方-简</vt:lpstr>
      <vt:lpstr>报隶-简</vt:lpstr>
      <vt:lpstr>Heiti TC Light</vt:lpstr>
      <vt:lpstr>Heiti SC Light</vt:lpstr>
      <vt:lpstr>华文楷体</vt:lpstr>
      <vt:lpstr>隶变-简</vt:lpstr>
      <vt:lpstr>娃娃体-繁</vt:lpstr>
      <vt:lpstr>Academy Engraved LET</vt:lpstr>
      <vt:lpstr>Yuanti SC Regular</vt:lpstr>
      <vt:lpstr>Athelas Regular</vt:lpstr>
      <vt:lpstr>Bangla Sangam MN Regular</vt:lpstr>
      <vt:lpstr>娃娃体-简</vt:lpstr>
      <vt:lpstr>微软雅黑</vt:lpstr>
      <vt:lpstr>黑体</vt:lpstr>
      <vt:lpstr>汉仪中黑KW</vt:lpstr>
      <vt:lpstr>黑体</vt:lpstr>
      <vt:lpstr>Tempus Sans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Cn</cp:lastModifiedBy>
  <cp:revision>10</cp:revision>
  <dcterms:created xsi:type="dcterms:W3CDTF">2023-01-10T07:43:09Z</dcterms:created>
  <dcterms:modified xsi:type="dcterms:W3CDTF">2023-01-10T07:43:09Z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2052-5.1.1.7676</vt:lpwstr>
  </property>
  <property fmtid="{D5CDD505-2E9C-101B-9397-08002B2CF9AE}" pid="3" name="ICV">
    <vt:lpwstr>CFBC921862718189EB04BD631201AD1A</vt:lpwstr>
  </property>
</Properties>
</file>