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73" r:id="rId13"/>
    <p:sldId id="274" r:id="rId14"/>
    <p:sldId id="266" r:id="rId15"/>
    <p:sldId id="267" r:id="rId16"/>
    <p:sldId id="268" r:id="rId17"/>
    <p:sldId id="269" r:id="rId18"/>
    <p:sldId id="270" r:id="rId19"/>
    <p:sldId id="271" r:id="rId20"/>
    <p:sldId id="272" r:id="rId21"/>
  </p:sldIdLst>
  <p:sldSz cx="9145588" cy="5145088"/>
  <p:notesSz cx="6858000" cy="9144000"/>
  <p:embeddedFontLst>
    <p:embeddedFont>
      <p:font typeface="Plus Jakarta Sans" panose="020B0604020202020204" charset="0"/>
      <p:regular r:id="rId23"/>
      <p:bold r:id="rId24"/>
      <p:italic r:id="rId25"/>
      <p:boldItalic r:id="rId26"/>
    </p:embeddedFont>
    <p:embeddedFont>
      <p:font typeface="Plus Jakarta Sans Medium"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1">
          <p15:clr>
            <a:srgbClr val="000000"/>
          </p15:clr>
        </p15:guide>
        <p15:guide id="2" pos="2881">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4Y4TVJHfc9zY3GybBFnaDE6Md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422" y="372"/>
      </p:cViewPr>
      <p:guideLst>
        <p:guide orient="horz" pos="1621"/>
        <p:guide pos="2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585e5a4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26585e5a41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7348ee98e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27348ee98e6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C3A6474F-1C54-E0CF-A11E-42A11B6612A2}"/>
            </a:ext>
          </a:extLst>
        </p:cNvPr>
        <p:cNvGrpSpPr/>
        <p:nvPr/>
      </p:nvGrpSpPr>
      <p:grpSpPr>
        <a:xfrm>
          <a:off x="0" y="0"/>
          <a:ext cx="0" cy="0"/>
          <a:chOff x="0" y="0"/>
          <a:chExt cx="0" cy="0"/>
        </a:xfrm>
      </p:grpSpPr>
      <p:sp>
        <p:nvSpPr>
          <p:cNvPr id="234" name="Google Shape;234;g27348ee98e6_0_45:notes">
            <a:extLst>
              <a:ext uri="{FF2B5EF4-FFF2-40B4-BE49-F238E27FC236}">
                <a16:creationId xmlns:a16="http://schemas.microsoft.com/office/drawing/2014/main" id="{4045E837-92B7-2960-E2D4-03AFBAA9DC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27348ee98e6_0_45:notes">
            <a:extLst>
              <a:ext uri="{FF2B5EF4-FFF2-40B4-BE49-F238E27FC236}">
                <a16:creationId xmlns:a16="http://schemas.microsoft.com/office/drawing/2014/main" id="{525A77A2-482A-043C-3F42-2ECE438F2C2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49225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0E135001-855A-982A-AEF1-CF11CB21228A}"/>
            </a:ext>
          </a:extLst>
        </p:cNvPr>
        <p:cNvGrpSpPr/>
        <p:nvPr/>
      </p:nvGrpSpPr>
      <p:grpSpPr>
        <a:xfrm>
          <a:off x="0" y="0"/>
          <a:ext cx="0" cy="0"/>
          <a:chOff x="0" y="0"/>
          <a:chExt cx="0" cy="0"/>
        </a:xfrm>
      </p:grpSpPr>
      <p:sp>
        <p:nvSpPr>
          <p:cNvPr id="234" name="Google Shape;234;g27348ee98e6_0_45:notes">
            <a:extLst>
              <a:ext uri="{FF2B5EF4-FFF2-40B4-BE49-F238E27FC236}">
                <a16:creationId xmlns:a16="http://schemas.microsoft.com/office/drawing/2014/main" id="{1385CB5F-EEF1-0A26-FAC9-44A43433DC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g27348ee98e6_0_45:notes">
            <a:extLst>
              <a:ext uri="{FF2B5EF4-FFF2-40B4-BE49-F238E27FC236}">
                <a16:creationId xmlns:a16="http://schemas.microsoft.com/office/drawing/2014/main" id="{82BADAFC-14A5-04E3-7DF9-28BFC61F8F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73128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7348ee98e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27348ee98e6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7348ee98e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27348ee98e6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7348ee98e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27348ee98e6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7348ee98e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27348ee98e6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f97382f64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2f97382f64a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f97382f64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2f97382f64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585e5a41e_0_428:notes"/>
          <p:cNvSpPr>
            <a:spLocks noGrp="1" noRot="1" noChangeAspect="1"/>
          </p:cNvSpPr>
          <p:nvPr>
            <p:ph type="sldImg" idx="2"/>
          </p:nvPr>
        </p:nvSpPr>
        <p:spPr>
          <a:xfrm>
            <a:off x="381708" y="685800"/>
            <a:ext cx="60951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g26585e5a41e_0_4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585e5a41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6585e5a41e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6585e5a41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26585e5a41e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585e5a41e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26585e5a41e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7348ee98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27348ee98e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7348ee98e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27348ee98e6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7348ee98e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27348ee98e6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7348ee98e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7348ee98e6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7348ee98e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27348ee98e6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920" y="1598313"/>
            <a:ext cx="7773750" cy="110285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839" y="2915550"/>
            <a:ext cx="6401911" cy="1314856"/>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80" y="206042"/>
            <a:ext cx="8231030" cy="85751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body" idx="1"/>
          </p:nvPr>
        </p:nvSpPr>
        <p:spPr>
          <a:xfrm rot="5400000">
            <a:off x="2875035" y="-1217234"/>
            <a:ext cx="3395520" cy="823103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 name="Google Shape;79;p19"/>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rot="5400000">
            <a:off x="3634513" y="1668292"/>
            <a:ext cx="4494806" cy="157983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body" idx="1"/>
          </p:nvPr>
        </p:nvSpPr>
        <p:spPr>
          <a:xfrm rot="5400000">
            <a:off x="397832" y="163874"/>
            <a:ext cx="4494806" cy="458867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5" name="Google Shape;85;p20"/>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0"/>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g2ad97f235b5_0_171"/>
          <p:cNvSpPr txBox="1">
            <a:spLocks noGrp="1"/>
          </p:cNvSpPr>
          <p:nvPr>
            <p:ph type="ctrTitle"/>
          </p:nvPr>
        </p:nvSpPr>
        <p:spPr>
          <a:xfrm>
            <a:off x="311762" y="744803"/>
            <a:ext cx="8522100" cy="2053200"/>
          </a:xfrm>
          <a:prstGeom prst="rect">
            <a:avLst/>
          </a:prstGeom>
          <a:noFill/>
          <a:ln>
            <a:noFill/>
          </a:ln>
        </p:spPr>
        <p:txBody>
          <a:bodyPr spcFirstLastPara="1" wrap="square" lIns="91450" tIns="91450" rIns="91450" bIns="91450"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94" name="Google Shape;94;g2ad97f235b5_0_171"/>
          <p:cNvSpPr txBox="1">
            <a:spLocks noGrp="1"/>
          </p:cNvSpPr>
          <p:nvPr>
            <p:ph type="subTitle" idx="1"/>
          </p:nvPr>
        </p:nvSpPr>
        <p:spPr>
          <a:xfrm>
            <a:off x="311754" y="2834993"/>
            <a:ext cx="8522100" cy="792900"/>
          </a:xfrm>
          <a:prstGeom prst="rect">
            <a:avLst/>
          </a:prstGeom>
          <a:noFill/>
          <a:ln>
            <a:noFill/>
          </a:ln>
        </p:spPr>
        <p:txBody>
          <a:bodyPr spcFirstLastPara="1" wrap="square" lIns="91450" tIns="91450" rIns="91450" bIns="9145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95" name="Google Shape;95;g2ad97f235b5_0_171"/>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6"/>
        <p:cNvGrpSpPr/>
        <p:nvPr/>
      </p:nvGrpSpPr>
      <p:grpSpPr>
        <a:xfrm>
          <a:off x="0" y="0"/>
          <a:ext cx="0" cy="0"/>
          <a:chOff x="0" y="0"/>
          <a:chExt cx="0" cy="0"/>
        </a:xfrm>
      </p:grpSpPr>
      <p:sp>
        <p:nvSpPr>
          <p:cNvPr id="97" name="Google Shape;97;g2ad97f235b5_0_175"/>
          <p:cNvSpPr txBox="1">
            <a:spLocks noGrp="1"/>
          </p:cNvSpPr>
          <p:nvPr>
            <p:ph type="title"/>
          </p:nvPr>
        </p:nvSpPr>
        <p:spPr>
          <a:xfrm>
            <a:off x="311754" y="2151509"/>
            <a:ext cx="8522100" cy="842100"/>
          </a:xfrm>
          <a:prstGeom prst="rect">
            <a:avLst/>
          </a:prstGeom>
          <a:noFill/>
          <a:ln>
            <a:noFill/>
          </a:ln>
        </p:spPr>
        <p:txBody>
          <a:bodyPr spcFirstLastPara="1" wrap="square" lIns="91450" tIns="91450" rIns="91450" bIns="91450"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8" name="Google Shape;98;g2ad97f235b5_0_175"/>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9"/>
        <p:cNvGrpSpPr/>
        <p:nvPr/>
      </p:nvGrpSpPr>
      <p:grpSpPr>
        <a:xfrm>
          <a:off x="0" y="0"/>
          <a:ext cx="0" cy="0"/>
          <a:chOff x="0" y="0"/>
          <a:chExt cx="0" cy="0"/>
        </a:xfrm>
      </p:grpSpPr>
      <p:sp>
        <p:nvSpPr>
          <p:cNvPr id="100" name="Google Shape;100;g2ad97f235b5_0_178"/>
          <p:cNvSpPr txBox="1">
            <a:spLocks noGrp="1"/>
          </p:cNvSpPr>
          <p:nvPr>
            <p:ph type="title"/>
          </p:nvPr>
        </p:nvSpPr>
        <p:spPr>
          <a:xfrm>
            <a:off x="311754" y="445161"/>
            <a:ext cx="8522100" cy="573000"/>
          </a:xfrm>
          <a:prstGeom prst="rect">
            <a:avLst/>
          </a:prstGeom>
          <a:noFill/>
          <a:ln>
            <a:noFill/>
          </a:ln>
        </p:spPr>
        <p:txBody>
          <a:bodyPr spcFirstLastPara="1" wrap="square" lIns="91450" tIns="91450" rIns="91450" bIns="91450"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g2ad97f235b5_0_178"/>
          <p:cNvSpPr txBox="1">
            <a:spLocks noGrp="1"/>
          </p:cNvSpPr>
          <p:nvPr>
            <p:ph type="body" idx="1"/>
          </p:nvPr>
        </p:nvSpPr>
        <p:spPr>
          <a:xfrm>
            <a:off x="311754" y="1152828"/>
            <a:ext cx="8522100" cy="3417300"/>
          </a:xfrm>
          <a:prstGeom prst="rect">
            <a:avLst/>
          </a:prstGeom>
          <a:noFill/>
          <a:ln>
            <a:noFill/>
          </a:ln>
        </p:spPr>
        <p:txBody>
          <a:bodyPr spcFirstLastPara="1" wrap="square" lIns="91450" tIns="91450" rIns="91450" bIns="91450"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02" name="Google Shape;102;g2ad97f235b5_0_178"/>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3"/>
        <p:cNvGrpSpPr/>
        <p:nvPr/>
      </p:nvGrpSpPr>
      <p:grpSpPr>
        <a:xfrm>
          <a:off x="0" y="0"/>
          <a:ext cx="0" cy="0"/>
          <a:chOff x="0" y="0"/>
          <a:chExt cx="0" cy="0"/>
        </a:xfrm>
      </p:grpSpPr>
      <p:sp>
        <p:nvSpPr>
          <p:cNvPr id="104" name="Google Shape;104;g2ad97f235b5_0_182"/>
          <p:cNvSpPr txBox="1">
            <a:spLocks noGrp="1"/>
          </p:cNvSpPr>
          <p:nvPr>
            <p:ph type="title"/>
          </p:nvPr>
        </p:nvSpPr>
        <p:spPr>
          <a:xfrm>
            <a:off x="311754" y="445161"/>
            <a:ext cx="8522100" cy="573000"/>
          </a:xfrm>
          <a:prstGeom prst="rect">
            <a:avLst/>
          </a:prstGeom>
          <a:noFill/>
          <a:ln>
            <a:noFill/>
          </a:ln>
        </p:spPr>
        <p:txBody>
          <a:bodyPr spcFirstLastPara="1" wrap="square" lIns="91450" tIns="91450" rIns="91450" bIns="91450"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5" name="Google Shape;105;g2ad97f235b5_0_182"/>
          <p:cNvSpPr txBox="1">
            <a:spLocks noGrp="1"/>
          </p:cNvSpPr>
          <p:nvPr>
            <p:ph type="body" idx="1"/>
          </p:nvPr>
        </p:nvSpPr>
        <p:spPr>
          <a:xfrm>
            <a:off x="311754" y="1152828"/>
            <a:ext cx="4000500" cy="3417300"/>
          </a:xfrm>
          <a:prstGeom prst="rect">
            <a:avLst/>
          </a:prstGeom>
          <a:noFill/>
          <a:ln>
            <a:noFill/>
          </a:ln>
        </p:spPr>
        <p:txBody>
          <a:bodyPr spcFirstLastPara="1" wrap="square" lIns="91450" tIns="91450" rIns="91450" bIns="91450"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6" name="Google Shape;106;g2ad97f235b5_0_182"/>
          <p:cNvSpPr txBox="1">
            <a:spLocks noGrp="1"/>
          </p:cNvSpPr>
          <p:nvPr>
            <p:ph type="body" idx="2"/>
          </p:nvPr>
        </p:nvSpPr>
        <p:spPr>
          <a:xfrm>
            <a:off x="4833232" y="1152828"/>
            <a:ext cx="4000500" cy="3417300"/>
          </a:xfrm>
          <a:prstGeom prst="rect">
            <a:avLst/>
          </a:prstGeom>
          <a:noFill/>
          <a:ln>
            <a:noFill/>
          </a:ln>
        </p:spPr>
        <p:txBody>
          <a:bodyPr spcFirstLastPara="1" wrap="square" lIns="91450" tIns="91450" rIns="91450" bIns="91450"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7" name="Google Shape;107;g2ad97f235b5_0_182"/>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8"/>
        <p:cNvGrpSpPr/>
        <p:nvPr/>
      </p:nvGrpSpPr>
      <p:grpSpPr>
        <a:xfrm>
          <a:off x="0" y="0"/>
          <a:ext cx="0" cy="0"/>
          <a:chOff x="0" y="0"/>
          <a:chExt cx="0" cy="0"/>
        </a:xfrm>
      </p:grpSpPr>
      <p:sp>
        <p:nvSpPr>
          <p:cNvPr id="109" name="Google Shape;109;g2ad97f235b5_0_187"/>
          <p:cNvSpPr txBox="1">
            <a:spLocks noGrp="1"/>
          </p:cNvSpPr>
          <p:nvPr>
            <p:ph type="title"/>
          </p:nvPr>
        </p:nvSpPr>
        <p:spPr>
          <a:xfrm>
            <a:off x="311754" y="445161"/>
            <a:ext cx="8522100" cy="573000"/>
          </a:xfrm>
          <a:prstGeom prst="rect">
            <a:avLst/>
          </a:prstGeom>
          <a:noFill/>
          <a:ln>
            <a:noFill/>
          </a:ln>
        </p:spPr>
        <p:txBody>
          <a:bodyPr spcFirstLastPara="1" wrap="square" lIns="91450" tIns="91450" rIns="91450" bIns="91450"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0" name="Google Shape;110;g2ad97f235b5_0_187"/>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g2ad97f235b5_0_190"/>
          <p:cNvSpPr txBox="1">
            <a:spLocks noGrp="1"/>
          </p:cNvSpPr>
          <p:nvPr>
            <p:ph type="title"/>
          </p:nvPr>
        </p:nvSpPr>
        <p:spPr>
          <a:xfrm>
            <a:off x="311754" y="555770"/>
            <a:ext cx="2808600" cy="756000"/>
          </a:xfrm>
          <a:prstGeom prst="rect">
            <a:avLst/>
          </a:prstGeom>
          <a:noFill/>
          <a:ln>
            <a:noFill/>
          </a:ln>
        </p:spPr>
        <p:txBody>
          <a:bodyPr spcFirstLastPara="1" wrap="square" lIns="91450" tIns="91450" rIns="91450" bIns="91450"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3" name="Google Shape;113;g2ad97f235b5_0_190"/>
          <p:cNvSpPr txBox="1">
            <a:spLocks noGrp="1"/>
          </p:cNvSpPr>
          <p:nvPr>
            <p:ph type="body" idx="1"/>
          </p:nvPr>
        </p:nvSpPr>
        <p:spPr>
          <a:xfrm>
            <a:off x="311754" y="1390026"/>
            <a:ext cx="2808600" cy="3180300"/>
          </a:xfrm>
          <a:prstGeom prst="rect">
            <a:avLst/>
          </a:prstGeom>
          <a:noFill/>
          <a:ln>
            <a:noFill/>
          </a:ln>
        </p:spPr>
        <p:txBody>
          <a:bodyPr spcFirstLastPara="1" wrap="square" lIns="91450" tIns="91450" rIns="91450" bIns="9145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4" name="Google Shape;114;g2ad97f235b5_0_190"/>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5"/>
        <p:cNvGrpSpPr/>
        <p:nvPr/>
      </p:nvGrpSpPr>
      <p:grpSpPr>
        <a:xfrm>
          <a:off x="0" y="0"/>
          <a:ext cx="0" cy="0"/>
          <a:chOff x="0" y="0"/>
          <a:chExt cx="0" cy="0"/>
        </a:xfrm>
      </p:grpSpPr>
      <p:sp>
        <p:nvSpPr>
          <p:cNvPr id="116" name="Google Shape;116;g2ad97f235b5_0_194"/>
          <p:cNvSpPr txBox="1">
            <a:spLocks noGrp="1"/>
          </p:cNvSpPr>
          <p:nvPr>
            <p:ph type="title"/>
          </p:nvPr>
        </p:nvSpPr>
        <p:spPr>
          <a:xfrm>
            <a:off x="490334" y="450288"/>
            <a:ext cx="6369000" cy="4092000"/>
          </a:xfrm>
          <a:prstGeom prst="rect">
            <a:avLst/>
          </a:prstGeom>
          <a:noFill/>
          <a:ln>
            <a:noFill/>
          </a:ln>
        </p:spPr>
        <p:txBody>
          <a:bodyPr spcFirstLastPara="1" wrap="square" lIns="91450" tIns="91450" rIns="91450" bIns="91450"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7" name="Google Shape;117;g2ad97f235b5_0_194"/>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8"/>
        <p:cNvGrpSpPr/>
        <p:nvPr/>
      </p:nvGrpSpPr>
      <p:grpSpPr>
        <a:xfrm>
          <a:off x="0" y="0"/>
          <a:ext cx="0" cy="0"/>
          <a:chOff x="0" y="0"/>
          <a:chExt cx="0" cy="0"/>
        </a:xfrm>
      </p:grpSpPr>
      <p:sp>
        <p:nvSpPr>
          <p:cNvPr id="119" name="Google Shape;119;g2ad97f235b5_0_197"/>
          <p:cNvSpPr/>
          <p:nvPr/>
        </p:nvSpPr>
        <p:spPr>
          <a:xfrm>
            <a:off x="4572788" y="-125"/>
            <a:ext cx="4572900" cy="5145000"/>
          </a:xfrm>
          <a:prstGeom prst="rect">
            <a:avLst/>
          </a:prstGeom>
          <a:solidFill>
            <a:schemeClr val="lt2"/>
          </a:solidFill>
          <a:ln>
            <a:noFill/>
          </a:ln>
        </p:spPr>
        <p:txBody>
          <a:bodyPr spcFirstLastPara="1" wrap="square" lIns="91450" tIns="91450" rIns="91450" bIns="914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2ad97f235b5_0_197"/>
          <p:cNvSpPr txBox="1">
            <a:spLocks noGrp="1"/>
          </p:cNvSpPr>
          <p:nvPr>
            <p:ph type="title"/>
          </p:nvPr>
        </p:nvSpPr>
        <p:spPr>
          <a:xfrm>
            <a:off x="265546" y="1233553"/>
            <a:ext cx="4045800" cy="1482900"/>
          </a:xfrm>
          <a:prstGeom prst="rect">
            <a:avLst/>
          </a:prstGeom>
          <a:noFill/>
          <a:ln>
            <a:noFill/>
          </a:ln>
        </p:spPr>
        <p:txBody>
          <a:bodyPr spcFirstLastPara="1" wrap="square" lIns="91450" tIns="91450" rIns="91450" bIns="91450"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21" name="Google Shape;121;g2ad97f235b5_0_197"/>
          <p:cNvSpPr txBox="1">
            <a:spLocks noGrp="1"/>
          </p:cNvSpPr>
          <p:nvPr>
            <p:ph type="subTitle" idx="1"/>
          </p:nvPr>
        </p:nvSpPr>
        <p:spPr>
          <a:xfrm>
            <a:off x="265546" y="2803933"/>
            <a:ext cx="4045800" cy="1235400"/>
          </a:xfrm>
          <a:prstGeom prst="rect">
            <a:avLst/>
          </a:prstGeom>
          <a:noFill/>
          <a:ln>
            <a:noFill/>
          </a:ln>
        </p:spPr>
        <p:txBody>
          <a:bodyPr spcFirstLastPara="1" wrap="square" lIns="91450" tIns="91450" rIns="91450" bIns="91450"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2" name="Google Shape;122;g2ad97f235b5_0_197"/>
          <p:cNvSpPr txBox="1">
            <a:spLocks noGrp="1"/>
          </p:cNvSpPr>
          <p:nvPr>
            <p:ph type="body" idx="2"/>
          </p:nvPr>
        </p:nvSpPr>
        <p:spPr>
          <a:xfrm>
            <a:off x="4940351" y="724297"/>
            <a:ext cx="3837600" cy="3696300"/>
          </a:xfrm>
          <a:prstGeom prst="rect">
            <a:avLst/>
          </a:prstGeom>
          <a:noFill/>
          <a:ln>
            <a:noFill/>
          </a:ln>
        </p:spPr>
        <p:txBody>
          <a:bodyPr spcFirstLastPara="1" wrap="square" lIns="91450" tIns="91450" rIns="91450" bIns="91450"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3" name="Google Shape;123;g2ad97f235b5_0_197"/>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27"/>
        <p:cNvGrpSpPr/>
        <p:nvPr/>
      </p:nvGrpSpPr>
      <p:grpSpPr>
        <a:xfrm>
          <a:off x="0" y="0"/>
          <a:ext cx="0" cy="0"/>
          <a:chOff x="0" y="0"/>
          <a:chExt cx="0" cy="0"/>
        </a:xfrm>
      </p:grpSpPr>
      <p:sp>
        <p:nvSpPr>
          <p:cNvPr id="28" name="Google Shape;28;g142ff3d8b87_1_105"/>
          <p:cNvSpPr txBox="1">
            <a:spLocks noGrp="1"/>
          </p:cNvSpPr>
          <p:nvPr>
            <p:ph type="ftr" idx="11"/>
          </p:nvPr>
        </p:nvSpPr>
        <p:spPr>
          <a:xfrm>
            <a:off x="3109495" y="4784920"/>
            <a:ext cx="2926800" cy="2574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9" name="Google Shape;29;g142ff3d8b87_1_105"/>
          <p:cNvSpPr txBox="1">
            <a:spLocks noGrp="1"/>
          </p:cNvSpPr>
          <p:nvPr>
            <p:ph type="dt" idx="10"/>
          </p:nvPr>
        </p:nvSpPr>
        <p:spPr>
          <a:xfrm>
            <a:off x="457279" y="4784920"/>
            <a:ext cx="2103300" cy="257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0" name="Google Shape;30;g142ff3d8b87_1_105"/>
          <p:cNvSpPr txBox="1">
            <a:spLocks noGrp="1"/>
          </p:cNvSpPr>
          <p:nvPr>
            <p:ph type="sldNum" idx="12"/>
          </p:nvPr>
        </p:nvSpPr>
        <p:spPr>
          <a:xfrm>
            <a:off x="6584814" y="4784920"/>
            <a:ext cx="2103300" cy="138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4"/>
        <p:cNvGrpSpPr/>
        <p:nvPr/>
      </p:nvGrpSpPr>
      <p:grpSpPr>
        <a:xfrm>
          <a:off x="0" y="0"/>
          <a:ext cx="0" cy="0"/>
          <a:chOff x="0" y="0"/>
          <a:chExt cx="0" cy="0"/>
        </a:xfrm>
      </p:grpSpPr>
      <p:sp>
        <p:nvSpPr>
          <p:cNvPr id="125" name="Google Shape;125;g2ad97f235b5_0_203"/>
          <p:cNvSpPr txBox="1">
            <a:spLocks noGrp="1"/>
          </p:cNvSpPr>
          <p:nvPr>
            <p:ph type="body" idx="1"/>
          </p:nvPr>
        </p:nvSpPr>
        <p:spPr>
          <a:xfrm>
            <a:off x="311754" y="4231870"/>
            <a:ext cx="5999700" cy="605400"/>
          </a:xfrm>
          <a:prstGeom prst="rect">
            <a:avLst/>
          </a:prstGeom>
          <a:noFill/>
          <a:ln>
            <a:noFill/>
          </a:ln>
        </p:spPr>
        <p:txBody>
          <a:bodyPr spcFirstLastPara="1" wrap="square" lIns="91450" tIns="91450" rIns="91450" bIns="91450"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26" name="Google Shape;126;g2ad97f235b5_0_203"/>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7"/>
        <p:cNvGrpSpPr/>
        <p:nvPr/>
      </p:nvGrpSpPr>
      <p:grpSpPr>
        <a:xfrm>
          <a:off x="0" y="0"/>
          <a:ext cx="0" cy="0"/>
          <a:chOff x="0" y="0"/>
          <a:chExt cx="0" cy="0"/>
        </a:xfrm>
      </p:grpSpPr>
      <p:sp>
        <p:nvSpPr>
          <p:cNvPr id="128" name="Google Shape;128;g2ad97f235b5_0_206"/>
          <p:cNvSpPr txBox="1">
            <a:spLocks noGrp="1"/>
          </p:cNvSpPr>
          <p:nvPr>
            <p:ph type="title" hasCustomPrompt="1"/>
          </p:nvPr>
        </p:nvSpPr>
        <p:spPr>
          <a:xfrm>
            <a:off x="311754" y="1106464"/>
            <a:ext cx="8522100" cy="1964100"/>
          </a:xfrm>
          <a:prstGeom prst="rect">
            <a:avLst/>
          </a:prstGeom>
          <a:noFill/>
          <a:ln>
            <a:noFill/>
          </a:ln>
        </p:spPr>
        <p:txBody>
          <a:bodyPr spcFirstLastPara="1" wrap="square" lIns="91450" tIns="91450" rIns="91450" bIns="91450"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9" name="Google Shape;129;g2ad97f235b5_0_206"/>
          <p:cNvSpPr txBox="1">
            <a:spLocks noGrp="1"/>
          </p:cNvSpPr>
          <p:nvPr>
            <p:ph type="body" idx="1"/>
          </p:nvPr>
        </p:nvSpPr>
        <p:spPr>
          <a:xfrm>
            <a:off x="311754" y="3153190"/>
            <a:ext cx="8522100" cy="1301100"/>
          </a:xfrm>
          <a:prstGeom prst="rect">
            <a:avLst/>
          </a:prstGeom>
          <a:noFill/>
          <a:ln>
            <a:noFill/>
          </a:ln>
        </p:spPr>
        <p:txBody>
          <a:bodyPr spcFirstLastPara="1" wrap="square" lIns="91450" tIns="91450" rIns="91450" bIns="91450"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30" name="Google Shape;130;g2ad97f235b5_0_206"/>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g2ad97f235b5_0_210"/>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722438" y="3306196"/>
            <a:ext cx="7773750" cy="102187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722438" y="2180709"/>
            <a:ext cx="7773750" cy="11254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12"/>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457280" y="206042"/>
            <a:ext cx="8231030" cy="85751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350899" y="1229105"/>
            <a:ext cx="3083461" cy="347650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13"/>
          <p:cNvSpPr txBox="1">
            <a:spLocks noGrp="1"/>
          </p:cNvSpPr>
          <p:nvPr>
            <p:ph type="body" idx="2"/>
          </p:nvPr>
        </p:nvSpPr>
        <p:spPr>
          <a:xfrm>
            <a:off x="3586787" y="1229105"/>
            <a:ext cx="3085047" cy="347650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13"/>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80" y="206042"/>
            <a:ext cx="8231030" cy="85751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4"/>
          <p:cNvSpPr txBox="1">
            <a:spLocks noGrp="1"/>
          </p:cNvSpPr>
          <p:nvPr>
            <p:ph type="body" idx="1"/>
          </p:nvPr>
        </p:nvSpPr>
        <p:spPr>
          <a:xfrm>
            <a:off x="457279" y="1151690"/>
            <a:ext cx="4040890" cy="47997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14"/>
          <p:cNvSpPr txBox="1">
            <a:spLocks noGrp="1"/>
          </p:cNvSpPr>
          <p:nvPr>
            <p:ph type="body" idx="2"/>
          </p:nvPr>
        </p:nvSpPr>
        <p:spPr>
          <a:xfrm>
            <a:off x="457279" y="1631660"/>
            <a:ext cx="4040890" cy="2964381"/>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14"/>
          <p:cNvSpPr txBox="1">
            <a:spLocks noGrp="1"/>
          </p:cNvSpPr>
          <p:nvPr>
            <p:ph type="body" idx="3"/>
          </p:nvPr>
        </p:nvSpPr>
        <p:spPr>
          <a:xfrm>
            <a:off x="4645833" y="1151690"/>
            <a:ext cx="4042477" cy="47997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14"/>
          <p:cNvSpPr txBox="1">
            <a:spLocks noGrp="1"/>
          </p:cNvSpPr>
          <p:nvPr>
            <p:ph type="body" idx="4"/>
          </p:nvPr>
        </p:nvSpPr>
        <p:spPr>
          <a:xfrm>
            <a:off x="4645833" y="1631660"/>
            <a:ext cx="4042477" cy="2964381"/>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14"/>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457280" y="206042"/>
            <a:ext cx="8231030" cy="85751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6"/>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6"/>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457280" y="204851"/>
            <a:ext cx="3008835" cy="87180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body" idx="1"/>
          </p:nvPr>
        </p:nvSpPr>
        <p:spPr>
          <a:xfrm>
            <a:off x="3575671" y="204852"/>
            <a:ext cx="5112638" cy="439119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5" name="Google Shape;65;p17"/>
          <p:cNvSpPr txBox="1">
            <a:spLocks noGrp="1"/>
          </p:cNvSpPr>
          <p:nvPr>
            <p:ph type="body" idx="2"/>
          </p:nvPr>
        </p:nvSpPr>
        <p:spPr>
          <a:xfrm>
            <a:off x="457280" y="1076658"/>
            <a:ext cx="3008835" cy="351938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6" name="Google Shape;66;p17"/>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7"/>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1792600" y="3601562"/>
            <a:ext cx="5487353" cy="42518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a:spLocks noGrp="1"/>
          </p:cNvSpPr>
          <p:nvPr>
            <p:ph type="pic" idx="2"/>
          </p:nvPr>
        </p:nvSpPr>
        <p:spPr>
          <a:xfrm>
            <a:off x="1792600" y="459723"/>
            <a:ext cx="5487353" cy="3087053"/>
          </a:xfrm>
          <a:prstGeom prst="rect">
            <a:avLst/>
          </a:prstGeom>
          <a:noFill/>
          <a:ln>
            <a:noFill/>
          </a:ln>
        </p:spPr>
      </p:sp>
      <p:sp>
        <p:nvSpPr>
          <p:cNvPr id="72" name="Google Shape;72;p18"/>
          <p:cNvSpPr txBox="1">
            <a:spLocks noGrp="1"/>
          </p:cNvSpPr>
          <p:nvPr>
            <p:ph type="body" idx="1"/>
          </p:nvPr>
        </p:nvSpPr>
        <p:spPr>
          <a:xfrm>
            <a:off x="1792600" y="4026747"/>
            <a:ext cx="5487353" cy="60383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3" name="Google Shape;73;p18"/>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8"/>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80" y="206042"/>
            <a:ext cx="8231030" cy="857515"/>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457280" y="1200521"/>
            <a:ext cx="8231030" cy="339552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81" y="4768735"/>
            <a:ext cx="2133970" cy="27392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124743" y="4768735"/>
            <a:ext cx="2896103" cy="273929"/>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554339" y="4768735"/>
            <a:ext cx="2133970" cy="27392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8"/>
        <p:cNvGrpSpPr/>
        <p:nvPr/>
      </p:nvGrpSpPr>
      <p:grpSpPr>
        <a:xfrm>
          <a:off x="0" y="0"/>
          <a:ext cx="0" cy="0"/>
          <a:chOff x="0" y="0"/>
          <a:chExt cx="0" cy="0"/>
        </a:xfrm>
      </p:grpSpPr>
      <p:sp>
        <p:nvSpPr>
          <p:cNvPr id="89" name="Google Shape;89;g2ad97f235b5_0_167"/>
          <p:cNvSpPr txBox="1">
            <a:spLocks noGrp="1"/>
          </p:cNvSpPr>
          <p:nvPr>
            <p:ph type="title"/>
          </p:nvPr>
        </p:nvSpPr>
        <p:spPr>
          <a:xfrm>
            <a:off x="311754" y="445161"/>
            <a:ext cx="8522100" cy="573000"/>
          </a:xfrm>
          <a:prstGeom prst="rect">
            <a:avLst/>
          </a:prstGeom>
          <a:noFill/>
          <a:ln>
            <a:noFill/>
          </a:ln>
        </p:spPr>
        <p:txBody>
          <a:bodyPr spcFirstLastPara="1" wrap="square" lIns="91450" tIns="91450" rIns="91450" bIns="91450"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0" name="Google Shape;90;g2ad97f235b5_0_167"/>
          <p:cNvSpPr txBox="1">
            <a:spLocks noGrp="1"/>
          </p:cNvSpPr>
          <p:nvPr>
            <p:ph type="body" idx="1"/>
          </p:nvPr>
        </p:nvSpPr>
        <p:spPr>
          <a:xfrm>
            <a:off x="311754" y="1152828"/>
            <a:ext cx="8522100" cy="3417300"/>
          </a:xfrm>
          <a:prstGeom prst="rect">
            <a:avLst/>
          </a:prstGeom>
          <a:noFill/>
          <a:ln>
            <a:noFill/>
          </a:ln>
        </p:spPr>
        <p:txBody>
          <a:bodyPr spcFirstLastPara="1" wrap="square" lIns="91450" tIns="91450" rIns="91450" bIns="91450"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1" name="Google Shape;91;g2ad97f235b5_0_167"/>
          <p:cNvSpPr txBox="1">
            <a:spLocks noGrp="1"/>
          </p:cNvSpPr>
          <p:nvPr>
            <p:ph type="sldNum" idx="12"/>
          </p:nvPr>
        </p:nvSpPr>
        <p:spPr>
          <a:xfrm>
            <a:off x="8473917" y="4664645"/>
            <a:ext cx="548700" cy="393600"/>
          </a:xfrm>
          <a:prstGeom prst="rect">
            <a:avLst/>
          </a:prstGeom>
          <a:noFill/>
          <a:ln>
            <a:noFill/>
          </a:ln>
        </p:spPr>
        <p:txBody>
          <a:bodyPr spcFirstLastPara="1" wrap="square" lIns="91450" tIns="91450" rIns="91450" bIns="91450"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www.kaggle.com/datasets/oktayrdeki/traffic-accidents/dat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36"/>
        <p:cNvGrpSpPr/>
        <p:nvPr/>
      </p:nvGrpSpPr>
      <p:grpSpPr>
        <a:xfrm>
          <a:off x="0" y="0"/>
          <a:ext cx="0" cy="0"/>
          <a:chOff x="0" y="0"/>
          <a:chExt cx="0" cy="0"/>
        </a:xfrm>
      </p:grpSpPr>
      <p:sp>
        <p:nvSpPr>
          <p:cNvPr id="137" name="Google Shape;137;g26585e5a41e_0_0"/>
          <p:cNvSpPr/>
          <p:nvPr/>
        </p:nvSpPr>
        <p:spPr>
          <a:xfrm>
            <a:off x="-1050025" y="1042200"/>
            <a:ext cx="7580100" cy="4102800"/>
          </a:xfrm>
          <a:prstGeom prst="parallelogram">
            <a:avLst>
              <a:gd name="adj" fmla="val 25000"/>
            </a:avLst>
          </a:prstGeom>
          <a:solidFill>
            <a:srgbClr val="48A8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g26585e5a41e_0_0"/>
          <p:cNvSpPr txBox="1">
            <a:spLocks noGrp="1"/>
          </p:cNvSpPr>
          <p:nvPr>
            <p:ph type="ctrTitle"/>
          </p:nvPr>
        </p:nvSpPr>
        <p:spPr>
          <a:xfrm>
            <a:off x="455175" y="2359501"/>
            <a:ext cx="5605200" cy="14682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SzPts val="1800"/>
              <a:buNone/>
            </a:pPr>
            <a:r>
              <a:rPr lang="en-US" sz="4800" b="1">
                <a:solidFill>
                  <a:schemeClr val="lt1"/>
                </a:solidFill>
                <a:latin typeface="Plus Jakarta Sans"/>
                <a:ea typeface="Plus Jakarta Sans"/>
                <a:cs typeface="Plus Jakarta Sans"/>
                <a:sym typeface="Plus Jakarta Sans"/>
              </a:rPr>
              <a:t>Nama Project</a:t>
            </a:r>
            <a:endParaRPr sz="4800" b="1">
              <a:solidFill>
                <a:schemeClr val="lt1"/>
              </a:solidFill>
              <a:latin typeface="Plus Jakarta Sans"/>
              <a:ea typeface="Plus Jakarta Sans"/>
              <a:cs typeface="Plus Jakarta Sans"/>
              <a:sym typeface="Plus Jakarta Sans"/>
            </a:endParaRPr>
          </a:p>
        </p:txBody>
      </p:sp>
      <p:sp>
        <p:nvSpPr>
          <p:cNvPr id="139" name="Google Shape;139;g26585e5a41e_0_0"/>
          <p:cNvSpPr txBox="1">
            <a:spLocks noGrp="1"/>
          </p:cNvSpPr>
          <p:nvPr>
            <p:ph type="subTitle" idx="1"/>
          </p:nvPr>
        </p:nvSpPr>
        <p:spPr>
          <a:xfrm>
            <a:off x="508650" y="3641075"/>
            <a:ext cx="4789500" cy="792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640"/>
              </a:spcBef>
              <a:spcAft>
                <a:spcPts val="0"/>
              </a:spcAft>
              <a:buClr>
                <a:schemeClr val="dk1"/>
              </a:buClr>
              <a:buSzPts val="1100"/>
              <a:buFont typeface="Arial"/>
              <a:buNone/>
            </a:pPr>
            <a:r>
              <a:rPr lang="en-US" sz="1800" b="1">
                <a:solidFill>
                  <a:schemeClr val="lt1"/>
                </a:solidFill>
                <a:latin typeface="Plus Jakarta Sans"/>
                <a:ea typeface="Plus Jakarta Sans"/>
                <a:cs typeface="Plus Jakarta Sans"/>
                <a:sym typeface="Plus Jakarta Sans"/>
              </a:rPr>
              <a:t>Nama Student</a:t>
            </a:r>
            <a:endParaRPr sz="1800">
              <a:solidFill>
                <a:schemeClr val="lt1"/>
              </a:solidFill>
            </a:endParaRPr>
          </a:p>
        </p:txBody>
      </p:sp>
      <p:pic>
        <p:nvPicPr>
          <p:cNvPr id="140" name="Google Shape;140;g26585e5a41e_0_0"/>
          <p:cNvPicPr preferRelativeResize="0"/>
          <p:nvPr/>
        </p:nvPicPr>
        <p:blipFill rotWithShape="1">
          <a:blip r:embed="rId3">
            <a:alphaModFix/>
          </a:blip>
          <a:srcRect/>
          <a:stretch/>
        </p:blipFill>
        <p:spPr>
          <a:xfrm>
            <a:off x="7630763" y="276049"/>
            <a:ext cx="1184604" cy="360062"/>
          </a:xfrm>
          <a:prstGeom prst="rect">
            <a:avLst/>
          </a:prstGeom>
          <a:noFill/>
          <a:ln>
            <a:noFill/>
          </a:ln>
        </p:spPr>
      </p:pic>
      <p:cxnSp>
        <p:nvCxnSpPr>
          <p:cNvPr id="141" name="Google Shape;141;g26585e5a41e_0_0"/>
          <p:cNvCxnSpPr/>
          <p:nvPr/>
        </p:nvCxnSpPr>
        <p:spPr>
          <a:xfrm>
            <a:off x="609925" y="4433975"/>
            <a:ext cx="3933900" cy="0"/>
          </a:xfrm>
          <a:prstGeom prst="straightConnector1">
            <a:avLst/>
          </a:prstGeom>
          <a:noFill/>
          <a:ln w="9525" cap="flat" cmpd="sng">
            <a:solidFill>
              <a:schemeClr val="lt1"/>
            </a:solidFill>
            <a:prstDash val="solid"/>
            <a:round/>
            <a:headEnd type="none" w="sm" len="sm"/>
            <a:tailEnd type="none" w="sm" len="sm"/>
          </a:ln>
        </p:spPr>
      </p:cxnSp>
      <p:sp>
        <p:nvSpPr>
          <p:cNvPr id="142" name="Google Shape;142;g26585e5a41e_0_0"/>
          <p:cNvSpPr/>
          <p:nvPr/>
        </p:nvSpPr>
        <p:spPr>
          <a:xfrm>
            <a:off x="1144250" y="4372475"/>
            <a:ext cx="611700" cy="123000"/>
          </a:xfrm>
          <a:prstGeom prst="roundRect">
            <a:avLst>
              <a:gd name="adj" fmla="val 50000"/>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3" name="Google Shape;143;g26585e5a41e_0_0"/>
          <p:cNvSpPr/>
          <p:nvPr/>
        </p:nvSpPr>
        <p:spPr>
          <a:xfrm rot="-1974178">
            <a:off x="5563413" y="2328431"/>
            <a:ext cx="1120545" cy="1120545"/>
          </a:xfrm>
          <a:prstGeom prst="ellipse">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4" name="Google Shape;144;g26585e5a41e_0_0"/>
          <p:cNvSpPr/>
          <p:nvPr/>
        </p:nvSpPr>
        <p:spPr>
          <a:xfrm rot="-3576283">
            <a:off x="4993794" y="3068971"/>
            <a:ext cx="3038762" cy="3137189"/>
          </a:xfrm>
          <a:prstGeom prst="ellipse">
            <a:avLst/>
          </a:prstGeom>
          <a:solidFill>
            <a:srgbClr val="F08B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p:cNvGrpSpPr/>
        <p:nvPr/>
      </p:nvGrpSpPr>
      <p:grpSpPr>
        <a:xfrm>
          <a:off x="0" y="0"/>
          <a:ext cx="0" cy="0"/>
          <a:chOff x="0" y="0"/>
          <a:chExt cx="0" cy="0"/>
        </a:xfrm>
      </p:grpSpPr>
      <p:pic>
        <p:nvPicPr>
          <p:cNvPr id="237" name="Google Shape;237;g27348ee98e6_0_45"/>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38" name="Google Shape;238;g27348ee98e6_0_45"/>
          <p:cNvSpPr txBox="1"/>
          <p:nvPr/>
        </p:nvSpPr>
        <p:spPr>
          <a:xfrm>
            <a:off x="1117075" y="1136623"/>
            <a:ext cx="7039800" cy="1862700"/>
          </a:xfrm>
          <a:prstGeom prst="rect">
            <a:avLst/>
          </a:prstGeom>
          <a:noFill/>
          <a:ln>
            <a:noFill/>
          </a:ln>
        </p:spPr>
        <p:txBody>
          <a:bodyPr spcFirstLastPara="1" wrap="square" lIns="91450" tIns="91450" rIns="91450" bIns="9145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2000" b="1">
                <a:solidFill>
                  <a:srgbClr val="262626"/>
                </a:solidFill>
                <a:latin typeface="Plus Jakarta Sans"/>
                <a:ea typeface="Plus Jakarta Sans"/>
                <a:cs typeface="Plus Jakarta Sans"/>
                <a:sym typeface="Plus Jakarta Sans"/>
              </a:rPr>
              <a:t>Jelaskan sumber dan jenis data yang digunakan, termasuk struktur dan jumlah data. Sertakan cara pengumpulan data dan tinjau kualitas data, seperti masalah data yang hilang atau duplikasi.</a:t>
            </a:r>
            <a:endParaRPr sz="2000" b="1" i="0" u="none" strike="noStrike" cap="none">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ED5384A2-82C7-09F7-53EB-C65182E0DD86}"/>
            </a:ext>
          </a:extLst>
        </p:cNvPr>
        <p:cNvGrpSpPr/>
        <p:nvPr/>
      </p:nvGrpSpPr>
      <p:grpSpPr>
        <a:xfrm>
          <a:off x="0" y="0"/>
          <a:ext cx="0" cy="0"/>
          <a:chOff x="0" y="0"/>
          <a:chExt cx="0" cy="0"/>
        </a:xfrm>
      </p:grpSpPr>
      <p:pic>
        <p:nvPicPr>
          <p:cNvPr id="237" name="Google Shape;237;g27348ee98e6_0_45">
            <a:extLst>
              <a:ext uri="{FF2B5EF4-FFF2-40B4-BE49-F238E27FC236}">
                <a16:creationId xmlns:a16="http://schemas.microsoft.com/office/drawing/2014/main" id="{CE4F0795-E267-7D0F-45F8-D40C14EE63B5}"/>
              </a:ext>
            </a:extLst>
          </p:cNvPr>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38" name="Google Shape;238;g27348ee98e6_0_45">
            <a:extLst>
              <a:ext uri="{FF2B5EF4-FFF2-40B4-BE49-F238E27FC236}">
                <a16:creationId xmlns:a16="http://schemas.microsoft.com/office/drawing/2014/main" id="{28CBCE26-E6B3-5215-F8BF-1670E7C05E6B}"/>
              </a:ext>
            </a:extLst>
          </p:cNvPr>
          <p:cNvSpPr txBox="1"/>
          <p:nvPr/>
        </p:nvSpPr>
        <p:spPr>
          <a:xfrm>
            <a:off x="469375" y="720550"/>
            <a:ext cx="8166626" cy="1324150"/>
          </a:xfrm>
          <a:prstGeom prst="rect">
            <a:avLst/>
          </a:prstGeom>
          <a:noFill/>
          <a:ln>
            <a:noFill/>
          </a:ln>
        </p:spPr>
        <p:txBody>
          <a:bodyPr spcFirstLastPara="1" wrap="square" lIns="91450" tIns="91450" rIns="91450" bIns="91450" anchor="t" anchorCtr="0">
            <a:noAutofit/>
          </a:bodyPr>
          <a:lstStyle/>
          <a:p>
            <a:pPr marR="0" lvl="0" algn="l" rtl="0">
              <a:lnSpc>
                <a:spcPct val="100000"/>
              </a:lnSpc>
              <a:spcBef>
                <a:spcPts val="0"/>
              </a:spcBef>
              <a:spcAft>
                <a:spcPts val="600"/>
              </a:spcAft>
              <a:buClr>
                <a:srgbClr val="000000"/>
              </a:buClr>
              <a:buSzPts val="3000"/>
            </a:pPr>
            <a:r>
              <a:rPr lang="id-ID" sz="1100" b="1" dirty="0">
                <a:solidFill>
                  <a:srgbClr val="262626"/>
                </a:solidFill>
                <a:latin typeface="Plus Jakarta Sans"/>
                <a:ea typeface="Plus Jakarta Sans"/>
                <a:cs typeface="Plus Jakarta Sans"/>
                <a:sym typeface="Plus Jakarta Sans"/>
              </a:rPr>
              <a:t>1. Su</a:t>
            </a:r>
            <a:r>
              <a:rPr lang="id-ID" sz="1100" b="1" dirty="0">
                <a:solidFill>
                  <a:srgbClr val="262626"/>
                </a:solidFill>
                <a:latin typeface="Plus Jakarta Sans"/>
                <a:cs typeface="Plus Jakarta Sans"/>
                <a:sym typeface="Plus Jakarta Sans"/>
              </a:rPr>
              <a:t>mber </a:t>
            </a:r>
            <a:r>
              <a:rPr lang="id-ID" sz="1100" b="1" dirty="0">
                <a:solidFill>
                  <a:srgbClr val="262626"/>
                </a:solidFill>
                <a:latin typeface="Plus Jakarta Sans"/>
                <a:ea typeface="Plus Jakarta Sans"/>
                <a:cs typeface="Plus Jakarta Sans"/>
                <a:sym typeface="Plus Jakarta Sans"/>
              </a:rPr>
              <a:t>Data : </a:t>
            </a:r>
            <a:r>
              <a:rPr lang="id-ID" sz="1100" b="1" dirty="0">
                <a:solidFill>
                  <a:srgbClr val="262626"/>
                </a:solidFill>
                <a:latin typeface="Plus Jakarta Sans"/>
                <a:ea typeface="Plus Jakarta Sans"/>
                <a:cs typeface="Plus Jakarta Sans"/>
                <a:sym typeface="Plus Jakarta Sans"/>
                <a:hlinkClick r:id="rId4"/>
              </a:rPr>
              <a:t>https://www.kaggle.com/datasets/oktayrdeki/traffic-accidents/data</a:t>
            </a:r>
            <a:endParaRPr lang="id-ID" sz="1100" b="1" dirty="0">
              <a:solidFill>
                <a:srgbClr val="262626"/>
              </a:solidFill>
              <a:latin typeface="Plus Jakarta Sans"/>
              <a:ea typeface="Plus Jakarta Sans"/>
              <a:cs typeface="Plus Jakarta Sans"/>
              <a:sym typeface="Plus Jakarta Sans"/>
            </a:endParaRPr>
          </a:p>
          <a:p>
            <a:pPr marL="182563" marR="0" lvl="0" algn="l" rtl="0">
              <a:lnSpc>
                <a:spcPct val="100000"/>
              </a:lnSpc>
              <a:spcBef>
                <a:spcPts val="0"/>
              </a:spcBef>
              <a:spcAft>
                <a:spcPts val="600"/>
              </a:spcAft>
              <a:buClr>
                <a:srgbClr val="000000"/>
              </a:buClr>
              <a:buSzPts val="3000"/>
            </a:pPr>
            <a:r>
              <a:rPr lang="id-ID" sz="1100" dirty="0">
                <a:solidFill>
                  <a:srgbClr val="262626"/>
                </a:solidFill>
                <a:latin typeface="Plus Jakarta Sans"/>
                <a:ea typeface="Plus Jakarta Sans"/>
                <a:cs typeface="Plus Jakarta Sans"/>
                <a:sym typeface="Plus Jakarta Sans"/>
              </a:rPr>
              <a:t>Dataset berisi tentang kecelakaan lalu lintas di beberapa wilayah di waktu tertentu beserta penyebabnya.</a:t>
            </a:r>
          </a:p>
          <a:p>
            <a:pPr marR="0" lvl="0" algn="l" rtl="0">
              <a:lnSpc>
                <a:spcPct val="100000"/>
              </a:lnSpc>
              <a:spcBef>
                <a:spcPts val="0"/>
              </a:spcBef>
              <a:spcAft>
                <a:spcPts val="600"/>
              </a:spcAft>
              <a:buClr>
                <a:srgbClr val="000000"/>
              </a:buClr>
              <a:buSzPts val="3000"/>
            </a:pPr>
            <a:r>
              <a:rPr lang="id-ID" sz="1100" b="1" dirty="0">
                <a:solidFill>
                  <a:srgbClr val="262626"/>
                </a:solidFill>
                <a:latin typeface="Plus Jakarta Sans"/>
                <a:cs typeface="Plus Jakarta Sans"/>
                <a:sym typeface="Plus Jakarta Sans"/>
              </a:rPr>
              <a:t>2. Jenis Data</a:t>
            </a:r>
          </a:p>
          <a:p>
            <a:pPr marL="263525" marR="0" lvl="0" algn="l" rtl="0">
              <a:lnSpc>
                <a:spcPct val="100000"/>
              </a:lnSpc>
              <a:spcBef>
                <a:spcPts val="0"/>
              </a:spcBef>
              <a:spcAft>
                <a:spcPts val="600"/>
              </a:spcAft>
              <a:buClr>
                <a:srgbClr val="000000"/>
              </a:buClr>
              <a:buSzPts val="3000"/>
            </a:pPr>
            <a:r>
              <a:rPr lang="id-ID" sz="1100" b="1" dirty="0">
                <a:solidFill>
                  <a:srgbClr val="262626"/>
                </a:solidFill>
                <a:latin typeface="Plus Jakarta Sans"/>
                <a:cs typeface="Plus Jakarta Sans"/>
                <a:sym typeface="Plus Jakarta Sans"/>
              </a:rPr>
              <a:t>a. Struktur  : </a:t>
            </a:r>
            <a:r>
              <a:rPr lang="id-ID" sz="1100" dirty="0">
                <a:solidFill>
                  <a:srgbClr val="262626"/>
                </a:solidFill>
                <a:latin typeface="Plus Jakarta Sans"/>
                <a:cs typeface="Plus Jakarta Sans"/>
                <a:sym typeface="Plus Jakarta Sans"/>
              </a:rPr>
              <a:t>format csv</a:t>
            </a:r>
            <a:endParaRPr lang="id-ID" sz="1100" b="1" dirty="0">
              <a:solidFill>
                <a:srgbClr val="262626"/>
              </a:solidFill>
              <a:latin typeface="Plus Jakarta Sans"/>
              <a:cs typeface="Plus Jakarta Sans"/>
              <a:sym typeface="Plus Jakarta Sans"/>
            </a:endParaRPr>
          </a:p>
          <a:p>
            <a:pPr marL="263525" marR="0" lvl="0" algn="l" rtl="0">
              <a:lnSpc>
                <a:spcPct val="100000"/>
              </a:lnSpc>
              <a:spcBef>
                <a:spcPts val="0"/>
              </a:spcBef>
              <a:spcAft>
                <a:spcPts val="600"/>
              </a:spcAft>
              <a:buClr>
                <a:srgbClr val="000000"/>
              </a:buClr>
              <a:buSzPts val="3000"/>
            </a:pPr>
            <a:r>
              <a:rPr lang="id-ID" sz="1100" b="1" dirty="0">
                <a:solidFill>
                  <a:srgbClr val="262626"/>
                </a:solidFill>
                <a:latin typeface="Plus Jakarta Sans"/>
                <a:cs typeface="Plus Jakarta Sans"/>
                <a:sym typeface="Plus Jakarta Sans"/>
              </a:rPr>
              <a:t>b. Jumlah Data : </a:t>
            </a:r>
            <a:r>
              <a:rPr lang="id-ID" sz="1100" dirty="0">
                <a:solidFill>
                  <a:srgbClr val="262626"/>
                </a:solidFill>
                <a:latin typeface="Plus Jakarta Sans"/>
                <a:cs typeface="Plus Jakarta Sans"/>
                <a:sym typeface="Plus Jakarta Sans"/>
              </a:rPr>
              <a:t>terdiri dari 24 kolom dan 209.307 baris</a:t>
            </a:r>
            <a:endParaRPr lang="id-ID" sz="1100" b="1" dirty="0">
              <a:solidFill>
                <a:srgbClr val="262626"/>
              </a:solidFill>
              <a:latin typeface="Plus Jakarta Sans"/>
              <a:cs typeface="Plus Jakarta Sans"/>
              <a:sym typeface="Plus Jakarta Sans"/>
            </a:endParaRPr>
          </a:p>
          <a:p>
            <a:pPr marL="731838" marR="0" lvl="0" indent="-285750" algn="l" rtl="0">
              <a:lnSpc>
                <a:spcPct val="100000"/>
              </a:lnSpc>
              <a:spcBef>
                <a:spcPts val="0"/>
              </a:spcBef>
              <a:spcAft>
                <a:spcPts val="600"/>
              </a:spcAft>
              <a:buClr>
                <a:srgbClr val="000000"/>
              </a:buClr>
              <a:buSzPts val="3000"/>
              <a:buFontTx/>
              <a:buChar char="-"/>
            </a:pPr>
            <a:endParaRPr lang="id-ID" i="0" dirty="0">
              <a:solidFill>
                <a:srgbClr val="3C4043"/>
              </a:solidFill>
              <a:effectLst/>
              <a:latin typeface="Inter"/>
            </a:endParaRPr>
          </a:p>
        </p:txBody>
      </p:sp>
      <p:sp>
        <p:nvSpPr>
          <p:cNvPr id="2" name="Google Shape;238;g27348ee98e6_0_45">
            <a:extLst>
              <a:ext uri="{FF2B5EF4-FFF2-40B4-BE49-F238E27FC236}">
                <a16:creationId xmlns:a16="http://schemas.microsoft.com/office/drawing/2014/main" id="{98797967-81D7-CFBF-CBFE-615D40E1E87A}"/>
              </a:ext>
            </a:extLst>
          </p:cNvPr>
          <p:cNvSpPr txBox="1"/>
          <p:nvPr/>
        </p:nvSpPr>
        <p:spPr>
          <a:xfrm>
            <a:off x="4743188" y="1854200"/>
            <a:ext cx="4262679" cy="3625952"/>
          </a:xfrm>
          <a:prstGeom prst="rect">
            <a:avLst/>
          </a:prstGeom>
          <a:noFill/>
          <a:ln>
            <a:noFill/>
          </a:ln>
        </p:spPr>
        <p:txBody>
          <a:bodyPr spcFirstLastPara="1" wrap="square" lIns="91450" tIns="91450" rIns="91450" bIns="91450" anchor="t" anchorCtr="0">
            <a:noAutofit/>
          </a:bodyPr>
          <a:lstStyle/>
          <a:p>
            <a:pPr marL="723900" marR="0" lvl="0" indent="-277813" algn="l" rtl="0">
              <a:lnSpc>
                <a:spcPct val="100000"/>
              </a:lnSpc>
              <a:spcBef>
                <a:spcPts val="0"/>
              </a:spcBef>
              <a:spcAft>
                <a:spcPts val="300"/>
              </a:spcAft>
              <a:buClr>
                <a:srgbClr val="000000"/>
              </a:buClr>
              <a:buSzPct val="100000"/>
              <a:buFont typeface="+mj-lt"/>
              <a:buAutoNum type="arabicParenR" startAt="14"/>
            </a:pPr>
            <a:r>
              <a:rPr lang="en-ID" sz="1100" b="1" dirty="0" err="1">
                <a:solidFill>
                  <a:srgbClr val="262626"/>
                </a:solidFill>
                <a:latin typeface="Inter"/>
                <a:cs typeface="Plus Jakarta Sans"/>
              </a:rPr>
              <a:t>num_units</a:t>
            </a:r>
            <a:r>
              <a:rPr lang="id-ID" sz="1100" b="1" dirty="0">
                <a:solidFill>
                  <a:srgbClr val="262626"/>
                </a:solidFill>
                <a:latin typeface="Inter"/>
                <a:cs typeface="Plus Jakarta Sans"/>
              </a:rPr>
              <a:t> : </a:t>
            </a:r>
            <a:r>
              <a:rPr lang="id-ID" sz="1100" dirty="0">
                <a:solidFill>
                  <a:srgbClr val="262626"/>
                </a:solidFill>
                <a:latin typeface="Inter"/>
                <a:cs typeface="Plus Jakarta Sans"/>
              </a:rPr>
              <a:t>jumlah kendaraan</a:t>
            </a:r>
          </a:p>
          <a:p>
            <a:pPr marL="723900" marR="0" lvl="0" indent="-277813" algn="l" rtl="0">
              <a:lnSpc>
                <a:spcPct val="100000"/>
              </a:lnSpc>
              <a:spcBef>
                <a:spcPts val="0"/>
              </a:spcBef>
              <a:spcAft>
                <a:spcPts val="300"/>
              </a:spcAft>
              <a:buClr>
                <a:srgbClr val="000000"/>
              </a:buClr>
              <a:buSzPct val="100000"/>
              <a:buFont typeface="+mj-lt"/>
              <a:buAutoNum type="arabicParenR" startAt="14"/>
            </a:pPr>
            <a:r>
              <a:rPr lang="en-ID" sz="1100" b="1" dirty="0" err="1">
                <a:solidFill>
                  <a:srgbClr val="262626"/>
                </a:solidFill>
                <a:latin typeface="Inter"/>
                <a:cs typeface="Plus Jakarta Sans"/>
              </a:rPr>
              <a:t>most_severe_injury</a:t>
            </a:r>
            <a:r>
              <a:rPr lang="id-ID" sz="1100" b="1" dirty="0">
                <a:solidFill>
                  <a:srgbClr val="262626"/>
                </a:solidFill>
                <a:latin typeface="Inter"/>
                <a:cs typeface="Plus Jakarta Sans"/>
              </a:rPr>
              <a:t> : </a:t>
            </a:r>
            <a:r>
              <a:rPr lang="id-ID" sz="1100" dirty="0">
                <a:solidFill>
                  <a:srgbClr val="262626"/>
                </a:solidFill>
                <a:latin typeface="Inter"/>
                <a:cs typeface="Plus Jakarta Sans"/>
              </a:rPr>
              <a:t>cedera paling parah</a:t>
            </a:r>
          </a:p>
          <a:p>
            <a:pPr marL="723900" marR="0" lvl="0" indent="-277813" algn="l" rtl="0">
              <a:lnSpc>
                <a:spcPct val="100000"/>
              </a:lnSpc>
              <a:spcBef>
                <a:spcPts val="0"/>
              </a:spcBef>
              <a:spcAft>
                <a:spcPts val="300"/>
              </a:spcAft>
              <a:buClr>
                <a:srgbClr val="000000"/>
              </a:buClr>
              <a:buSzPct val="100000"/>
              <a:buFont typeface="+mj-lt"/>
              <a:buAutoNum type="arabicParenR" startAt="14"/>
            </a:pPr>
            <a:r>
              <a:rPr lang="en-ID" sz="1100" b="1" dirty="0" err="1">
                <a:solidFill>
                  <a:srgbClr val="262626"/>
                </a:solidFill>
                <a:latin typeface="Inter"/>
                <a:cs typeface="Plus Jakarta Sans"/>
              </a:rPr>
              <a:t>injuries_total</a:t>
            </a:r>
            <a:r>
              <a:rPr lang="id-ID" sz="1100" b="1" dirty="0">
                <a:solidFill>
                  <a:srgbClr val="262626"/>
                </a:solidFill>
                <a:latin typeface="Inter"/>
                <a:cs typeface="Plus Jakarta Sans"/>
              </a:rPr>
              <a:t> :</a:t>
            </a:r>
            <a:r>
              <a:rPr lang="id-ID" sz="1100" dirty="0">
                <a:solidFill>
                  <a:srgbClr val="262626"/>
                </a:solidFill>
                <a:latin typeface="Inter"/>
                <a:cs typeface="Plus Jakarta Sans"/>
              </a:rPr>
              <a:t> jumlah yang cedera</a:t>
            </a:r>
          </a:p>
          <a:p>
            <a:pPr marL="723900" marR="0" lvl="0" indent="-277813" algn="l" rtl="0">
              <a:lnSpc>
                <a:spcPct val="100000"/>
              </a:lnSpc>
              <a:spcBef>
                <a:spcPts val="0"/>
              </a:spcBef>
              <a:spcAft>
                <a:spcPts val="300"/>
              </a:spcAft>
              <a:buClr>
                <a:srgbClr val="000000"/>
              </a:buClr>
              <a:buSzPct val="100000"/>
              <a:buFont typeface="+mj-lt"/>
              <a:buAutoNum type="arabicParenR" startAt="14"/>
            </a:pPr>
            <a:r>
              <a:rPr lang="en-ID" sz="1100" b="1" dirty="0" err="1">
                <a:solidFill>
                  <a:srgbClr val="262626"/>
                </a:solidFill>
                <a:latin typeface="Inter"/>
                <a:cs typeface="Plus Jakarta Sans"/>
              </a:rPr>
              <a:t>injuries_fatal</a:t>
            </a:r>
            <a:r>
              <a:rPr lang="id-ID" sz="1100" b="1" dirty="0">
                <a:solidFill>
                  <a:srgbClr val="262626"/>
                </a:solidFill>
                <a:latin typeface="Inter"/>
                <a:cs typeface="Plus Jakarta Sans"/>
              </a:rPr>
              <a:t> : </a:t>
            </a:r>
            <a:r>
              <a:rPr lang="id-ID" sz="1100" dirty="0">
                <a:solidFill>
                  <a:srgbClr val="262626"/>
                </a:solidFill>
                <a:latin typeface="Inter"/>
                <a:cs typeface="Plus Jakarta Sans"/>
              </a:rPr>
              <a:t>jumlah cedera paling fatal</a:t>
            </a:r>
          </a:p>
          <a:p>
            <a:pPr marL="723900" marR="0" lvl="0" indent="-277813" algn="l" rtl="0">
              <a:lnSpc>
                <a:spcPct val="100000"/>
              </a:lnSpc>
              <a:spcBef>
                <a:spcPts val="0"/>
              </a:spcBef>
              <a:spcAft>
                <a:spcPts val="300"/>
              </a:spcAft>
              <a:buClr>
                <a:srgbClr val="000000"/>
              </a:buClr>
              <a:buSzPct val="100000"/>
              <a:buFont typeface="+mj-lt"/>
              <a:buAutoNum type="arabicParenR" startAt="14"/>
            </a:pPr>
            <a:r>
              <a:rPr lang="en-ID" sz="1100" b="1" dirty="0" err="1">
                <a:solidFill>
                  <a:srgbClr val="262626"/>
                </a:solidFill>
                <a:latin typeface="Inter"/>
                <a:cs typeface="Plus Jakarta Sans"/>
              </a:rPr>
              <a:t>injuries_incapacitating</a:t>
            </a:r>
            <a:r>
              <a:rPr lang="id-ID" sz="1100" b="1" dirty="0">
                <a:solidFill>
                  <a:srgbClr val="262626"/>
                </a:solidFill>
                <a:latin typeface="Inter"/>
                <a:cs typeface="Plus Jakarta Sans"/>
              </a:rPr>
              <a:t> : </a:t>
            </a:r>
            <a:r>
              <a:rPr lang="id-ID" sz="1100" dirty="0">
                <a:solidFill>
                  <a:srgbClr val="262626"/>
                </a:solidFill>
                <a:latin typeface="Inter"/>
                <a:cs typeface="Plus Jakarta Sans"/>
              </a:rPr>
              <a:t>jumlah cedera yang parah</a:t>
            </a:r>
          </a:p>
          <a:p>
            <a:pPr marL="723900" marR="0" lvl="0" indent="-277813" algn="l" rtl="0">
              <a:lnSpc>
                <a:spcPct val="100000"/>
              </a:lnSpc>
              <a:spcBef>
                <a:spcPts val="0"/>
              </a:spcBef>
              <a:spcAft>
                <a:spcPts val="300"/>
              </a:spcAft>
              <a:buClr>
                <a:srgbClr val="000000"/>
              </a:buClr>
              <a:buSzPct val="100000"/>
              <a:buFont typeface="+mj-lt"/>
              <a:buAutoNum type="arabicParenR" startAt="14"/>
            </a:pPr>
            <a:r>
              <a:rPr lang="en-ID" sz="1100" b="1" dirty="0" err="1">
                <a:solidFill>
                  <a:srgbClr val="262626"/>
                </a:solidFill>
                <a:latin typeface="Inter"/>
                <a:cs typeface="Plus Jakarta Sans"/>
              </a:rPr>
              <a:t>injuries_non_incapacitating</a:t>
            </a:r>
            <a:r>
              <a:rPr lang="id-ID" sz="1100" b="1" dirty="0">
                <a:solidFill>
                  <a:srgbClr val="262626"/>
                </a:solidFill>
                <a:latin typeface="Inter"/>
                <a:cs typeface="Plus Jakarta Sans"/>
              </a:rPr>
              <a:t> : </a:t>
            </a:r>
            <a:r>
              <a:rPr lang="id-ID" sz="1100" dirty="0">
                <a:solidFill>
                  <a:srgbClr val="262626"/>
                </a:solidFill>
                <a:latin typeface="Inter"/>
                <a:cs typeface="Plus Jakarta Sans"/>
              </a:rPr>
              <a:t>jumlah cedera yang tidak parah</a:t>
            </a:r>
          </a:p>
          <a:p>
            <a:pPr marL="723900" marR="0" lvl="0" indent="-277813" algn="l" rtl="0">
              <a:lnSpc>
                <a:spcPct val="100000"/>
              </a:lnSpc>
              <a:spcBef>
                <a:spcPts val="0"/>
              </a:spcBef>
              <a:spcAft>
                <a:spcPts val="300"/>
              </a:spcAft>
              <a:buClr>
                <a:srgbClr val="000000"/>
              </a:buClr>
              <a:buSzPct val="100000"/>
              <a:buFont typeface="+mj-lt"/>
              <a:buAutoNum type="arabicParenR" startAt="14"/>
            </a:pPr>
            <a:r>
              <a:rPr lang="en-ID" sz="1100" b="1" dirty="0" err="1">
                <a:solidFill>
                  <a:srgbClr val="262626"/>
                </a:solidFill>
                <a:latin typeface="Inter"/>
                <a:cs typeface="Plus Jakarta Sans"/>
              </a:rPr>
              <a:t>injuries_reported_not_evident</a:t>
            </a:r>
            <a:r>
              <a:rPr lang="id-ID" sz="1100" b="1" dirty="0">
                <a:solidFill>
                  <a:srgbClr val="262626"/>
                </a:solidFill>
                <a:latin typeface="Inter"/>
                <a:cs typeface="Plus Jakarta Sans"/>
              </a:rPr>
              <a:t> : </a:t>
            </a:r>
            <a:r>
              <a:rPr lang="id-ID" sz="1100" dirty="0">
                <a:solidFill>
                  <a:srgbClr val="262626"/>
                </a:solidFill>
                <a:latin typeface="Inter"/>
                <a:cs typeface="Plus Jakarta Sans"/>
              </a:rPr>
              <a:t>jumlah cedera yang dilaporkan tapi belum jelas</a:t>
            </a:r>
          </a:p>
          <a:p>
            <a:pPr marL="723900" marR="0" lvl="0" indent="-277813" algn="l" rtl="0">
              <a:lnSpc>
                <a:spcPct val="100000"/>
              </a:lnSpc>
              <a:spcBef>
                <a:spcPts val="0"/>
              </a:spcBef>
              <a:spcAft>
                <a:spcPts val="300"/>
              </a:spcAft>
              <a:buClr>
                <a:srgbClr val="000000"/>
              </a:buClr>
              <a:buSzPct val="100000"/>
              <a:buFont typeface="+mj-lt"/>
              <a:buAutoNum type="arabicParenR" startAt="14"/>
            </a:pPr>
            <a:r>
              <a:rPr lang="en-ID" sz="1100" b="1" dirty="0" err="1">
                <a:solidFill>
                  <a:srgbClr val="262626"/>
                </a:solidFill>
                <a:latin typeface="Inter"/>
                <a:cs typeface="Plus Jakarta Sans"/>
              </a:rPr>
              <a:t>injuries_no_indication</a:t>
            </a:r>
            <a:r>
              <a:rPr lang="id-ID" sz="1100" b="1" dirty="0">
                <a:solidFill>
                  <a:srgbClr val="262626"/>
                </a:solidFill>
                <a:latin typeface="Inter"/>
                <a:cs typeface="Plus Jakarta Sans"/>
              </a:rPr>
              <a:t> :  </a:t>
            </a:r>
            <a:r>
              <a:rPr lang="id-ID" sz="1100" dirty="0">
                <a:solidFill>
                  <a:srgbClr val="262626"/>
                </a:solidFill>
                <a:latin typeface="Inter"/>
                <a:cs typeface="Plus Jakarta Sans"/>
              </a:rPr>
              <a:t>jumlah kasus tanpa indikasi cedera</a:t>
            </a:r>
          </a:p>
          <a:p>
            <a:pPr marL="723900" marR="0" lvl="0" indent="-277813" algn="l" rtl="0">
              <a:lnSpc>
                <a:spcPct val="100000"/>
              </a:lnSpc>
              <a:spcBef>
                <a:spcPts val="0"/>
              </a:spcBef>
              <a:spcAft>
                <a:spcPts val="300"/>
              </a:spcAft>
              <a:buClr>
                <a:srgbClr val="000000"/>
              </a:buClr>
              <a:buSzPct val="100000"/>
              <a:buFont typeface="+mj-lt"/>
              <a:buAutoNum type="arabicParenR" startAt="14"/>
            </a:pPr>
            <a:r>
              <a:rPr lang="en-ID" sz="1100" b="1" dirty="0" err="1">
                <a:solidFill>
                  <a:srgbClr val="262626"/>
                </a:solidFill>
                <a:latin typeface="Inter"/>
                <a:cs typeface="Plus Jakarta Sans"/>
              </a:rPr>
              <a:t>crash_hour</a:t>
            </a:r>
            <a:r>
              <a:rPr lang="id-ID" sz="1100" b="1" dirty="0">
                <a:solidFill>
                  <a:srgbClr val="262626"/>
                </a:solidFill>
                <a:latin typeface="Inter"/>
                <a:cs typeface="Plus Jakarta Sans"/>
              </a:rPr>
              <a:t> :</a:t>
            </a:r>
            <a:r>
              <a:rPr lang="id-ID" sz="1100" dirty="0">
                <a:solidFill>
                  <a:srgbClr val="262626"/>
                </a:solidFill>
                <a:latin typeface="Inter"/>
                <a:cs typeface="Plus Jakarta Sans"/>
              </a:rPr>
              <a:t> jam terjadi kecelakaan</a:t>
            </a:r>
          </a:p>
          <a:p>
            <a:pPr marL="723900" marR="0" lvl="0" indent="-277813" algn="l" rtl="0">
              <a:lnSpc>
                <a:spcPct val="100000"/>
              </a:lnSpc>
              <a:spcBef>
                <a:spcPts val="0"/>
              </a:spcBef>
              <a:spcAft>
                <a:spcPts val="300"/>
              </a:spcAft>
              <a:buClr>
                <a:srgbClr val="000000"/>
              </a:buClr>
              <a:buSzPct val="100000"/>
              <a:buFont typeface="+mj-lt"/>
              <a:buAutoNum type="arabicParenR" startAt="14"/>
            </a:pPr>
            <a:r>
              <a:rPr lang="en-ID" sz="1100" b="1" dirty="0" err="1">
                <a:solidFill>
                  <a:srgbClr val="262626"/>
                </a:solidFill>
                <a:latin typeface="Inter"/>
                <a:cs typeface="Plus Jakarta Sans"/>
              </a:rPr>
              <a:t>crash_day_of_week</a:t>
            </a:r>
            <a:r>
              <a:rPr lang="id-ID" sz="1100" b="1" dirty="0">
                <a:solidFill>
                  <a:srgbClr val="262626"/>
                </a:solidFill>
                <a:latin typeface="Inter"/>
                <a:cs typeface="Plus Jakarta Sans"/>
              </a:rPr>
              <a:t> : </a:t>
            </a:r>
            <a:r>
              <a:rPr lang="id-ID" sz="1100" dirty="0">
                <a:solidFill>
                  <a:srgbClr val="262626"/>
                </a:solidFill>
                <a:latin typeface="Inter"/>
                <a:cs typeface="Plus Jakarta Sans"/>
              </a:rPr>
              <a:t>jumlah hari kecelakaan per minggu</a:t>
            </a:r>
          </a:p>
          <a:p>
            <a:pPr marL="723900" marR="0" lvl="0" indent="-277813" algn="l" rtl="0">
              <a:lnSpc>
                <a:spcPct val="100000"/>
              </a:lnSpc>
              <a:spcBef>
                <a:spcPts val="0"/>
              </a:spcBef>
              <a:spcAft>
                <a:spcPts val="300"/>
              </a:spcAft>
              <a:buClr>
                <a:srgbClr val="000000"/>
              </a:buClr>
              <a:buSzPct val="100000"/>
              <a:buFont typeface="+mj-lt"/>
              <a:buAutoNum type="arabicParenR" startAt="14"/>
            </a:pPr>
            <a:r>
              <a:rPr lang="en-ID" sz="1100" b="1" dirty="0" err="1">
                <a:solidFill>
                  <a:srgbClr val="262626"/>
                </a:solidFill>
                <a:latin typeface="Inter"/>
                <a:cs typeface="Plus Jakarta Sans"/>
              </a:rPr>
              <a:t>crash</a:t>
            </a:r>
            <a:r>
              <a:rPr lang="en-ID" sz="1100" b="1" i="0" dirty="0" err="1">
                <a:solidFill>
                  <a:srgbClr val="3C4043"/>
                </a:solidFill>
                <a:effectLst/>
                <a:latin typeface="Inter"/>
              </a:rPr>
              <a:t>_month</a:t>
            </a:r>
            <a:r>
              <a:rPr lang="id-ID" sz="1100" i="0" dirty="0">
                <a:solidFill>
                  <a:srgbClr val="3C4043"/>
                </a:solidFill>
                <a:effectLst/>
                <a:latin typeface="Inter"/>
              </a:rPr>
              <a:t> : bulan terjadi kecelakaan</a:t>
            </a:r>
          </a:p>
          <a:p>
            <a:pPr marL="788988" marR="0" lvl="0" indent="-342900" algn="l" rtl="0">
              <a:lnSpc>
                <a:spcPct val="100000"/>
              </a:lnSpc>
              <a:spcBef>
                <a:spcPts val="0"/>
              </a:spcBef>
              <a:spcAft>
                <a:spcPts val="300"/>
              </a:spcAft>
              <a:buClr>
                <a:srgbClr val="000000"/>
              </a:buClr>
              <a:buSzPct val="28000"/>
              <a:buFont typeface="+mj-lt"/>
              <a:buAutoNum type="arabicParenR" startAt="14"/>
            </a:pPr>
            <a:endParaRPr lang="id-ID" i="0" dirty="0">
              <a:solidFill>
                <a:srgbClr val="3C4043"/>
              </a:solidFill>
              <a:effectLst/>
              <a:latin typeface="Inter"/>
            </a:endParaRPr>
          </a:p>
          <a:p>
            <a:pPr marL="731838" marR="0" lvl="0" indent="-285750" algn="l" rtl="0">
              <a:lnSpc>
                <a:spcPct val="100000"/>
              </a:lnSpc>
              <a:spcBef>
                <a:spcPts val="0"/>
              </a:spcBef>
              <a:spcAft>
                <a:spcPts val="300"/>
              </a:spcAft>
              <a:buClr>
                <a:srgbClr val="000000"/>
              </a:buClr>
              <a:buSzPts val="3000"/>
              <a:buFontTx/>
              <a:buChar char="-"/>
            </a:pPr>
            <a:endParaRPr lang="id-ID" i="0" dirty="0">
              <a:solidFill>
                <a:srgbClr val="3C4043"/>
              </a:solidFill>
              <a:effectLst/>
              <a:latin typeface="Inter"/>
            </a:endParaRPr>
          </a:p>
        </p:txBody>
      </p:sp>
      <p:sp>
        <p:nvSpPr>
          <p:cNvPr id="3" name="Google Shape;238;g27348ee98e6_0_45">
            <a:extLst>
              <a:ext uri="{FF2B5EF4-FFF2-40B4-BE49-F238E27FC236}">
                <a16:creationId xmlns:a16="http://schemas.microsoft.com/office/drawing/2014/main" id="{D89104E2-BE07-3933-A47D-91160DEA42DD}"/>
              </a:ext>
            </a:extLst>
          </p:cNvPr>
          <p:cNvSpPr txBox="1"/>
          <p:nvPr/>
        </p:nvSpPr>
        <p:spPr>
          <a:xfrm>
            <a:off x="456675" y="1905000"/>
            <a:ext cx="4737625" cy="3416300"/>
          </a:xfrm>
          <a:prstGeom prst="rect">
            <a:avLst/>
          </a:prstGeom>
          <a:noFill/>
          <a:ln>
            <a:noFill/>
          </a:ln>
        </p:spPr>
        <p:txBody>
          <a:bodyPr spcFirstLastPara="1" wrap="square" lIns="91450" tIns="91450" rIns="91450" bIns="91450" anchor="t" anchorCtr="0">
            <a:noAutofit/>
          </a:bodyPr>
          <a:lstStyle/>
          <a:p>
            <a:pPr marL="674688" marR="0" lvl="0" indent="-228600" algn="l" rtl="0">
              <a:lnSpc>
                <a:spcPct val="100000"/>
              </a:lnSpc>
              <a:spcBef>
                <a:spcPts val="0"/>
              </a:spcBef>
              <a:spcAft>
                <a:spcPts val="300"/>
              </a:spcAft>
              <a:buClr>
                <a:srgbClr val="000000"/>
              </a:buClr>
              <a:buSzPct val="100000"/>
              <a:buFont typeface="+mj-lt"/>
              <a:buAutoNum type="arabicParenR"/>
            </a:pPr>
            <a:r>
              <a:rPr lang="en-ID" sz="1100" b="1" i="0" dirty="0" err="1">
                <a:solidFill>
                  <a:srgbClr val="3C4043"/>
                </a:solidFill>
                <a:effectLst/>
                <a:latin typeface="Inter"/>
              </a:rPr>
              <a:t>crash_date</a:t>
            </a:r>
            <a:r>
              <a:rPr lang="id-ID" sz="1000" b="1" i="0" dirty="0">
                <a:solidFill>
                  <a:srgbClr val="262626"/>
                </a:solidFill>
                <a:effectLst/>
                <a:latin typeface="Inter"/>
                <a:cs typeface="Plus Jakarta Sans"/>
                <a:sym typeface="Plus Jakarta Sans"/>
              </a:rPr>
              <a:t> : </a:t>
            </a:r>
            <a:r>
              <a:rPr lang="id-ID" sz="1000" i="0" dirty="0">
                <a:solidFill>
                  <a:srgbClr val="262626"/>
                </a:solidFill>
                <a:effectLst/>
                <a:latin typeface="Inter"/>
                <a:cs typeface="Plus Jakarta Sans"/>
                <a:sym typeface="Plus Jakarta Sans"/>
              </a:rPr>
              <a:t>tanggal terjadinya kecelakaan</a:t>
            </a:r>
          </a:p>
          <a:p>
            <a:pPr marL="674688" marR="0" lvl="0" indent="-228600" algn="l" rtl="0">
              <a:lnSpc>
                <a:spcPct val="100000"/>
              </a:lnSpc>
              <a:spcBef>
                <a:spcPts val="0"/>
              </a:spcBef>
              <a:spcAft>
                <a:spcPts val="300"/>
              </a:spcAft>
              <a:buClr>
                <a:srgbClr val="000000"/>
              </a:buClr>
              <a:buSzPct val="100000"/>
              <a:buFont typeface="+mj-lt"/>
              <a:buAutoNum type="arabicParenR"/>
            </a:pPr>
            <a:r>
              <a:rPr lang="en-ID" sz="1100" b="1" dirty="0" err="1">
                <a:solidFill>
                  <a:srgbClr val="262626"/>
                </a:solidFill>
                <a:latin typeface="Inter"/>
                <a:cs typeface="Plus Jakarta Sans"/>
              </a:rPr>
              <a:t>traffic_control_device</a:t>
            </a:r>
            <a:r>
              <a:rPr lang="id-ID" sz="1100" b="1" dirty="0">
                <a:solidFill>
                  <a:srgbClr val="262626"/>
                </a:solidFill>
                <a:latin typeface="Inter"/>
                <a:cs typeface="Plus Jakarta Sans"/>
              </a:rPr>
              <a:t> : </a:t>
            </a:r>
            <a:r>
              <a:rPr lang="id-ID" sz="1100" dirty="0">
                <a:solidFill>
                  <a:srgbClr val="262626"/>
                </a:solidFill>
                <a:latin typeface="Inter"/>
                <a:cs typeface="Plus Jakarta Sans"/>
              </a:rPr>
              <a:t>jenis perangkat yang mengontrol lalu lintas</a:t>
            </a:r>
          </a:p>
          <a:p>
            <a:pPr marL="723900" marR="0" lvl="0" indent="-277813" algn="l" rtl="0">
              <a:lnSpc>
                <a:spcPct val="100000"/>
              </a:lnSpc>
              <a:spcBef>
                <a:spcPts val="0"/>
              </a:spcBef>
              <a:spcAft>
                <a:spcPts val="300"/>
              </a:spcAft>
              <a:buClr>
                <a:srgbClr val="000000"/>
              </a:buClr>
              <a:buSzPct val="100000"/>
              <a:buFont typeface="+mj-lt"/>
              <a:buAutoNum type="arabicParenR"/>
            </a:pPr>
            <a:r>
              <a:rPr lang="en-ID" sz="1100" b="1" dirty="0" err="1">
                <a:solidFill>
                  <a:srgbClr val="262626"/>
                </a:solidFill>
                <a:latin typeface="Inter"/>
                <a:cs typeface="Plus Jakarta Sans"/>
              </a:rPr>
              <a:t>weather_condition</a:t>
            </a:r>
            <a:r>
              <a:rPr lang="id-ID" sz="1100" b="1" dirty="0">
                <a:solidFill>
                  <a:srgbClr val="262626"/>
                </a:solidFill>
                <a:latin typeface="Inter"/>
                <a:cs typeface="Plus Jakarta Sans"/>
              </a:rPr>
              <a:t> : </a:t>
            </a:r>
            <a:r>
              <a:rPr lang="id-ID" sz="1100" dirty="0">
                <a:solidFill>
                  <a:srgbClr val="262626"/>
                </a:solidFill>
                <a:latin typeface="Inter"/>
                <a:cs typeface="Plus Jakarta Sans"/>
              </a:rPr>
              <a:t>kondisi cuaca</a:t>
            </a:r>
          </a:p>
          <a:p>
            <a:pPr marL="723900" marR="0" lvl="0" indent="-277813" algn="l" rtl="0">
              <a:lnSpc>
                <a:spcPct val="100000"/>
              </a:lnSpc>
              <a:spcBef>
                <a:spcPts val="0"/>
              </a:spcBef>
              <a:spcAft>
                <a:spcPts val="300"/>
              </a:spcAft>
              <a:buClr>
                <a:srgbClr val="000000"/>
              </a:buClr>
              <a:buSzPct val="100000"/>
              <a:buFont typeface="+mj-lt"/>
              <a:buAutoNum type="arabicParenR"/>
            </a:pPr>
            <a:r>
              <a:rPr lang="en-ID" sz="1100" b="1" dirty="0" err="1">
                <a:solidFill>
                  <a:srgbClr val="262626"/>
                </a:solidFill>
                <a:latin typeface="Inter"/>
                <a:cs typeface="Plus Jakarta Sans"/>
              </a:rPr>
              <a:t>lighting_condition</a:t>
            </a:r>
            <a:r>
              <a:rPr lang="id-ID" sz="1100" b="1" dirty="0">
                <a:solidFill>
                  <a:srgbClr val="262626"/>
                </a:solidFill>
                <a:latin typeface="Inter"/>
                <a:cs typeface="Plus Jakarta Sans"/>
              </a:rPr>
              <a:t> : </a:t>
            </a:r>
            <a:r>
              <a:rPr lang="id-ID" sz="1100" dirty="0">
                <a:solidFill>
                  <a:srgbClr val="262626"/>
                </a:solidFill>
                <a:latin typeface="Inter"/>
                <a:cs typeface="Plus Jakarta Sans"/>
              </a:rPr>
              <a:t>kondsisi pencahayaan</a:t>
            </a:r>
          </a:p>
          <a:p>
            <a:pPr marL="723900" marR="0" lvl="0" indent="-277813" algn="l" rtl="0">
              <a:lnSpc>
                <a:spcPct val="100000"/>
              </a:lnSpc>
              <a:spcBef>
                <a:spcPts val="0"/>
              </a:spcBef>
              <a:spcAft>
                <a:spcPts val="300"/>
              </a:spcAft>
              <a:buClr>
                <a:srgbClr val="000000"/>
              </a:buClr>
              <a:buSzPct val="100000"/>
              <a:buFont typeface="+mj-lt"/>
              <a:buAutoNum type="arabicParenR"/>
            </a:pPr>
            <a:r>
              <a:rPr lang="en-ID" sz="1100" b="1" dirty="0" err="1">
                <a:solidFill>
                  <a:srgbClr val="262626"/>
                </a:solidFill>
                <a:latin typeface="Inter"/>
                <a:cs typeface="Plus Jakarta Sans"/>
              </a:rPr>
              <a:t>first_crash_type</a:t>
            </a:r>
            <a:r>
              <a:rPr lang="id-ID" sz="1100" b="1" dirty="0">
                <a:solidFill>
                  <a:srgbClr val="262626"/>
                </a:solidFill>
                <a:latin typeface="Inter"/>
                <a:cs typeface="Plus Jakarta Sans"/>
              </a:rPr>
              <a:t> : </a:t>
            </a:r>
            <a:r>
              <a:rPr lang="id-ID" sz="1100" dirty="0">
                <a:solidFill>
                  <a:srgbClr val="262626"/>
                </a:solidFill>
                <a:latin typeface="Inter"/>
                <a:cs typeface="Plus Jakarta Sans"/>
              </a:rPr>
              <a:t>jenis kecelakaan awal</a:t>
            </a:r>
          </a:p>
          <a:p>
            <a:pPr marL="723900" marR="0" lvl="0" indent="-277813" algn="l" rtl="0">
              <a:lnSpc>
                <a:spcPct val="100000"/>
              </a:lnSpc>
              <a:spcBef>
                <a:spcPts val="0"/>
              </a:spcBef>
              <a:spcAft>
                <a:spcPts val="300"/>
              </a:spcAft>
              <a:buClr>
                <a:srgbClr val="000000"/>
              </a:buClr>
              <a:buSzPct val="100000"/>
              <a:buFont typeface="+mj-lt"/>
              <a:buAutoNum type="arabicParenR"/>
            </a:pPr>
            <a:r>
              <a:rPr lang="en-ID" sz="1100" b="1" dirty="0" err="1">
                <a:solidFill>
                  <a:srgbClr val="262626"/>
                </a:solidFill>
                <a:latin typeface="Inter"/>
                <a:cs typeface="Plus Jakarta Sans"/>
              </a:rPr>
              <a:t>trafficway_type</a:t>
            </a:r>
            <a:r>
              <a:rPr lang="id-ID" sz="1100" b="1" dirty="0">
                <a:solidFill>
                  <a:srgbClr val="262626"/>
                </a:solidFill>
                <a:latin typeface="Inter"/>
                <a:cs typeface="Plus Jakarta Sans"/>
              </a:rPr>
              <a:t> : </a:t>
            </a:r>
            <a:r>
              <a:rPr lang="id-ID" sz="1100" dirty="0">
                <a:solidFill>
                  <a:srgbClr val="262626"/>
                </a:solidFill>
                <a:latin typeface="Inter"/>
                <a:cs typeface="Plus Jakarta Sans"/>
              </a:rPr>
              <a:t>jenis jalan</a:t>
            </a:r>
          </a:p>
          <a:p>
            <a:pPr marL="723900" marR="0" lvl="0" indent="-277813" algn="l" rtl="0">
              <a:lnSpc>
                <a:spcPct val="100000"/>
              </a:lnSpc>
              <a:spcBef>
                <a:spcPts val="0"/>
              </a:spcBef>
              <a:spcAft>
                <a:spcPts val="300"/>
              </a:spcAft>
              <a:buClr>
                <a:srgbClr val="000000"/>
              </a:buClr>
              <a:buSzPct val="100000"/>
              <a:buFont typeface="+mj-lt"/>
              <a:buAutoNum type="arabicParenR"/>
            </a:pPr>
            <a:r>
              <a:rPr lang="en-ID" sz="1100" b="1" dirty="0">
                <a:solidFill>
                  <a:srgbClr val="262626"/>
                </a:solidFill>
                <a:latin typeface="Inter"/>
                <a:cs typeface="Plus Jakarta Sans"/>
              </a:rPr>
              <a:t>alignment</a:t>
            </a:r>
            <a:r>
              <a:rPr lang="id-ID" sz="1100" b="1" dirty="0">
                <a:solidFill>
                  <a:srgbClr val="262626"/>
                </a:solidFill>
                <a:latin typeface="Inter"/>
                <a:cs typeface="Plus Jakarta Sans"/>
              </a:rPr>
              <a:t> :</a:t>
            </a:r>
            <a:r>
              <a:rPr lang="id-ID" sz="1100" dirty="0">
                <a:solidFill>
                  <a:srgbClr val="262626"/>
                </a:solidFill>
                <a:latin typeface="Inter"/>
                <a:cs typeface="Plus Jakarta Sans"/>
              </a:rPr>
              <a:t> penataan jalan</a:t>
            </a:r>
          </a:p>
          <a:p>
            <a:pPr marL="723900" marR="0" lvl="0" indent="-277813" algn="l" rtl="0">
              <a:lnSpc>
                <a:spcPct val="100000"/>
              </a:lnSpc>
              <a:spcBef>
                <a:spcPts val="0"/>
              </a:spcBef>
              <a:spcAft>
                <a:spcPts val="300"/>
              </a:spcAft>
              <a:buClr>
                <a:srgbClr val="000000"/>
              </a:buClr>
              <a:buSzPct val="100000"/>
              <a:buFont typeface="+mj-lt"/>
              <a:buAutoNum type="arabicParenR"/>
            </a:pPr>
            <a:r>
              <a:rPr lang="en-ID" sz="1100" b="1" dirty="0" err="1">
                <a:solidFill>
                  <a:srgbClr val="262626"/>
                </a:solidFill>
                <a:latin typeface="Inter"/>
                <a:cs typeface="Plus Jakarta Sans"/>
              </a:rPr>
              <a:t>roadway_surface_cond</a:t>
            </a:r>
            <a:r>
              <a:rPr lang="id-ID" sz="1100" b="1" dirty="0">
                <a:solidFill>
                  <a:srgbClr val="262626"/>
                </a:solidFill>
                <a:latin typeface="Inter"/>
                <a:cs typeface="Plus Jakarta Sans"/>
              </a:rPr>
              <a:t> : </a:t>
            </a:r>
            <a:r>
              <a:rPr lang="id-ID" sz="1100" dirty="0">
                <a:solidFill>
                  <a:srgbClr val="262626"/>
                </a:solidFill>
                <a:latin typeface="Inter"/>
                <a:cs typeface="Plus Jakarta Sans"/>
              </a:rPr>
              <a:t>kondisi permukaan jalan</a:t>
            </a:r>
          </a:p>
          <a:p>
            <a:pPr marL="723900" marR="0" lvl="0" indent="-277813" algn="l" rtl="0">
              <a:lnSpc>
                <a:spcPct val="100000"/>
              </a:lnSpc>
              <a:spcBef>
                <a:spcPts val="0"/>
              </a:spcBef>
              <a:spcAft>
                <a:spcPts val="300"/>
              </a:spcAft>
              <a:buClr>
                <a:srgbClr val="000000"/>
              </a:buClr>
              <a:buSzPct val="100000"/>
              <a:buFont typeface="+mj-lt"/>
              <a:buAutoNum type="arabicParenR"/>
            </a:pPr>
            <a:r>
              <a:rPr lang="en-ID" sz="1100" b="1" dirty="0" err="1">
                <a:solidFill>
                  <a:srgbClr val="262626"/>
                </a:solidFill>
                <a:latin typeface="Inter"/>
                <a:cs typeface="Plus Jakarta Sans"/>
              </a:rPr>
              <a:t>road_defect</a:t>
            </a:r>
            <a:r>
              <a:rPr lang="id-ID" sz="1100" b="1" dirty="0">
                <a:solidFill>
                  <a:srgbClr val="262626"/>
                </a:solidFill>
                <a:latin typeface="Inter"/>
                <a:cs typeface="Plus Jakarta Sans"/>
              </a:rPr>
              <a:t> : </a:t>
            </a:r>
            <a:r>
              <a:rPr lang="id-ID" sz="1100" dirty="0">
                <a:solidFill>
                  <a:srgbClr val="262626"/>
                </a:solidFill>
                <a:latin typeface="Inter"/>
                <a:cs typeface="Plus Jakarta Sans"/>
              </a:rPr>
              <a:t>jenis kerusakan di permukaan jalan</a:t>
            </a:r>
          </a:p>
          <a:p>
            <a:pPr marL="723900" marR="0" lvl="0" indent="-277813" algn="l" rtl="0">
              <a:lnSpc>
                <a:spcPct val="100000"/>
              </a:lnSpc>
              <a:spcBef>
                <a:spcPts val="0"/>
              </a:spcBef>
              <a:spcAft>
                <a:spcPts val="300"/>
              </a:spcAft>
              <a:buClr>
                <a:srgbClr val="000000"/>
              </a:buClr>
              <a:buSzPct val="100000"/>
              <a:buFont typeface="+mj-lt"/>
              <a:buAutoNum type="arabicParenR"/>
            </a:pPr>
            <a:r>
              <a:rPr lang="en-ID" sz="1100" b="1" dirty="0" err="1">
                <a:solidFill>
                  <a:srgbClr val="262626"/>
                </a:solidFill>
                <a:latin typeface="Inter"/>
                <a:cs typeface="Plus Jakarta Sans"/>
              </a:rPr>
              <a:t>crash_type</a:t>
            </a:r>
            <a:r>
              <a:rPr lang="id-ID" sz="1100" b="1" dirty="0">
                <a:solidFill>
                  <a:srgbClr val="262626"/>
                </a:solidFill>
                <a:latin typeface="Inter"/>
                <a:cs typeface="Plus Jakarta Sans"/>
              </a:rPr>
              <a:t> : </a:t>
            </a:r>
            <a:r>
              <a:rPr lang="id-ID" sz="1100" dirty="0">
                <a:solidFill>
                  <a:srgbClr val="262626"/>
                </a:solidFill>
                <a:latin typeface="Inter"/>
                <a:cs typeface="Plus Jakarta Sans"/>
              </a:rPr>
              <a:t>jenis keseluruhan kecelakaan</a:t>
            </a:r>
          </a:p>
          <a:p>
            <a:pPr marL="723900" marR="0" lvl="0" indent="-277813" algn="l" rtl="0">
              <a:lnSpc>
                <a:spcPct val="100000"/>
              </a:lnSpc>
              <a:spcBef>
                <a:spcPts val="0"/>
              </a:spcBef>
              <a:spcAft>
                <a:spcPts val="300"/>
              </a:spcAft>
              <a:buClr>
                <a:srgbClr val="000000"/>
              </a:buClr>
              <a:buSzPct val="100000"/>
              <a:buFont typeface="+mj-lt"/>
              <a:buAutoNum type="arabicParenR"/>
            </a:pPr>
            <a:r>
              <a:rPr lang="en-ID" sz="1100" b="1" dirty="0" err="1">
                <a:solidFill>
                  <a:srgbClr val="262626"/>
                </a:solidFill>
                <a:latin typeface="Inter"/>
                <a:cs typeface="Plus Jakarta Sans"/>
              </a:rPr>
              <a:t>intersection_related_i</a:t>
            </a:r>
            <a:r>
              <a:rPr lang="id-ID" sz="1100" b="1" dirty="0">
                <a:solidFill>
                  <a:srgbClr val="262626"/>
                </a:solidFill>
                <a:latin typeface="Inter"/>
                <a:cs typeface="Plus Jakarta Sans"/>
              </a:rPr>
              <a:t> : </a:t>
            </a:r>
            <a:r>
              <a:rPr lang="id-ID" sz="1100" dirty="0">
                <a:solidFill>
                  <a:srgbClr val="262626"/>
                </a:solidFill>
                <a:latin typeface="Inter"/>
                <a:cs typeface="Plus Jakarta Sans"/>
              </a:rPr>
              <a:t>terkait persimpangan jalan atau tidak</a:t>
            </a:r>
          </a:p>
          <a:p>
            <a:pPr marL="723900" marR="0" lvl="0" indent="-277813" algn="l" rtl="0">
              <a:lnSpc>
                <a:spcPct val="100000"/>
              </a:lnSpc>
              <a:spcBef>
                <a:spcPts val="0"/>
              </a:spcBef>
              <a:spcAft>
                <a:spcPts val="300"/>
              </a:spcAft>
              <a:buClr>
                <a:srgbClr val="000000"/>
              </a:buClr>
              <a:buSzPct val="100000"/>
              <a:buFont typeface="+mj-lt"/>
              <a:buAutoNum type="arabicParenR"/>
            </a:pPr>
            <a:r>
              <a:rPr lang="en-ID" sz="1100" b="1" dirty="0">
                <a:solidFill>
                  <a:srgbClr val="262626"/>
                </a:solidFill>
                <a:latin typeface="Inter"/>
                <a:cs typeface="Plus Jakarta Sans"/>
              </a:rPr>
              <a:t>damage</a:t>
            </a:r>
            <a:r>
              <a:rPr lang="id-ID" sz="1100" b="1" dirty="0">
                <a:solidFill>
                  <a:srgbClr val="262626"/>
                </a:solidFill>
                <a:latin typeface="Inter"/>
                <a:cs typeface="Plus Jakarta Sans"/>
              </a:rPr>
              <a:t> : </a:t>
            </a:r>
            <a:r>
              <a:rPr lang="id-ID" sz="1100" dirty="0">
                <a:solidFill>
                  <a:srgbClr val="262626"/>
                </a:solidFill>
                <a:latin typeface="Inter"/>
                <a:cs typeface="Plus Jakarta Sans"/>
              </a:rPr>
              <a:t>tingkat kerusakan</a:t>
            </a:r>
          </a:p>
          <a:p>
            <a:pPr marL="723900" marR="0" lvl="0" indent="-277813" algn="l" rtl="0">
              <a:lnSpc>
                <a:spcPct val="100000"/>
              </a:lnSpc>
              <a:spcBef>
                <a:spcPts val="0"/>
              </a:spcBef>
              <a:spcAft>
                <a:spcPts val="300"/>
              </a:spcAft>
              <a:buClr>
                <a:srgbClr val="000000"/>
              </a:buClr>
              <a:buSzPct val="100000"/>
              <a:buFont typeface="+mj-lt"/>
              <a:buAutoNum type="arabicParenR"/>
            </a:pPr>
            <a:r>
              <a:rPr lang="en-ID" sz="1100" b="1" dirty="0" err="1">
                <a:solidFill>
                  <a:srgbClr val="262626"/>
                </a:solidFill>
                <a:latin typeface="Inter"/>
                <a:cs typeface="Plus Jakarta Sans"/>
              </a:rPr>
              <a:t>prim_contributory_cause</a:t>
            </a:r>
            <a:r>
              <a:rPr lang="id-ID" sz="1100" b="1" dirty="0">
                <a:solidFill>
                  <a:srgbClr val="262626"/>
                </a:solidFill>
                <a:latin typeface="Inter"/>
                <a:cs typeface="Plus Jakarta Sans"/>
              </a:rPr>
              <a:t> : </a:t>
            </a:r>
            <a:r>
              <a:rPr lang="id-ID" sz="1100" dirty="0">
                <a:solidFill>
                  <a:srgbClr val="262626"/>
                </a:solidFill>
                <a:latin typeface="Inter"/>
                <a:cs typeface="Plus Jakarta Sans"/>
              </a:rPr>
              <a:t>penyebab utama</a:t>
            </a:r>
            <a:endParaRPr lang="id-ID" i="0" dirty="0">
              <a:solidFill>
                <a:srgbClr val="3C4043"/>
              </a:solidFill>
              <a:effectLst/>
              <a:latin typeface="Inter"/>
            </a:endParaRPr>
          </a:p>
        </p:txBody>
      </p:sp>
    </p:spTree>
    <p:extLst>
      <p:ext uri="{BB962C8B-B14F-4D97-AF65-F5344CB8AC3E}">
        <p14:creationId xmlns:p14="http://schemas.microsoft.com/office/powerpoint/2010/main" val="336067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F4C9DB6A-CAFB-0496-FE8D-663A2D5CE24F}"/>
            </a:ext>
          </a:extLst>
        </p:cNvPr>
        <p:cNvGrpSpPr/>
        <p:nvPr/>
      </p:nvGrpSpPr>
      <p:grpSpPr>
        <a:xfrm>
          <a:off x="0" y="0"/>
          <a:ext cx="0" cy="0"/>
          <a:chOff x="0" y="0"/>
          <a:chExt cx="0" cy="0"/>
        </a:xfrm>
      </p:grpSpPr>
      <p:pic>
        <p:nvPicPr>
          <p:cNvPr id="237" name="Google Shape;237;g27348ee98e6_0_45">
            <a:extLst>
              <a:ext uri="{FF2B5EF4-FFF2-40B4-BE49-F238E27FC236}">
                <a16:creationId xmlns:a16="http://schemas.microsoft.com/office/drawing/2014/main" id="{390A0330-F4F4-368A-BABD-6BE6C1AFC20B}"/>
              </a:ext>
            </a:extLst>
          </p:cNvPr>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38" name="Google Shape;238;g27348ee98e6_0_45">
            <a:extLst>
              <a:ext uri="{FF2B5EF4-FFF2-40B4-BE49-F238E27FC236}">
                <a16:creationId xmlns:a16="http://schemas.microsoft.com/office/drawing/2014/main" id="{B40C9A08-83F3-00F2-7EF1-074500E5E070}"/>
              </a:ext>
            </a:extLst>
          </p:cNvPr>
          <p:cNvSpPr txBox="1"/>
          <p:nvPr/>
        </p:nvSpPr>
        <p:spPr>
          <a:xfrm>
            <a:off x="1117075" y="1136622"/>
            <a:ext cx="7039800" cy="8921777"/>
          </a:xfrm>
          <a:prstGeom prst="rect">
            <a:avLst/>
          </a:prstGeom>
          <a:noFill/>
          <a:ln>
            <a:noFill/>
          </a:ln>
        </p:spPr>
        <p:txBody>
          <a:bodyPr spcFirstLastPara="1" wrap="square" lIns="91450" tIns="91450" rIns="91450" bIns="91450" anchor="t" anchorCtr="0">
            <a:noAutofit/>
          </a:bodyPr>
          <a:lstStyle/>
          <a:p>
            <a:pPr marR="0" lvl="0" algn="l" rtl="0">
              <a:lnSpc>
                <a:spcPct val="100000"/>
              </a:lnSpc>
              <a:spcBef>
                <a:spcPts val="0"/>
              </a:spcBef>
              <a:spcAft>
                <a:spcPts val="600"/>
              </a:spcAft>
              <a:buClr>
                <a:srgbClr val="000000"/>
              </a:buClr>
              <a:buSzPts val="3000"/>
            </a:pPr>
            <a:r>
              <a:rPr lang="id-ID" sz="1100" b="1" dirty="0">
                <a:solidFill>
                  <a:srgbClr val="262626"/>
                </a:solidFill>
                <a:latin typeface="Plus Jakarta Sans"/>
                <a:ea typeface="Plus Jakarta Sans"/>
                <a:cs typeface="Plus Jakarta Sans"/>
                <a:sym typeface="Plus Jakarta Sans"/>
              </a:rPr>
              <a:t>3. Cara Pengumpulan Data</a:t>
            </a:r>
          </a:p>
          <a:p>
            <a:pPr marL="536575" marR="0" lvl="0" indent="-273050" algn="l" rtl="0">
              <a:lnSpc>
                <a:spcPct val="100000"/>
              </a:lnSpc>
              <a:spcBef>
                <a:spcPts val="0"/>
              </a:spcBef>
              <a:spcAft>
                <a:spcPts val="600"/>
              </a:spcAft>
              <a:buClr>
                <a:srgbClr val="000000"/>
              </a:buClr>
              <a:buSzPts val="3000"/>
            </a:pPr>
            <a:r>
              <a:rPr lang="id-ID" sz="1100" b="1" dirty="0">
                <a:solidFill>
                  <a:srgbClr val="262626"/>
                </a:solidFill>
                <a:latin typeface="Plus Jakarta Sans"/>
                <a:ea typeface="Plus Jakarta Sans"/>
                <a:cs typeface="Plus Jakarta Sans"/>
                <a:sym typeface="Plus Jakarta Sans"/>
              </a:rPr>
              <a:t>a. Tinjau kualitas data (masalah data yang hilang atau duplikasi)</a:t>
            </a:r>
          </a:p>
          <a:p>
            <a:pPr marR="0" lvl="0" algn="l" rtl="0">
              <a:lnSpc>
                <a:spcPct val="100000"/>
              </a:lnSpc>
              <a:spcBef>
                <a:spcPts val="0"/>
              </a:spcBef>
              <a:spcAft>
                <a:spcPts val="600"/>
              </a:spcAft>
              <a:buClr>
                <a:srgbClr val="000000"/>
              </a:buClr>
              <a:buSzPts val="3000"/>
            </a:pPr>
            <a:endParaRPr lang="id-ID" sz="1100" b="1" i="0" u="none" strike="noStrike" cap="none" dirty="0">
              <a:solidFill>
                <a:srgbClr val="262626"/>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74256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42"/>
        <p:cNvGrpSpPr/>
        <p:nvPr/>
      </p:nvGrpSpPr>
      <p:grpSpPr>
        <a:xfrm>
          <a:off x="0" y="0"/>
          <a:ext cx="0" cy="0"/>
          <a:chOff x="0" y="0"/>
          <a:chExt cx="0" cy="0"/>
        </a:xfrm>
      </p:grpSpPr>
      <p:sp>
        <p:nvSpPr>
          <p:cNvPr id="243" name="Google Shape;243;g27348ee98e6_0_52"/>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44" name="Google Shape;244;g27348ee98e6_0_52"/>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45" name="Google Shape;245;g27348ee98e6_0_52"/>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46" name="Google Shape;246;g27348ee98e6_0_52"/>
          <p:cNvSpPr txBox="1">
            <a:spLocks noGrp="1"/>
          </p:cNvSpPr>
          <p:nvPr>
            <p:ph type="ctrTitle"/>
          </p:nvPr>
        </p:nvSpPr>
        <p:spPr>
          <a:xfrm>
            <a:off x="4473325" y="2352200"/>
            <a:ext cx="4337400" cy="1357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5000"/>
              </a:lnSpc>
              <a:spcBef>
                <a:spcPts val="0"/>
              </a:spcBef>
              <a:spcAft>
                <a:spcPts val="0"/>
              </a:spcAft>
              <a:buSzPct val="37500"/>
              <a:buNone/>
            </a:pPr>
            <a:r>
              <a:rPr lang="en-US" sz="4800" b="1">
                <a:solidFill>
                  <a:schemeClr val="lt1"/>
                </a:solidFill>
                <a:latin typeface="Plus Jakarta Sans"/>
                <a:ea typeface="Plus Jakarta Sans"/>
                <a:cs typeface="Plus Jakarta Sans"/>
                <a:sym typeface="Plus Jakarta Sans"/>
              </a:rPr>
              <a:t>Transformation &amp; Consideration</a:t>
            </a:r>
            <a:endParaRPr sz="4800" b="1">
              <a:solidFill>
                <a:schemeClr val="lt1"/>
              </a:solidFill>
              <a:latin typeface="Plus Jakarta Sans"/>
              <a:ea typeface="Plus Jakarta Sans"/>
              <a:cs typeface="Plus Jakarta Sans"/>
              <a:sym typeface="Plus Jakarta Sans"/>
            </a:endParaRPr>
          </a:p>
        </p:txBody>
      </p:sp>
      <p:pic>
        <p:nvPicPr>
          <p:cNvPr id="247" name="Google Shape;247;g27348ee98e6_0_52"/>
          <p:cNvPicPr preferRelativeResize="0"/>
          <p:nvPr/>
        </p:nvPicPr>
        <p:blipFill rotWithShape="1">
          <a:blip r:embed="rId3">
            <a:alphaModFix/>
          </a:blip>
          <a:srcRect/>
          <a:stretch/>
        </p:blipFill>
        <p:spPr>
          <a:xfrm>
            <a:off x="7625838" y="276722"/>
            <a:ext cx="1185011" cy="3587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51"/>
        <p:cNvGrpSpPr/>
        <p:nvPr/>
      </p:nvGrpSpPr>
      <p:grpSpPr>
        <a:xfrm>
          <a:off x="0" y="0"/>
          <a:ext cx="0" cy="0"/>
          <a:chOff x="0" y="0"/>
          <a:chExt cx="0" cy="0"/>
        </a:xfrm>
      </p:grpSpPr>
      <p:pic>
        <p:nvPicPr>
          <p:cNvPr id="252" name="Google Shape;252;g27348ee98e6_0_60"/>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53" name="Google Shape;253;g27348ee98e6_0_60"/>
          <p:cNvSpPr txBox="1"/>
          <p:nvPr/>
        </p:nvSpPr>
        <p:spPr>
          <a:xfrm>
            <a:off x="1053700" y="2573348"/>
            <a:ext cx="7039800" cy="1862700"/>
          </a:xfrm>
          <a:prstGeom prst="rect">
            <a:avLst/>
          </a:prstGeom>
          <a:noFill/>
          <a:ln>
            <a:noFill/>
          </a:ln>
        </p:spPr>
        <p:txBody>
          <a:bodyPr spcFirstLastPara="1" wrap="square" lIns="91450" tIns="91450" rIns="91450" bIns="9145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2000" b="1">
                <a:solidFill>
                  <a:srgbClr val="262626"/>
                </a:solidFill>
                <a:latin typeface="Plus Jakarta Sans"/>
                <a:ea typeface="Plus Jakarta Sans"/>
                <a:cs typeface="Plus Jakarta Sans"/>
                <a:sym typeface="Plus Jakarta Sans"/>
              </a:rPr>
              <a:t>Pahami kebutuhan latensi (batch atau streaming) dan pilih alat pengolah data yang sesuai berdasarkan ukuran data, seperti Apache Spark untuk data besar. Jelaskan opsi dan platform yang tersedia, serta sertakan diagram arsitektur untuk transformasi data.</a:t>
            </a:r>
            <a:endParaRPr sz="2000" b="1" i="0" u="none" strike="noStrike" cap="none">
              <a:solidFill>
                <a:srgbClr val="262626"/>
              </a:solidFill>
              <a:latin typeface="Plus Jakarta Sans"/>
              <a:ea typeface="Plus Jakarta Sans"/>
              <a:cs typeface="Plus Jakarta Sans"/>
              <a:sym typeface="Plus Jakarta Sans"/>
            </a:endParaRPr>
          </a:p>
        </p:txBody>
      </p:sp>
      <p:pic>
        <p:nvPicPr>
          <p:cNvPr id="254" name="Google Shape;254;g27348ee98e6_0_60"/>
          <p:cNvPicPr preferRelativeResize="0"/>
          <p:nvPr/>
        </p:nvPicPr>
        <p:blipFill>
          <a:blip r:embed="rId4">
            <a:alphaModFix/>
          </a:blip>
          <a:stretch>
            <a:fillRect/>
          </a:stretch>
        </p:blipFill>
        <p:spPr>
          <a:xfrm>
            <a:off x="2821000" y="401650"/>
            <a:ext cx="3341500" cy="2070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58"/>
        <p:cNvGrpSpPr/>
        <p:nvPr/>
      </p:nvGrpSpPr>
      <p:grpSpPr>
        <a:xfrm>
          <a:off x="0" y="0"/>
          <a:ext cx="0" cy="0"/>
          <a:chOff x="0" y="0"/>
          <a:chExt cx="0" cy="0"/>
        </a:xfrm>
      </p:grpSpPr>
      <p:sp>
        <p:nvSpPr>
          <p:cNvPr id="259" name="Google Shape;259;g27348ee98e6_0_67"/>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0" name="Google Shape;260;g27348ee98e6_0_67"/>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1" name="Google Shape;261;g27348ee98e6_0_67"/>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62" name="Google Shape;262;g27348ee98e6_0_67"/>
          <p:cNvSpPr txBox="1">
            <a:spLocks noGrp="1"/>
          </p:cNvSpPr>
          <p:nvPr>
            <p:ph type="ctrTitle"/>
          </p:nvPr>
        </p:nvSpPr>
        <p:spPr>
          <a:xfrm>
            <a:off x="3911700" y="1837475"/>
            <a:ext cx="5203800" cy="149160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1100"/>
              <a:buNone/>
            </a:pPr>
            <a:r>
              <a:rPr lang="en-US" sz="4020" b="1">
                <a:solidFill>
                  <a:schemeClr val="lt1"/>
                </a:solidFill>
                <a:latin typeface="Plus Jakarta Sans"/>
                <a:ea typeface="Plus Jakarta Sans"/>
                <a:cs typeface="Plus Jakarta Sans"/>
                <a:sym typeface="Plus Jakarta Sans"/>
              </a:rPr>
              <a:t>Data Modeling  (Business)</a:t>
            </a:r>
            <a:endParaRPr sz="4020" b="1">
              <a:solidFill>
                <a:schemeClr val="lt1"/>
              </a:solidFill>
              <a:latin typeface="Plus Jakarta Sans"/>
              <a:ea typeface="Plus Jakarta Sans"/>
              <a:cs typeface="Plus Jakarta Sans"/>
              <a:sym typeface="Plus Jakarta Sans"/>
            </a:endParaRPr>
          </a:p>
        </p:txBody>
      </p:sp>
      <p:pic>
        <p:nvPicPr>
          <p:cNvPr id="263" name="Google Shape;263;g27348ee98e6_0_67"/>
          <p:cNvPicPr preferRelativeResize="0"/>
          <p:nvPr/>
        </p:nvPicPr>
        <p:blipFill rotWithShape="1">
          <a:blip r:embed="rId3">
            <a:alphaModFix/>
          </a:blip>
          <a:srcRect/>
          <a:stretch/>
        </p:blipFill>
        <p:spPr>
          <a:xfrm>
            <a:off x="7625838" y="276722"/>
            <a:ext cx="1185011" cy="3587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67"/>
        <p:cNvGrpSpPr/>
        <p:nvPr/>
      </p:nvGrpSpPr>
      <p:grpSpPr>
        <a:xfrm>
          <a:off x="0" y="0"/>
          <a:ext cx="0" cy="0"/>
          <a:chOff x="0" y="0"/>
          <a:chExt cx="0" cy="0"/>
        </a:xfrm>
      </p:grpSpPr>
      <p:pic>
        <p:nvPicPr>
          <p:cNvPr id="268" name="Google Shape;268;g27348ee98e6_0_75"/>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69" name="Google Shape;269;g27348ee98e6_0_75"/>
          <p:cNvSpPr txBox="1"/>
          <p:nvPr/>
        </p:nvSpPr>
        <p:spPr>
          <a:xfrm>
            <a:off x="1117075" y="1136623"/>
            <a:ext cx="7039800" cy="1862700"/>
          </a:xfrm>
          <a:prstGeom prst="rect">
            <a:avLst/>
          </a:prstGeom>
          <a:noFill/>
          <a:ln>
            <a:noFill/>
          </a:ln>
        </p:spPr>
        <p:txBody>
          <a:bodyPr spcFirstLastPara="1" wrap="square" lIns="91450" tIns="91450" rIns="91450" bIns="9145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000" b="1">
                <a:solidFill>
                  <a:srgbClr val="262626"/>
                </a:solidFill>
                <a:latin typeface="Plus Jakarta Sans"/>
                <a:ea typeface="Plus Jakarta Sans"/>
                <a:cs typeface="Plus Jakarta Sans"/>
                <a:sym typeface="Plus Jakarta Sans"/>
              </a:rPr>
              <a:t>Memahami bagaimana membuat tabel yang sesuai dengan kebutuhan bisnis serta membuat tabel yang efektif dan efisien dalam penyimpanan dan pengolahan data (Partition &amp; Clustering)</a:t>
            </a:r>
            <a:endParaRPr sz="2000" b="1" i="0" u="none" strike="noStrike" cap="none">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73"/>
        <p:cNvGrpSpPr/>
        <p:nvPr/>
      </p:nvGrpSpPr>
      <p:grpSpPr>
        <a:xfrm>
          <a:off x="0" y="0"/>
          <a:ext cx="0" cy="0"/>
          <a:chOff x="0" y="0"/>
          <a:chExt cx="0" cy="0"/>
        </a:xfrm>
      </p:grpSpPr>
      <p:sp>
        <p:nvSpPr>
          <p:cNvPr id="274" name="Google Shape;274;g2f97382f64a_0_13"/>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5" name="Google Shape;275;g2f97382f64a_0_13"/>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6" name="Google Shape;276;g2f97382f64a_0_13"/>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7" name="Google Shape;277;g2f97382f64a_0_13"/>
          <p:cNvSpPr txBox="1">
            <a:spLocks noGrp="1"/>
          </p:cNvSpPr>
          <p:nvPr>
            <p:ph type="ctrTitle"/>
          </p:nvPr>
        </p:nvSpPr>
        <p:spPr>
          <a:xfrm>
            <a:off x="3911700" y="1837475"/>
            <a:ext cx="5203800" cy="1491600"/>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SzPts val="1100"/>
              <a:buNone/>
            </a:pPr>
            <a:r>
              <a:rPr lang="en-US" sz="4020" b="1">
                <a:solidFill>
                  <a:schemeClr val="lt1"/>
                </a:solidFill>
                <a:latin typeface="Plus Jakarta Sans"/>
                <a:ea typeface="Plus Jakarta Sans"/>
                <a:cs typeface="Plus Jakarta Sans"/>
                <a:sym typeface="Plus Jakarta Sans"/>
              </a:rPr>
              <a:t>Conclusion &amp; Recommendation</a:t>
            </a:r>
            <a:endParaRPr sz="4020" b="1">
              <a:solidFill>
                <a:schemeClr val="lt1"/>
              </a:solidFill>
              <a:latin typeface="Plus Jakarta Sans"/>
              <a:ea typeface="Plus Jakarta Sans"/>
              <a:cs typeface="Plus Jakarta Sans"/>
              <a:sym typeface="Plus Jakarta Sans"/>
            </a:endParaRPr>
          </a:p>
        </p:txBody>
      </p:sp>
      <p:pic>
        <p:nvPicPr>
          <p:cNvPr id="278" name="Google Shape;278;g2f97382f64a_0_13"/>
          <p:cNvPicPr preferRelativeResize="0"/>
          <p:nvPr/>
        </p:nvPicPr>
        <p:blipFill rotWithShape="1">
          <a:blip r:embed="rId3">
            <a:alphaModFix/>
          </a:blip>
          <a:srcRect/>
          <a:stretch/>
        </p:blipFill>
        <p:spPr>
          <a:xfrm>
            <a:off x="7625838" y="276722"/>
            <a:ext cx="1185011" cy="3587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2"/>
        <p:cNvGrpSpPr/>
        <p:nvPr/>
      </p:nvGrpSpPr>
      <p:grpSpPr>
        <a:xfrm>
          <a:off x="0" y="0"/>
          <a:ext cx="0" cy="0"/>
          <a:chOff x="0" y="0"/>
          <a:chExt cx="0" cy="0"/>
        </a:xfrm>
      </p:grpSpPr>
      <p:pic>
        <p:nvPicPr>
          <p:cNvPr id="283" name="Google Shape;283;g2f97382f64a_0_21"/>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84" name="Google Shape;284;g2f97382f64a_0_21"/>
          <p:cNvSpPr txBox="1"/>
          <p:nvPr/>
        </p:nvSpPr>
        <p:spPr>
          <a:xfrm>
            <a:off x="1117075" y="1136623"/>
            <a:ext cx="7039800" cy="1862700"/>
          </a:xfrm>
          <a:prstGeom prst="rect">
            <a:avLst/>
          </a:prstGeom>
          <a:noFill/>
          <a:ln>
            <a:noFill/>
          </a:ln>
        </p:spPr>
        <p:txBody>
          <a:bodyPr spcFirstLastPara="1" wrap="square" lIns="91450" tIns="91450" rIns="91450" bIns="9145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2000" b="1">
                <a:solidFill>
                  <a:srgbClr val="262626"/>
                </a:solidFill>
                <a:latin typeface="Plus Jakarta Sans"/>
                <a:ea typeface="Plus Jakarta Sans"/>
                <a:cs typeface="Plus Jakarta Sans"/>
                <a:sym typeface="Plus Jakarta Sans"/>
              </a:rPr>
              <a:t>Memberikan conclusion bahwa platform mampu mengolah dan menyajikan data serta menjelaskan keterbatasan dari platform yang digunakan.</a:t>
            </a:r>
            <a:endParaRPr sz="2000" b="1" i="0" u="none" strike="noStrike" cap="none">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8"/>
        <p:cNvGrpSpPr/>
        <p:nvPr/>
      </p:nvGrpSpPr>
      <p:grpSpPr>
        <a:xfrm>
          <a:off x="0" y="0"/>
          <a:ext cx="0" cy="0"/>
          <a:chOff x="0" y="0"/>
          <a:chExt cx="0" cy="0"/>
        </a:xfrm>
      </p:grpSpPr>
      <p:sp>
        <p:nvSpPr>
          <p:cNvPr id="289" name="Google Shape;289;g26585e5a41e_0_428"/>
          <p:cNvSpPr txBox="1">
            <a:spLocks noGrp="1"/>
          </p:cNvSpPr>
          <p:nvPr>
            <p:ph type="ctrTitle"/>
          </p:nvPr>
        </p:nvSpPr>
        <p:spPr>
          <a:xfrm>
            <a:off x="4863675" y="3098975"/>
            <a:ext cx="4281900" cy="838200"/>
          </a:xfrm>
          <a:prstGeom prst="rect">
            <a:avLst/>
          </a:prstGeom>
          <a:noFill/>
          <a:ln>
            <a:noFill/>
          </a:ln>
        </p:spPr>
        <p:txBody>
          <a:bodyPr spcFirstLastPara="1" wrap="square" lIns="91450" tIns="91450" rIns="91450" bIns="91450" anchor="b" anchorCtr="0">
            <a:normAutofit fontScale="90000"/>
          </a:bodyPr>
          <a:lstStyle/>
          <a:p>
            <a:pPr marL="0" lvl="0" indent="0" algn="l" rtl="0">
              <a:lnSpc>
                <a:spcPct val="85000"/>
              </a:lnSpc>
              <a:spcBef>
                <a:spcPts val="0"/>
              </a:spcBef>
              <a:spcAft>
                <a:spcPts val="0"/>
              </a:spcAft>
              <a:buSzPct val="120369"/>
              <a:buNone/>
            </a:pPr>
            <a:r>
              <a:rPr lang="en-US" sz="4800" b="1">
                <a:latin typeface="Plus Jakarta Sans"/>
                <a:ea typeface="Plus Jakarta Sans"/>
                <a:cs typeface="Plus Jakarta Sans"/>
                <a:sym typeface="Plus Jakarta Sans"/>
              </a:rPr>
              <a:t>Terima </a:t>
            </a:r>
            <a:endParaRPr sz="4800" b="1">
              <a:latin typeface="Plus Jakarta Sans"/>
              <a:ea typeface="Plus Jakarta Sans"/>
              <a:cs typeface="Plus Jakarta Sans"/>
              <a:sym typeface="Plus Jakarta Sans"/>
            </a:endParaRPr>
          </a:p>
          <a:p>
            <a:pPr marL="0" lvl="0" indent="0" algn="l" rtl="0">
              <a:lnSpc>
                <a:spcPct val="85000"/>
              </a:lnSpc>
              <a:spcBef>
                <a:spcPts val="0"/>
              </a:spcBef>
              <a:spcAft>
                <a:spcPts val="0"/>
              </a:spcAft>
              <a:buSzPct val="120369"/>
              <a:buNone/>
            </a:pPr>
            <a:r>
              <a:rPr lang="en-US" sz="4800" b="1">
                <a:latin typeface="Plus Jakarta Sans"/>
                <a:ea typeface="Plus Jakarta Sans"/>
                <a:cs typeface="Plus Jakarta Sans"/>
                <a:sym typeface="Plus Jakarta Sans"/>
              </a:rPr>
              <a:t>Kasih.</a:t>
            </a:r>
            <a:endParaRPr sz="4800" b="1">
              <a:latin typeface="Plus Jakarta Sans"/>
              <a:ea typeface="Plus Jakarta Sans"/>
              <a:cs typeface="Plus Jakarta Sans"/>
              <a:sym typeface="Plus Jakarta Sans"/>
            </a:endParaRPr>
          </a:p>
        </p:txBody>
      </p:sp>
      <p:grpSp>
        <p:nvGrpSpPr>
          <p:cNvPr id="290" name="Google Shape;290;g26585e5a41e_0_428"/>
          <p:cNvGrpSpPr/>
          <p:nvPr/>
        </p:nvGrpSpPr>
        <p:grpSpPr>
          <a:xfrm>
            <a:off x="162" y="-214211"/>
            <a:ext cx="2765532" cy="2691752"/>
            <a:chOff x="9584423" y="-302695"/>
            <a:chExt cx="4822201" cy="4822201"/>
          </a:xfrm>
        </p:grpSpPr>
        <p:sp>
          <p:nvSpPr>
            <p:cNvPr id="291" name="Google Shape;291;g26585e5a41e_0_428"/>
            <p:cNvSpPr/>
            <p:nvPr/>
          </p:nvSpPr>
          <p:spPr>
            <a:xfrm rot="6626698">
              <a:off x="10121100" y="233982"/>
              <a:ext cx="3748847" cy="3748847"/>
            </a:xfrm>
            <a:prstGeom prst="ellipse">
              <a:avLst/>
            </a:prstGeom>
            <a:solidFill>
              <a:srgbClr val="48A8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2" name="Google Shape;292;g26585e5a41e_0_428"/>
            <p:cNvSpPr/>
            <p:nvPr/>
          </p:nvSpPr>
          <p:spPr>
            <a:xfrm rot="5026486">
              <a:off x="10682783" y="729525"/>
              <a:ext cx="2625482" cy="2625482"/>
            </a:xfrm>
            <a:prstGeom prst="ellipse">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3" name="Google Shape;293;g26585e5a41e_0_428"/>
            <p:cNvSpPr/>
            <p:nvPr/>
          </p:nvSpPr>
          <p:spPr>
            <a:xfrm rot="2969049">
              <a:off x="11210027" y="1256768"/>
              <a:ext cx="1570980" cy="1570980"/>
            </a:xfrm>
            <a:prstGeom prst="ellipse">
              <a:avLst/>
            </a:prstGeom>
            <a:solidFill>
              <a:srgbClr val="F08B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4" name="Google Shape;294;g26585e5a41e_0_428"/>
            <p:cNvSpPr/>
            <p:nvPr/>
          </p:nvSpPr>
          <p:spPr>
            <a:xfrm rot="10347786">
              <a:off x="11700466" y="1747209"/>
              <a:ext cx="590098" cy="590098"/>
            </a:xfrm>
            <a:prstGeom prst="ellipse">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grpSp>
        <p:nvGrpSpPr>
          <p:cNvPr id="295" name="Google Shape;295;g26585e5a41e_0_428"/>
          <p:cNvGrpSpPr/>
          <p:nvPr/>
        </p:nvGrpSpPr>
        <p:grpSpPr>
          <a:xfrm>
            <a:off x="-840830" y="1116257"/>
            <a:ext cx="5795400" cy="5795400"/>
            <a:chOff x="4094945" y="667082"/>
            <a:chExt cx="5795400" cy="5795400"/>
          </a:xfrm>
        </p:grpSpPr>
        <p:sp>
          <p:nvSpPr>
            <p:cNvPr id="296" name="Google Shape;296;g26585e5a41e_0_428"/>
            <p:cNvSpPr/>
            <p:nvPr/>
          </p:nvSpPr>
          <p:spPr>
            <a:xfrm rot="6626718">
              <a:off x="4739938" y="1312075"/>
              <a:ext cx="4505414" cy="4505414"/>
            </a:xfrm>
            <a:prstGeom prst="ellipse">
              <a:avLst/>
            </a:prstGeom>
            <a:solidFill>
              <a:srgbClr val="48A8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7" name="Google Shape;297;g26585e5a41e_0_428"/>
            <p:cNvSpPr/>
            <p:nvPr/>
          </p:nvSpPr>
          <p:spPr>
            <a:xfrm rot="5026475">
              <a:off x="5429162" y="2051505"/>
              <a:ext cx="3026548" cy="3026548"/>
            </a:xfrm>
            <a:prstGeom prst="ellipse">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8" name="Google Shape;298;g26585e5a41e_0_428"/>
            <p:cNvSpPr/>
            <p:nvPr/>
          </p:nvSpPr>
          <p:spPr>
            <a:xfrm rot="2969049">
              <a:off x="6156933" y="2732845"/>
              <a:ext cx="1570980" cy="1570980"/>
            </a:xfrm>
            <a:prstGeom prst="ellipse">
              <a:avLst/>
            </a:prstGeom>
            <a:solidFill>
              <a:srgbClr val="F08B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99" name="Google Shape;299;g26585e5a41e_0_428"/>
            <p:cNvSpPr/>
            <p:nvPr/>
          </p:nvSpPr>
          <p:spPr>
            <a:xfrm rot="10347786">
              <a:off x="6647371" y="3223287"/>
              <a:ext cx="590098" cy="590098"/>
            </a:xfrm>
            <a:prstGeom prst="ellipse">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pic>
        <p:nvPicPr>
          <p:cNvPr id="300" name="Google Shape;300;g26585e5a41e_0_428"/>
          <p:cNvPicPr preferRelativeResize="0"/>
          <p:nvPr/>
        </p:nvPicPr>
        <p:blipFill rotWithShape="1">
          <a:blip r:embed="rId3">
            <a:alphaModFix/>
          </a:blip>
          <a:srcRect/>
          <a:stretch/>
        </p:blipFill>
        <p:spPr>
          <a:xfrm>
            <a:off x="7630763" y="276049"/>
            <a:ext cx="1184604" cy="360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48"/>
        <p:cNvGrpSpPr/>
        <p:nvPr/>
      </p:nvGrpSpPr>
      <p:grpSpPr>
        <a:xfrm>
          <a:off x="0" y="0"/>
          <a:ext cx="0" cy="0"/>
          <a:chOff x="0" y="0"/>
          <a:chExt cx="0" cy="0"/>
        </a:xfrm>
      </p:grpSpPr>
      <p:pic>
        <p:nvPicPr>
          <p:cNvPr id="149" name="Google Shape;149;g26585e5a41e_0_24"/>
          <p:cNvPicPr preferRelativeResize="0"/>
          <p:nvPr/>
        </p:nvPicPr>
        <p:blipFill rotWithShape="1">
          <a:blip r:embed="rId3">
            <a:alphaModFix/>
          </a:blip>
          <a:srcRect/>
          <a:stretch/>
        </p:blipFill>
        <p:spPr>
          <a:xfrm>
            <a:off x="7625838" y="276722"/>
            <a:ext cx="1185011" cy="358738"/>
          </a:xfrm>
          <a:prstGeom prst="rect">
            <a:avLst/>
          </a:prstGeom>
          <a:noFill/>
          <a:ln>
            <a:noFill/>
          </a:ln>
        </p:spPr>
      </p:pic>
      <p:sp>
        <p:nvSpPr>
          <p:cNvPr id="150" name="Google Shape;150;g26585e5a41e_0_24"/>
          <p:cNvSpPr txBox="1"/>
          <p:nvPr/>
        </p:nvSpPr>
        <p:spPr>
          <a:xfrm>
            <a:off x="503685" y="2926431"/>
            <a:ext cx="3000600" cy="446400"/>
          </a:xfrm>
          <a:prstGeom prst="rect">
            <a:avLst/>
          </a:prstGeom>
          <a:noFill/>
          <a:ln>
            <a:noFill/>
          </a:ln>
        </p:spPr>
        <p:txBody>
          <a:bodyPr spcFirstLastPara="1" wrap="square" lIns="91450" tIns="91450" rIns="91450" bIns="91450" anchor="t" anchorCtr="0">
            <a:spAutoFit/>
          </a:bodyPr>
          <a:lstStyle/>
          <a:p>
            <a:pPr marL="0" marR="0" lvl="0" indent="0" algn="l" rtl="0">
              <a:lnSpc>
                <a:spcPct val="135000"/>
              </a:lnSpc>
              <a:spcBef>
                <a:spcPts val="700"/>
              </a:spcBef>
              <a:spcAft>
                <a:spcPts val="0"/>
              </a:spcAft>
              <a:buClr>
                <a:srgbClr val="000000"/>
              </a:buClr>
              <a:buSzPts val="1700"/>
              <a:buFont typeface="Arial"/>
              <a:buNone/>
            </a:pPr>
            <a:r>
              <a:rPr lang="en-US" sz="1700" b="1" i="0" u="none" strike="noStrike" cap="none">
                <a:solidFill>
                  <a:srgbClr val="48A8C4"/>
                </a:solidFill>
                <a:latin typeface="Plus Jakarta Sans"/>
                <a:ea typeface="Plus Jakarta Sans"/>
                <a:cs typeface="Plus Jakarta Sans"/>
                <a:sym typeface="Plus Jakarta Sans"/>
              </a:rPr>
              <a:t>Education</a:t>
            </a:r>
            <a:endParaRPr sz="1600" b="1" i="0" u="none" strike="noStrike" cap="none">
              <a:solidFill>
                <a:srgbClr val="48A8C4"/>
              </a:solidFill>
              <a:latin typeface="Plus Jakarta Sans"/>
              <a:ea typeface="Plus Jakarta Sans"/>
              <a:cs typeface="Plus Jakarta Sans"/>
              <a:sym typeface="Plus Jakarta Sans"/>
            </a:endParaRPr>
          </a:p>
        </p:txBody>
      </p:sp>
      <p:sp>
        <p:nvSpPr>
          <p:cNvPr id="151" name="Google Shape;151;g26585e5a41e_0_24"/>
          <p:cNvSpPr txBox="1"/>
          <p:nvPr/>
        </p:nvSpPr>
        <p:spPr>
          <a:xfrm>
            <a:off x="503673" y="2327500"/>
            <a:ext cx="3327900" cy="577200"/>
          </a:xfrm>
          <a:prstGeom prst="rect">
            <a:avLst/>
          </a:prstGeom>
          <a:noFill/>
          <a:ln>
            <a:noFill/>
          </a:ln>
        </p:spPr>
        <p:txBody>
          <a:bodyPr spcFirstLastPara="1" wrap="square" lIns="91450" tIns="91450" rIns="91450" bIns="91450" anchor="t" anchorCtr="0">
            <a:spAutoFit/>
          </a:bodyPr>
          <a:lstStyle/>
          <a:p>
            <a:pPr marL="0" marR="0" lvl="0" indent="0" algn="l" rtl="0">
              <a:lnSpc>
                <a:spcPct val="85000"/>
              </a:lnSpc>
              <a:spcBef>
                <a:spcPts val="0"/>
              </a:spcBef>
              <a:spcAft>
                <a:spcPts val="0"/>
              </a:spcAft>
              <a:buClr>
                <a:srgbClr val="000000"/>
              </a:buClr>
              <a:buSzPts val="3000"/>
              <a:buFont typeface="Arial"/>
              <a:buNone/>
            </a:pPr>
            <a:r>
              <a:rPr lang="id-ID" sz="3000" b="1" dirty="0">
                <a:latin typeface="Plus Jakarta Sans"/>
                <a:ea typeface="Plus Jakarta Sans"/>
                <a:cs typeface="Plus Jakarta Sans"/>
                <a:sym typeface="Plus Jakarta Sans"/>
              </a:rPr>
              <a:t>Ratih Malini</a:t>
            </a:r>
            <a:endParaRPr sz="3000" b="1" i="0" u="none" strike="noStrike" cap="none" dirty="0">
              <a:solidFill>
                <a:srgbClr val="000000"/>
              </a:solidFill>
              <a:latin typeface="Plus Jakarta Sans"/>
              <a:ea typeface="Plus Jakarta Sans"/>
              <a:cs typeface="Plus Jakarta Sans"/>
              <a:sym typeface="Plus Jakarta Sans"/>
            </a:endParaRPr>
          </a:p>
        </p:txBody>
      </p:sp>
      <p:sp>
        <p:nvSpPr>
          <p:cNvPr id="152" name="Google Shape;152;g26585e5a41e_0_24"/>
          <p:cNvSpPr txBox="1"/>
          <p:nvPr/>
        </p:nvSpPr>
        <p:spPr>
          <a:xfrm>
            <a:off x="503678" y="3356847"/>
            <a:ext cx="3078900" cy="574023"/>
          </a:xfrm>
          <a:prstGeom prst="rect">
            <a:avLst/>
          </a:prstGeom>
          <a:noFill/>
          <a:ln>
            <a:noFill/>
          </a:ln>
        </p:spPr>
        <p:txBody>
          <a:bodyPr spcFirstLastPara="1" wrap="square" lIns="91450" tIns="91450" rIns="91450" bIns="91450"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id-ID" sz="1100" i="1" dirty="0">
                <a:latin typeface="Plus Jakarta Sans Medium"/>
                <a:ea typeface="Plus Jakarta Sans Medium"/>
                <a:cs typeface="Plus Jakarta Sans Medium"/>
                <a:sym typeface="Plus Jakarta Sans Medium"/>
              </a:rPr>
              <a:t>S1 Sistem Informasi – Universitas Indonesia 2008 - 2012</a:t>
            </a:r>
            <a:endParaRPr sz="1100" b="0" i="1" u="none" strike="noStrike" cap="none" dirty="0">
              <a:solidFill>
                <a:srgbClr val="000000"/>
              </a:solidFill>
              <a:latin typeface="Plus Jakarta Sans Medium"/>
              <a:ea typeface="Plus Jakarta Sans Medium"/>
              <a:cs typeface="Plus Jakarta Sans Medium"/>
              <a:sym typeface="Plus Jakarta Sans Medium"/>
            </a:endParaRPr>
          </a:p>
        </p:txBody>
      </p:sp>
      <p:pic>
        <p:nvPicPr>
          <p:cNvPr id="153" name="Google Shape;153;g26585e5a41e_0_24"/>
          <p:cNvPicPr preferRelativeResize="0"/>
          <p:nvPr/>
        </p:nvPicPr>
        <p:blipFill rotWithShape="1">
          <a:blip r:embed="rId3">
            <a:alphaModFix/>
          </a:blip>
          <a:srcRect/>
          <a:stretch/>
        </p:blipFill>
        <p:spPr>
          <a:xfrm>
            <a:off x="7625838" y="276722"/>
            <a:ext cx="1185011" cy="358738"/>
          </a:xfrm>
          <a:prstGeom prst="rect">
            <a:avLst/>
          </a:prstGeom>
          <a:noFill/>
          <a:ln>
            <a:noFill/>
          </a:ln>
        </p:spPr>
      </p:pic>
      <p:pic>
        <p:nvPicPr>
          <p:cNvPr id="154" name="Google Shape;154;g26585e5a41e_0_24"/>
          <p:cNvPicPr preferRelativeResize="0"/>
          <p:nvPr/>
        </p:nvPicPr>
        <p:blipFill rotWithShape="1">
          <a:blip r:embed="rId4">
            <a:alphaModFix/>
          </a:blip>
          <a:srcRect/>
          <a:stretch/>
        </p:blipFill>
        <p:spPr>
          <a:xfrm>
            <a:off x="7630763" y="276049"/>
            <a:ext cx="1184604" cy="360062"/>
          </a:xfrm>
          <a:prstGeom prst="rect">
            <a:avLst/>
          </a:prstGeom>
          <a:noFill/>
          <a:ln>
            <a:noFill/>
          </a:ln>
        </p:spPr>
      </p:pic>
      <p:grpSp>
        <p:nvGrpSpPr>
          <p:cNvPr id="155" name="Google Shape;155;g26585e5a41e_0_24"/>
          <p:cNvGrpSpPr/>
          <p:nvPr/>
        </p:nvGrpSpPr>
        <p:grpSpPr>
          <a:xfrm>
            <a:off x="4812258" y="2039725"/>
            <a:ext cx="3810072" cy="2674925"/>
            <a:chOff x="466625" y="2083326"/>
            <a:chExt cx="4728310" cy="2674925"/>
          </a:xfrm>
        </p:grpSpPr>
        <p:grpSp>
          <p:nvGrpSpPr>
            <p:cNvPr id="156" name="Google Shape;156;g26585e5a41e_0_24"/>
            <p:cNvGrpSpPr/>
            <p:nvPr/>
          </p:nvGrpSpPr>
          <p:grpSpPr>
            <a:xfrm>
              <a:off x="571335" y="2083326"/>
              <a:ext cx="4623600" cy="570000"/>
              <a:chOff x="571335" y="2048451"/>
              <a:chExt cx="4623600" cy="570000"/>
            </a:xfrm>
          </p:grpSpPr>
          <p:sp>
            <p:nvSpPr>
              <p:cNvPr id="157" name="Google Shape;157;g26585e5a41e_0_24"/>
              <p:cNvSpPr txBox="1"/>
              <p:nvPr/>
            </p:nvSpPr>
            <p:spPr>
              <a:xfrm>
                <a:off x="571335" y="2279751"/>
                <a:ext cx="4623600" cy="338700"/>
              </a:xfrm>
              <a:prstGeom prst="rect">
                <a:avLst/>
              </a:prstGeom>
              <a:noFill/>
              <a:ln>
                <a:noFill/>
              </a:ln>
            </p:spPr>
            <p:txBody>
              <a:bodyPr spcFirstLastPara="1" wrap="square" lIns="91450" tIns="91450" rIns="91450" bIns="91450" anchor="t" anchorCtr="0">
                <a:spAutoFit/>
              </a:bodyPr>
              <a:lstStyle/>
              <a:p>
                <a:pPr marL="0" marR="0" lvl="0" indent="0" algn="l" rtl="0">
                  <a:lnSpc>
                    <a:spcPct val="115000"/>
                  </a:lnSpc>
                  <a:spcBef>
                    <a:spcPts val="0"/>
                  </a:spcBef>
                  <a:spcAft>
                    <a:spcPts val="0"/>
                  </a:spcAft>
                  <a:buClr>
                    <a:srgbClr val="000000"/>
                  </a:buClr>
                  <a:buSzPts val="1000"/>
                  <a:buFont typeface="Arial"/>
                  <a:buNone/>
                </a:pPr>
                <a:r>
                  <a:rPr lang="en-US" sz="1000" b="0" i="0" u="none" strike="noStrike" cap="none">
                    <a:solidFill>
                      <a:srgbClr val="000000"/>
                    </a:solidFill>
                    <a:latin typeface="Plus Jakarta Sans"/>
                    <a:ea typeface="Plus Jakarta Sans"/>
                    <a:cs typeface="Plus Jakarta Sans"/>
                    <a:sym typeface="Plus Jakarta Sans"/>
                  </a:rPr>
                  <a:t>Deskripsi project</a:t>
                </a:r>
                <a:endParaRPr sz="1000" b="0" i="0" u="none" strike="noStrike" cap="none">
                  <a:solidFill>
                    <a:srgbClr val="000000"/>
                  </a:solidFill>
                  <a:latin typeface="Plus Jakarta Sans"/>
                  <a:ea typeface="Plus Jakarta Sans"/>
                  <a:cs typeface="Plus Jakarta Sans"/>
                  <a:sym typeface="Plus Jakarta Sans"/>
                </a:endParaRPr>
              </a:p>
            </p:txBody>
          </p:sp>
          <p:sp>
            <p:nvSpPr>
              <p:cNvPr id="158" name="Google Shape;158;g26585e5a41e_0_24"/>
              <p:cNvSpPr txBox="1"/>
              <p:nvPr/>
            </p:nvSpPr>
            <p:spPr>
              <a:xfrm>
                <a:off x="571335" y="2048451"/>
                <a:ext cx="4623600" cy="369300"/>
              </a:xfrm>
              <a:prstGeom prst="rect">
                <a:avLst/>
              </a:prstGeom>
              <a:noFill/>
              <a:ln>
                <a:noFill/>
              </a:ln>
            </p:spPr>
            <p:txBody>
              <a:bodyPr spcFirstLastPara="1" wrap="square" lIns="91450" tIns="91450" rIns="91450" bIns="91450" anchor="t" anchorCtr="0">
                <a:spAutoFit/>
              </a:bodyPr>
              <a:lstStyle/>
              <a:p>
                <a:pPr marL="0" marR="0" lvl="0" indent="0" algn="l" rtl="0">
                  <a:lnSpc>
                    <a:spcPct val="115000"/>
                  </a:lnSpc>
                  <a:spcBef>
                    <a:spcPts val="0"/>
                  </a:spcBef>
                  <a:spcAft>
                    <a:spcPts val="0"/>
                  </a:spcAft>
                  <a:buClr>
                    <a:srgbClr val="000000"/>
                  </a:buClr>
                  <a:buSzPts val="1200"/>
                  <a:buFont typeface="Arial"/>
                  <a:buNone/>
                </a:pPr>
                <a:r>
                  <a:rPr lang="en-US" sz="1200" b="1" i="0" u="none" strike="noStrike" cap="none">
                    <a:solidFill>
                      <a:srgbClr val="000000"/>
                    </a:solidFill>
                    <a:latin typeface="Plus Jakarta Sans"/>
                    <a:ea typeface="Plus Jakarta Sans"/>
                    <a:cs typeface="Plus Jakarta Sans"/>
                    <a:sym typeface="Plus Jakarta Sans"/>
                  </a:rPr>
                  <a:t>Judul Project 1</a:t>
                </a:r>
                <a:endParaRPr sz="1200" b="1" i="0" u="none" strike="noStrike" cap="none">
                  <a:solidFill>
                    <a:srgbClr val="000000"/>
                  </a:solidFill>
                  <a:latin typeface="Plus Jakarta Sans"/>
                  <a:ea typeface="Plus Jakarta Sans"/>
                  <a:cs typeface="Plus Jakarta Sans"/>
                  <a:sym typeface="Plus Jakarta Sans"/>
                </a:endParaRPr>
              </a:p>
            </p:txBody>
          </p:sp>
        </p:grpSp>
        <p:sp>
          <p:nvSpPr>
            <p:cNvPr id="159" name="Google Shape;159;g26585e5a41e_0_24"/>
            <p:cNvSpPr/>
            <p:nvPr/>
          </p:nvSpPr>
          <p:spPr>
            <a:xfrm>
              <a:off x="466625" y="2219450"/>
              <a:ext cx="104700" cy="104700"/>
            </a:xfrm>
            <a:prstGeom prst="ellipse">
              <a:avLst/>
            </a:prstGeom>
            <a:solidFill>
              <a:srgbClr val="48A8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0" name="Google Shape;160;g26585e5a41e_0_24"/>
            <p:cNvGrpSpPr/>
            <p:nvPr/>
          </p:nvGrpSpPr>
          <p:grpSpPr>
            <a:xfrm>
              <a:off x="571335" y="2780976"/>
              <a:ext cx="4623600" cy="570000"/>
              <a:chOff x="571335" y="2048451"/>
              <a:chExt cx="4623600" cy="570000"/>
            </a:xfrm>
          </p:grpSpPr>
          <p:sp>
            <p:nvSpPr>
              <p:cNvPr id="161" name="Google Shape;161;g26585e5a41e_0_24"/>
              <p:cNvSpPr txBox="1"/>
              <p:nvPr/>
            </p:nvSpPr>
            <p:spPr>
              <a:xfrm>
                <a:off x="571335" y="2279751"/>
                <a:ext cx="4623600" cy="338700"/>
              </a:xfrm>
              <a:prstGeom prst="rect">
                <a:avLst/>
              </a:prstGeom>
              <a:noFill/>
              <a:ln>
                <a:noFill/>
              </a:ln>
            </p:spPr>
            <p:txBody>
              <a:bodyPr spcFirstLastPara="1" wrap="square" lIns="91450" tIns="91450" rIns="91450" bIns="91450" anchor="t" anchorCtr="0">
                <a:spAutoFit/>
              </a:bodyPr>
              <a:lstStyle/>
              <a:p>
                <a:pPr marL="0" marR="0" lvl="0" indent="0" algn="l" rtl="0">
                  <a:lnSpc>
                    <a:spcPct val="115000"/>
                  </a:lnSpc>
                  <a:spcBef>
                    <a:spcPts val="0"/>
                  </a:spcBef>
                  <a:spcAft>
                    <a:spcPts val="0"/>
                  </a:spcAft>
                  <a:buClr>
                    <a:schemeClr val="dk1"/>
                  </a:buClr>
                  <a:buSzPts val="1000"/>
                  <a:buFont typeface="Arial"/>
                  <a:buNone/>
                </a:pPr>
                <a:r>
                  <a:rPr lang="en-US" sz="1000" b="0" i="0" u="none" strike="noStrike" cap="none">
                    <a:solidFill>
                      <a:schemeClr val="dk1"/>
                    </a:solidFill>
                    <a:latin typeface="Plus Jakarta Sans"/>
                    <a:ea typeface="Plus Jakarta Sans"/>
                    <a:cs typeface="Plus Jakarta Sans"/>
                    <a:sym typeface="Plus Jakarta Sans"/>
                  </a:rPr>
                  <a:t>Deskripsi project</a:t>
                </a:r>
                <a:endParaRPr sz="1000" b="0" i="0" u="none" strike="noStrike" cap="none">
                  <a:solidFill>
                    <a:srgbClr val="000000"/>
                  </a:solidFill>
                  <a:latin typeface="Plus Jakarta Sans"/>
                  <a:ea typeface="Plus Jakarta Sans"/>
                  <a:cs typeface="Plus Jakarta Sans"/>
                  <a:sym typeface="Plus Jakarta Sans"/>
                </a:endParaRPr>
              </a:p>
            </p:txBody>
          </p:sp>
          <p:sp>
            <p:nvSpPr>
              <p:cNvPr id="162" name="Google Shape;162;g26585e5a41e_0_24"/>
              <p:cNvSpPr txBox="1"/>
              <p:nvPr/>
            </p:nvSpPr>
            <p:spPr>
              <a:xfrm>
                <a:off x="571335" y="2048451"/>
                <a:ext cx="4623600" cy="369300"/>
              </a:xfrm>
              <a:prstGeom prst="rect">
                <a:avLst/>
              </a:prstGeom>
              <a:noFill/>
              <a:ln>
                <a:noFill/>
              </a:ln>
            </p:spPr>
            <p:txBody>
              <a:bodyPr spcFirstLastPara="1" wrap="square" lIns="91450" tIns="91450" rIns="91450" bIns="91450" anchor="t" anchorCtr="0">
                <a:spAutoFit/>
              </a:bodyPr>
              <a:lstStyle/>
              <a:p>
                <a:pPr marL="0" marR="0" lvl="0" indent="0" algn="l"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Plus Jakarta Sans"/>
                    <a:ea typeface="Plus Jakarta Sans"/>
                    <a:cs typeface="Plus Jakarta Sans"/>
                    <a:sym typeface="Plus Jakarta Sans"/>
                  </a:rPr>
                  <a:t>Judul Project 2</a:t>
                </a:r>
                <a:endParaRPr sz="1200" b="1" i="0" u="none" strike="noStrike" cap="none">
                  <a:solidFill>
                    <a:srgbClr val="000000"/>
                  </a:solidFill>
                  <a:latin typeface="Plus Jakarta Sans"/>
                  <a:ea typeface="Plus Jakarta Sans"/>
                  <a:cs typeface="Plus Jakarta Sans"/>
                  <a:sym typeface="Plus Jakarta Sans"/>
                </a:endParaRPr>
              </a:p>
            </p:txBody>
          </p:sp>
        </p:grpSp>
        <p:sp>
          <p:nvSpPr>
            <p:cNvPr id="163" name="Google Shape;163;g26585e5a41e_0_24"/>
            <p:cNvSpPr/>
            <p:nvPr/>
          </p:nvSpPr>
          <p:spPr>
            <a:xfrm>
              <a:off x="466625" y="2917100"/>
              <a:ext cx="104700" cy="104700"/>
            </a:xfrm>
            <a:prstGeom prst="ellipse">
              <a:avLst/>
            </a:prstGeom>
            <a:solidFill>
              <a:srgbClr val="48A8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 name="Google Shape;164;g26585e5a41e_0_24"/>
            <p:cNvGrpSpPr/>
            <p:nvPr/>
          </p:nvGrpSpPr>
          <p:grpSpPr>
            <a:xfrm>
              <a:off x="571335" y="3455726"/>
              <a:ext cx="4623600" cy="570000"/>
              <a:chOff x="571335" y="2048451"/>
              <a:chExt cx="4623600" cy="570000"/>
            </a:xfrm>
          </p:grpSpPr>
          <p:sp>
            <p:nvSpPr>
              <p:cNvPr id="165" name="Google Shape;165;g26585e5a41e_0_24"/>
              <p:cNvSpPr txBox="1"/>
              <p:nvPr/>
            </p:nvSpPr>
            <p:spPr>
              <a:xfrm>
                <a:off x="571335" y="2279751"/>
                <a:ext cx="4623600" cy="338700"/>
              </a:xfrm>
              <a:prstGeom prst="rect">
                <a:avLst/>
              </a:prstGeom>
              <a:noFill/>
              <a:ln>
                <a:noFill/>
              </a:ln>
            </p:spPr>
            <p:txBody>
              <a:bodyPr spcFirstLastPara="1" wrap="square" lIns="91450" tIns="91450" rIns="91450" bIns="91450" anchor="t" anchorCtr="0">
                <a:spAutoFit/>
              </a:bodyPr>
              <a:lstStyle/>
              <a:p>
                <a:pPr marL="0" marR="0" lvl="0" indent="0" algn="l" rtl="0">
                  <a:lnSpc>
                    <a:spcPct val="115000"/>
                  </a:lnSpc>
                  <a:spcBef>
                    <a:spcPts val="0"/>
                  </a:spcBef>
                  <a:spcAft>
                    <a:spcPts val="0"/>
                  </a:spcAft>
                  <a:buClr>
                    <a:schemeClr val="dk1"/>
                  </a:buClr>
                  <a:buSzPts val="1000"/>
                  <a:buFont typeface="Arial"/>
                  <a:buNone/>
                </a:pPr>
                <a:r>
                  <a:rPr lang="en-US" sz="1000" b="0" i="0" u="none" strike="noStrike" cap="none">
                    <a:solidFill>
                      <a:schemeClr val="dk1"/>
                    </a:solidFill>
                    <a:latin typeface="Plus Jakarta Sans"/>
                    <a:ea typeface="Plus Jakarta Sans"/>
                    <a:cs typeface="Plus Jakarta Sans"/>
                    <a:sym typeface="Plus Jakarta Sans"/>
                  </a:rPr>
                  <a:t>Deskripsi project</a:t>
                </a:r>
                <a:endParaRPr sz="1000" b="0" i="0" u="none" strike="noStrike" cap="none">
                  <a:solidFill>
                    <a:srgbClr val="000000"/>
                  </a:solidFill>
                  <a:latin typeface="Plus Jakarta Sans"/>
                  <a:ea typeface="Plus Jakarta Sans"/>
                  <a:cs typeface="Plus Jakarta Sans"/>
                  <a:sym typeface="Plus Jakarta Sans"/>
                </a:endParaRPr>
              </a:p>
            </p:txBody>
          </p:sp>
          <p:sp>
            <p:nvSpPr>
              <p:cNvPr id="166" name="Google Shape;166;g26585e5a41e_0_24"/>
              <p:cNvSpPr txBox="1"/>
              <p:nvPr/>
            </p:nvSpPr>
            <p:spPr>
              <a:xfrm>
                <a:off x="571335" y="2048451"/>
                <a:ext cx="4623600" cy="369300"/>
              </a:xfrm>
              <a:prstGeom prst="rect">
                <a:avLst/>
              </a:prstGeom>
              <a:noFill/>
              <a:ln>
                <a:noFill/>
              </a:ln>
            </p:spPr>
            <p:txBody>
              <a:bodyPr spcFirstLastPara="1" wrap="square" lIns="91450" tIns="91450" rIns="91450" bIns="91450" anchor="t" anchorCtr="0">
                <a:spAutoFit/>
              </a:bodyPr>
              <a:lstStyle/>
              <a:p>
                <a:pPr marL="0" marR="0" lvl="0" indent="0" algn="l"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Plus Jakarta Sans"/>
                    <a:ea typeface="Plus Jakarta Sans"/>
                    <a:cs typeface="Plus Jakarta Sans"/>
                    <a:sym typeface="Plus Jakarta Sans"/>
                  </a:rPr>
                  <a:t>Judul Project 3</a:t>
                </a:r>
                <a:endParaRPr sz="1200" b="1" i="0" u="none" strike="noStrike" cap="none">
                  <a:solidFill>
                    <a:srgbClr val="000000"/>
                  </a:solidFill>
                  <a:latin typeface="Plus Jakarta Sans"/>
                  <a:ea typeface="Plus Jakarta Sans"/>
                  <a:cs typeface="Plus Jakarta Sans"/>
                  <a:sym typeface="Plus Jakarta Sans"/>
                </a:endParaRPr>
              </a:p>
            </p:txBody>
          </p:sp>
        </p:grpSp>
        <p:sp>
          <p:nvSpPr>
            <p:cNvPr id="167" name="Google Shape;167;g26585e5a41e_0_24"/>
            <p:cNvSpPr/>
            <p:nvPr/>
          </p:nvSpPr>
          <p:spPr>
            <a:xfrm>
              <a:off x="466625" y="3591850"/>
              <a:ext cx="104700" cy="104700"/>
            </a:xfrm>
            <a:prstGeom prst="ellipse">
              <a:avLst/>
            </a:prstGeom>
            <a:solidFill>
              <a:srgbClr val="48A8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8" name="Google Shape;168;g26585e5a41e_0_24"/>
            <p:cNvGrpSpPr/>
            <p:nvPr/>
          </p:nvGrpSpPr>
          <p:grpSpPr>
            <a:xfrm>
              <a:off x="571335" y="4188251"/>
              <a:ext cx="4623600" cy="570000"/>
              <a:chOff x="571335" y="2048451"/>
              <a:chExt cx="4623600" cy="570000"/>
            </a:xfrm>
          </p:grpSpPr>
          <p:sp>
            <p:nvSpPr>
              <p:cNvPr id="169" name="Google Shape;169;g26585e5a41e_0_24"/>
              <p:cNvSpPr txBox="1"/>
              <p:nvPr/>
            </p:nvSpPr>
            <p:spPr>
              <a:xfrm>
                <a:off x="571335" y="2279751"/>
                <a:ext cx="4623600" cy="338700"/>
              </a:xfrm>
              <a:prstGeom prst="rect">
                <a:avLst/>
              </a:prstGeom>
              <a:noFill/>
              <a:ln>
                <a:noFill/>
              </a:ln>
            </p:spPr>
            <p:txBody>
              <a:bodyPr spcFirstLastPara="1" wrap="square" lIns="91450" tIns="91450" rIns="91450" bIns="91450" anchor="t" anchorCtr="0">
                <a:spAutoFit/>
              </a:bodyPr>
              <a:lstStyle/>
              <a:p>
                <a:pPr marL="0" marR="0" lvl="0" indent="0" algn="l" rtl="0">
                  <a:lnSpc>
                    <a:spcPct val="115000"/>
                  </a:lnSpc>
                  <a:spcBef>
                    <a:spcPts val="0"/>
                  </a:spcBef>
                  <a:spcAft>
                    <a:spcPts val="0"/>
                  </a:spcAft>
                  <a:buClr>
                    <a:schemeClr val="dk1"/>
                  </a:buClr>
                  <a:buSzPts val="1000"/>
                  <a:buFont typeface="Arial"/>
                  <a:buNone/>
                </a:pPr>
                <a:r>
                  <a:rPr lang="en-US" sz="1000" b="0" i="0" u="none" strike="noStrike" cap="none">
                    <a:solidFill>
                      <a:schemeClr val="dk1"/>
                    </a:solidFill>
                    <a:latin typeface="Plus Jakarta Sans"/>
                    <a:ea typeface="Plus Jakarta Sans"/>
                    <a:cs typeface="Plus Jakarta Sans"/>
                    <a:sym typeface="Plus Jakarta Sans"/>
                  </a:rPr>
                  <a:t>Deskripsi project</a:t>
                </a:r>
                <a:endParaRPr sz="1000" b="0" i="0" u="none" strike="noStrike" cap="none">
                  <a:solidFill>
                    <a:srgbClr val="000000"/>
                  </a:solidFill>
                  <a:latin typeface="Plus Jakarta Sans"/>
                  <a:ea typeface="Plus Jakarta Sans"/>
                  <a:cs typeface="Plus Jakarta Sans"/>
                  <a:sym typeface="Plus Jakarta Sans"/>
                </a:endParaRPr>
              </a:p>
            </p:txBody>
          </p:sp>
          <p:sp>
            <p:nvSpPr>
              <p:cNvPr id="170" name="Google Shape;170;g26585e5a41e_0_24"/>
              <p:cNvSpPr txBox="1"/>
              <p:nvPr/>
            </p:nvSpPr>
            <p:spPr>
              <a:xfrm>
                <a:off x="571335" y="2048451"/>
                <a:ext cx="4623600" cy="369300"/>
              </a:xfrm>
              <a:prstGeom prst="rect">
                <a:avLst/>
              </a:prstGeom>
              <a:noFill/>
              <a:ln>
                <a:noFill/>
              </a:ln>
            </p:spPr>
            <p:txBody>
              <a:bodyPr spcFirstLastPara="1" wrap="square" lIns="91450" tIns="91450" rIns="91450" bIns="91450" anchor="t" anchorCtr="0">
                <a:spAutoFit/>
              </a:bodyPr>
              <a:lstStyle/>
              <a:p>
                <a:pPr marL="0" marR="0" lvl="0" indent="0" algn="l" rtl="0">
                  <a:lnSpc>
                    <a:spcPct val="115000"/>
                  </a:lnSpc>
                  <a:spcBef>
                    <a:spcPts val="0"/>
                  </a:spcBef>
                  <a:spcAft>
                    <a:spcPts val="0"/>
                  </a:spcAft>
                  <a:buClr>
                    <a:schemeClr val="dk1"/>
                  </a:buClr>
                  <a:buSzPts val="1200"/>
                  <a:buFont typeface="Arial"/>
                  <a:buNone/>
                </a:pPr>
                <a:r>
                  <a:rPr lang="en-US" sz="1200" b="1" i="0" u="none" strike="noStrike" cap="none">
                    <a:solidFill>
                      <a:schemeClr val="dk1"/>
                    </a:solidFill>
                    <a:latin typeface="Plus Jakarta Sans"/>
                    <a:ea typeface="Plus Jakarta Sans"/>
                    <a:cs typeface="Plus Jakarta Sans"/>
                    <a:sym typeface="Plus Jakarta Sans"/>
                  </a:rPr>
                  <a:t>Judul Project 4</a:t>
                </a:r>
                <a:endParaRPr sz="1200" b="1" i="0" u="none" strike="noStrike" cap="none">
                  <a:solidFill>
                    <a:srgbClr val="000000"/>
                  </a:solidFill>
                  <a:latin typeface="Plus Jakarta Sans"/>
                  <a:ea typeface="Plus Jakarta Sans"/>
                  <a:cs typeface="Plus Jakarta Sans"/>
                  <a:sym typeface="Plus Jakarta Sans"/>
                </a:endParaRPr>
              </a:p>
            </p:txBody>
          </p:sp>
        </p:grpSp>
        <p:sp>
          <p:nvSpPr>
            <p:cNvPr id="171" name="Google Shape;171;g26585e5a41e_0_24"/>
            <p:cNvSpPr/>
            <p:nvPr/>
          </p:nvSpPr>
          <p:spPr>
            <a:xfrm>
              <a:off x="466625" y="4324375"/>
              <a:ext cx="104700" cy="104700"/>
            </a:xfrm>
            <a:prstGeom prst="ellipse">
              <a:avLst/>
            </a:prstGeom>
            <a:solidFill>
              <a:srgbClr val="48A8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 name="Google Shape;172;g26585e5a41e_0_24"/>
          <p:cNvSpPr/>
          <p:nvPr/>
        </p:nvSpPr>
        <p:spPr>
          <a:xfrm rot="-3576382">
            <a:off x="-547808" y="-2388310"/>
            <a:ext cx="3914117" cy="3914117"/>
          </a:xfrm>
          <a:prstGeom prst="ellipse">
            <a:avLst/>
          </a:prstGeom>
          <a:solidFill>
            <a:srgbClr val="F08B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73" name="Google Shape;173;g26585e5a41e_0_24"/>
          <p:cNvSpPr/>
          <p:nvPr/>
        </p:nvSpPr>
        <p:spPr>
          <a:xfrm rot="-4242470">
            <a:off x="8039051" y="2355356"/>
            <a:ext cx="2301858" cy="2301858"/>
          </a:xfrm>
          <a:prstGeom prst="ellipse">
            <a:avLst/>
          </a:prstGeom>
          <a:solidFill>
            <a:srgbClr val="48A8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74" name="Google Shape;174;g26585e5a41e_0_24"/>
          <p:cNvSpPr/>
          <p:nvPr/>
        </p:nvSpPr>
        <p:spPr>
          <a:xfrm rot="-1974178">
            <a:off x="8406288" y="4307981"/>
            <a:ext cx="1120545" cy="1120545"/>
          </a:xfrm>
          <a:prstGeom prst="ellipse">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75" name="Google Shape;175;g26585e5a41e_0_24"/>
          <p:cNvPicPr preferRelativeResize="0"/>
          <p:nvPr/>
        </p:nvPicPr>
        <p:blipFill rotWithShape="1">
          <a:blip r:embed="rId5">
            <a:alphaModFix/>
          </a:blip>
          <a:srcRect/>
          <a:stretch/>
        </p:blipFill>
        <p:spPr>
          <a:xfrm>
            <a:off x="541800" y="308725"/>
            <a:ext cx="1734900" cy="1734900"/>
          </a:xfrm>
          <a:prstGeom prst="ellipse">
            <a:avLst/>
          </a:prstGeom>
          <a:noFill/>
          <a:ln>
            <a:noFill/>
          </a:ln>
        </p:spPr>
      </p:pic>
      <p:sp>
        <p:nvSpPr>
          <p:cNvPr id="176" name="Google Shape;176;g26585e5a41e_0_24"/>
          <p:cNvSpPr txBox="1"/>
          <p:nvPr/>
        </p:nvSpPr>
        <p:spPr>
          <a:xfrm>
            <a:off x="482635" y="3765197"/>
            <a:ext cx="3000600" cy="446400"/>
          </a:xfrm>
          <a:prstGeom prst="rect">
            <a:avLst/>
          </a:prstGeom>
          <a:noFill/>
          <a:ln>
            <a:noFill/>
          </a:ln>
        </p:spPr>
        <p:txBody>
          <a:bodyPr spcFirstLastPara="1" wrap="square" lIns="91450" tIns="91450" rIns="91450" bIns="91450" anchor="t" anchorCtr="0">
            <a:spAutoFit/>
          </a:bodyPr>
          <a:lstStyle/>
          <a:p>
            <a:pPr marL="0" marR="0" lvl="0" indent="0" algn="l" rtl="0">
              <a:lnSpc>
                <a:spcPct val="135000"/>
              </a:lnSpc>
              <a:spcBef>
                <a:spcPts val="700"/>
              </a:spcBef>
              <a:spcAft>
                <a:spcPts val="0"/>
              </a:spcAft>
              <a:buClr>
                <a:srgbClr val="000000"/>
              </a:buClr>
              <a:buSzPts val="1700"/>
              <a:buFont typeface="Arial"/>
              <a:buNone/>
            </a:pPr>
            <a:r>
              <a:rPr lang="en-US" sz="1700" b="1" i="0" u="none" strike="noStrike" cap="none">
                <a:solidFill>
                  <a:srgbClr val="48A8C4"/>
                </a:solidFill>
                <a:latin typeface="Plus Jakarta Sans"/>
                <a:ea typeface="Plus Jakarta Sans"/>
                <a:cs typeface="Plus Jakarta Sans"/>
                <a:sym typeface="Plus Jakarta Sans"/>
              </a:rPr>
              <a:t>Working</a:t>
            </a:r>
            <a:endParaRPr sz="1600" b="1" i="0" u="none" strike="noStrike" cap="none">
              <a:solidFill>
                <a:srgbClr val="48A8C4"/>
              </a:solidFill>
              <a:latin typeface="Plus Jakarta Sans"/>
              <a:ea typeface="Plus Jakarta Sans"/>
              <a:cs typeface="Plus Jakarta Sans"/>
              <a:sym typeface="Plus Jakarta Sans"/>
            </a:endParaRPr>
          </a:p>
        </p:txBody>
      </p:sp>
      <p:sp>
        <p:nvSpPr>
          <p:cNvPr id="177" name="Google Shape;177;g26585e5a41e_0_24"/>
          <p:cNvSpPr txBox="1"/>
          <p:nvPr/>
        </p:nvSpPr>
        <p:spPr>
          <a:xfrm>
            <a:off x="503677" y="4216557"/>
            <a:ext cx="3393361" cy="574023"/>
          </a:xfrm>
          <a:prstGeom prst="rect">
            <a:avLst/>
          </a:prstGeom>
          <a:noFill/>
          <a:ln>
            <a:noFill/>
          </a:ln>
        </p:spPr>
        <p:txBody>
          <a:bodyPr spcFirstLastPara="1" wrap="square" lIns="91450" tIns="91450" rIns="91450" bIns="91450"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id-ID" sz="1100" i="1" dirty="0">
                <a:latin typeface="Plus Jakarta Sans Medium"/>
                <a:ea typeface="Plus Jakarta Sans Medium"/>
                <a:cs typeface="Plus Jakarta Sans Medium"/>
                <a:sym typeface="Plus Jakarta Sans Medium"/>
              </a:rPr>
              <a:t>BKB Nurul Fikri 2010 – 2020</a:t>
            </a:r>
          </a:p>
          <a:p>
            <a:pPr marL="0" marR="0" lvl="0" indent="0" algn="l" rtl="0">
              <a:lnSpc>
                <a:spcPct val="115000"/>
              </a:lnSpc>
              <a:spcBef>
                <a:spcPts val="0"/>
              </a:spcBef>
              <a:spcAft>
                <a:spcPts val="0"/>
              </a:spcAft>
              <a:buClr>
                <a:srgbClr val="000000"/>
              </a:buClr>
              <a:buSzPts val="1400"/>
              <a:buFont typeface="Arial"/>
              <a:buNone/>
            </a:pPr>
            <a:r>
              <a:rPr lang="id-ID" sz="1100" i="1" dirty="0">
                <a:latin typeface="Plus Jakarta Sans Medium"/>
                <a:ea typeface="Plus Jakarta Sans Medium"/>
                <a:cs typeface="Plus Jakarta Sans Medium"/>
                <a:sym typeface="Plus Jakarta Sans Medium"/>
              </a:rPr>
              <a:t>BKPSDM Kota Serang 2021 - Sekarang</a:t>
            </a:r>
            <a:endParaRPr sz="1100" b="0" i="1" u="none" strike="noStrike" cap="none" dirty="0">
              <a:solidFill>
                <a:srgbClr val="000000"/>
              </a:solidFill>
              <a:latin typeface="Plus Jakarta Sans Medium"/>
              <a:ea typeface="Plus Jakarta Sans Medium"/>
              <a:cs typeface="Plus Jakarta Sans Medium"/>
              <a:sym typeface="Plus Jakarta Sans Medium"/>
            </a:endParaRPr>
          </a:p>
        </p:txBody>
      </p:sp>
      <p:sp>
        <p:nvSpPr>
          <p:cNvPr id="178" name="Google Shape;178;g26585e5a41e_0_24"/>
          <p:cNvSpPr txBox="1"/>
          <p:nvPr/>
        </p:nvSpPr>
        <p:spPr>
          <a:xfrm>
            <a:off x="4812260" y="1498381"/>
            <a:ext cx="3000600" cy="446400"/>
          </a:xfrm>
          <a:prstGeom prst="rect">
            <a:avLst/>
          </a:prstGeom>
          <a:noFill/>
          <a:ln>
            <a:noFill/>
          </a:ln>
        </p:spPr>
        <p:txBody>
          <a:bodyPr spcFirstLastPara="1" wrap="square" lIns="91450" tIns="91450" rIns="91450" bIns="91450" anchor="t" anchorCtr="0">
            <a:spAutoFit/>
          </a:bodyPr>
          <a:lstStyle/>
          <a:p>
            <a:pPr marL="0" marR="0" lvl="0" indent="0" algn="l" rtl="0">
              <a:lnSpc>
                <a:spcPct val="135000"/>
              </a:lnSpc>
              <a:spcBef>
                <a:spcPts val="700"/>
              </a:spcBef>
              <a:spcAft>
                <a:spcPts val="0"/>
              </a:spcAft>
              <a:buClr>
                <a:srgbClr val="000000"/>
              </a:buClr>
              <a:buSzPts val="1700"/>
              <a:buFont typeface="Arial"/>
              <a:buNone/>
            </a:pPr>
            <a:r>
              <a:rPr lang="en-US" sz="1700" b="1" i="0" u="none" strike="noStrike" cap="none">
                <a:solidFill>
                  <a:srgbClr val="48A8C4"/>
                </a:solidFill>
                <a:latin typeface="Plus Jakarta Sans"/>
                <a:ea typeface="Plus Jakarta Sans"/>
                <a:cs typeface="Plus Jakarta Sans"/>
                <a:sym typeface="Plus Jakarta Sans"/>
              </a:rPr>
              <a:t>Overview Project</a:t>
            </a:r>
            <a:endParaRPr sz="1600" b="1" i="0" u="none" strike="noStrike" cap="none">
              <a:solidFill>
                <a:srgbClr val="48A8C4"/>
              </a:solidFill>
              <a:latin typeface="Plus Jakarta Sans"/>
              <a:ea typeface="Plus Jakarta Sans"/>
              <a:cs typeface="Plus Jakarta Sans"/>
              <a:sym typeface="Plus Jakart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182"/>
        <p:cNvGrpSpPr/>
        <p:nvPr/>
      </p:nvGrpSpPr>
      <p:grpSpPr>
        <a:xfrm>
          <a:off x="0" y="0"/>
          <a:ext cx="0" cy="0"/>
          <a:chOff x="0" y="0"/>
          <a:chExt cx="0" cy="0"/>
        </a:xfrm>
      </p:grpSpPr>
      <p:sp>
        <p:nvSpPr>
          <p:cNvPr id="183" name="Google Shape;183;g26585e5a41e_0_43"/>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4" name="Google Shape;184;g26585e5a41e_0_43"/>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5" name="Google Shape;185;g26585e5a41e_0_43"/>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86" name="Google Shape;186;g26585e5a41e_0_43"/>
          <p:cNvSpPr txBox="1">
            <a:spLocks noGrp="1"/>
          </p:cNvSpPr>
          <p:nvPr>
            <p:ph type="ctrTitle"/>
          </p:nvPr>
        </p:nvSpPr>
        <p:spPr>
          <a:xfrm>
            <a:off x="4776450" y="2352200"/>
            <a:ext cx="4034400" cy="1357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SzPts val="1800"/>
              <a:buNone/>
            </a:pPr>
            <a:r>
              <a:rPr lang="en-US" sz="4800" b="1">
                <a:solidFill>
                  <a:schemeClr val="lt1"/>
                </a:solidFill>
                <a:latin typeface="Plus Jakarta Sans"/>
                <a:ea typeface="Plus Jakarta Sans"/>
                <a:cs typeface="Plus Jakarta Sans"/>
                <a:sym typeface="Plus Jakarta Sans"/>
              </a:rPr>
              <a:t>Project Background</a:t>
            </a:r>
            <a:endParaRPr sz="4800" b="1">
              <a:solidFill>
                <a:schemeClr val="lt1"/>
              </a:solidFill>
              <a:latin typeface="Plus Jakarta Sans"/>
              <a:ea typeface="Plus Jakarta Sans"/>
              <a:cs typeface="Plus Jakarta Sans"/>
              <a:sym typeface="Plus Jakarta Sans"/>
            </a:endParaRPr>
          </a:p>
        </p:txBody>
      </p:sp>
      <p:pic>
        <p:nvPicPr>
          <p:cNvPr id="187" name="Google Shape;187;g26585e5a41e_0_43"/>
          <p:cNvPicPr preferRelativeResize="0"/>
          <p:nvPr/>
        </p:nvPicPr>
        <p:blipFill rotWithShape="1">
          <a:blip r:embed="rId3">
            <a:alphaModFix/>
          </a:blip>
          <a:srcRect/>
          <a:stretch/>
        </p:blipFill>
        <p:spPr>
          <a:xfrm>
            <a:off x="7625838" y="276722"/>
            <a:ext cx="1185011" cy="3587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91"/>
        <p:cNvGrpSpPr/>
        <p:nvPr/>
      </p:nvGrpSpPr>
      <p:grpSpPr>
        <a:xfrm>
          <a:off x="0" y="0"/>
          <a:ext cx="0" cy="0"/>
          <a:chOff x="0" y="0"/>
          <a:chExt cx="0" cy="0"/>
        </a:xfrm>
      </p:grpSpPr>
      <p:pic>
        <p:nvPicPr>
          <p:cNvPr id="192" name="Google Shape;192;g26585e5a41e_0_306"/>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193" name="Google Shape;193;g26585e5a41e_0_306"/>
          <p:cNvSpPr txBox="1"/>
          <p:nvPr/>
        </p:nvSpPr>
        <p:spPr>
          <a:xfrm>
            <a:off x="1106375" y="1315761"/>
            <a:ext cx="7039800" cy="25152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Clr>
                <a:schemeClr val="dk1"/>
              </a:buClr>
              <a:buSzPts val="1100"/>
              <a:buFont typeface="Arial"/>
              <a:buNone/>
            </a:pPr>
            <a:r>
              <a:rPr lang="en-US" sz="2000" b="1">
                <a:solidFill>
                  <a:srgbClr val="262626"/>
                </a:solidFill>
                <a:latin typeface="Plus Jakarta Sans"/>
                <a:ea typeface="Plus Jakarta Sans"/>
                <a:cs typeface="Plus Jakarta Sans"/>
                <a:sym typeface="Plus Jakarta Sans"/>
              </a:rPr>
              <a:t>Deskripsikan proyek secara umum, termasuk tujuan utama dan hasil yang diharapkan. Jelaskan mengapa proyek ini penting dan siapa yang akan diuntungkan.</a:t>
            </a:r>
            <a:endParaRPr sz="2000" b="1">
              <a:solidFill>
                <a:srgbClr val="262626"/>
              </a:solidFill>
              <a:latin typeface="Plus Jakarta Sans"/>
              <a:ea typeface="Plus Jakarta Sans"/>
              <a:cs typeface="Plus Jakarta Sans"/>
              <a:sym typeface="Plus Jakarta Sans"/>
            </a:endParaRPr>
          </a:p>
          <a:p>
            <a:pPr marL="0" lvl="0" indent="0" algn="l" rtl="0">
              <a:spcBef>
                <a:spcPts val="0"/>
              </a:spcBef>
              <a:spcAft>
                <a:spcPts val="0"/>
              </a:spcAft>
              <a:buClr>
                <a:schemeClr val="dk1"/>
              </a:buClr>
              <a:buSzPts val="1100"/>
              <a:buFont typeface="Arial"/>
              <a:buNone/>
            </a:pPr>
            <a:endParaRPr sz="2000" b="1">
              <a:solidFill>
                <a:srgbClr val="262626"/>
              </a:solidFill>
              <a:latin typeface="Plus Jakarta Sans"/>
              <a:ea typeface="Plus Jakarta Sans"/>
              <a:cs typeface="Plus Jakarta Sans"/>
              <a:sym typeface="Plus Jakarta Sans"/>
            </a:endParaRPr>
          </a:p>
          <a:p>
            <a:pPr marL="0" marR="0" lvl="0" indent="0" algn="l" rtl="0">
              <a:lnSpc>
                <a:spcPct val="100000"/>
              </a:lnSpc>
              <a:spcBef>
                <a:spcPts val="0"/>
              </a:spcBef>
              <a:spcAft>
                <a:spcPts val="0"/>
              </a:spcAft>
              <a:buClr>
                <a:srgbClr val="000000"/>
              </a:buClr>
              <a:buSzPts val="3000"/>
              <a:buFont typeface="Arial"/>
              <a:buNone/>
            </a:pPr>
            <a:endParaRPr sz="2000"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197"/>
        <p:cNvGrpSpPr/>
        <p:nvPr/>
      </p:nvGrpSpPr>
      <p:grpSpPr>
        <a:xfrm>
          <a:off x="0" y="0"/>
          <a:ext cx="0" cy="0"/>
          <a:chOff x="0" y="0"/>
          <a:chExt cx="0" cy="0"/>
        </a:xfrm>
      </p:grpSpPr>
      <p:sp>
        <p:nvSpPr>
          <p:cNvPr id="198" name="Google Shape;198;g27348ee98e6_0_6"/>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99" name="Google Shape;199;g27348ee98e6_0_6"/>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0" name="Google Shape;200;g27348ee98e6_0_6"/>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01" name="Google Shape;201;g27348ee98e6_0_6"/>
          <p:cNvSpPr txBox="1">
            <a:spLocks noGrp="1"/>
          </p:cNvSpPr>
          <p:nvPr>
            <p:ph type="ctrTitle"/>
          </p:nvPr>
        </p:nvSpPr>
        <p:spPr>
          <a:xfrm>
            <a:off x="4776450" y="2352200"/>
            <a:ext cx="4034400" cy="13578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SzPts val="1800"/>
              <a:buNone/>
            </a:pPr>
            <a:r>
              <a:rPr lang="en-US" sz="4800" b="1">
                <a:solidFill>
                  <a:schemeClr val="lt1"/>
                </a:solidFill>
                <a:latin typeface="Plus Jakarta Sans"/>
                <a:ea typeface="Plus Jakarta Sans"/>
                <a:cs typeface="Plus Jakarta Sans"/>
                <a:sym typeface="Plus Jakarta Sans"/>
              </a:rPr>
              <a:t>Problem Statement</a:t>
            </a:r>
            <a:endParaRPr sz="4800" b="1">
              <a:solidFill>
                <a:schemeClr val="lt1"/>
              </a:solidFill>
              <a:latin typeface="Plus Jakarta Sans"/>
              <a:ea typeface="Plus Jakarta Sans"/>
              <a:cs typeface="Plus Jakarta Sans"/>
              <a:sym typeface="Plus Jakarta Sans"/>
            </a:endParaRPr>
          </a:p>
        </p:txBody>
      </p:sp>
      <p:pic>
        <p:nvPicPr>
          <p:cNvPr id="202" name="Google Shape;202;g27348ee98e6_0_6"/>
          <p:cNvPicPr preferRelativeResize="0"/>
          <p:nvPr/>
        </p:nvPicPr>
        <p:blipFill rotWithShape="1">
          <a:blip r:embed="rId3">
            <a:alphaModFix/>
          </a:blip>
          <a:srcRect/>
          <a:stretch/>
        </p:blipFill>
        <p:spPr>
          <a:xfrm>
            <a:off x="7625838" y="276722"/>
            <a:ext cx="1185011" cy="3587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06"/>
        <p:cNvGrpSpPr/>
        <p:nvPr/>
      </p:nvGrpSpPr>
      <p:grpSpPr>
        <a:xfrm>
          <a:off x="0" y="0"/>
          <a:ext cx="0" cy="0"/>
          <a:chOff x="0" y="0"/>
          <a:chExt cx="0" cy="0"/>
        </a:xfrm>
      </p:grpSpPr>
      <p:pic>
        <p:nvPicPr>
          <p:cNvPr id="207" name="Google Shape;207;g27348ee98e6_0_14"/>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08" name="Google Shape;208;g27348ee98e6_0_14"/>
          <p:cNvSpPr txBox="1"/>
          <p:nvPr/>
        </p:nvSpPr>
        <p:spPr>
          <a:xfrm>
            <a:off x="1117075" y="1136623"/>
            <a:ext cx="7039800" cy="18627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Clr>
                <a:schemeClr val="dk1"/>
              </a:buClr>
              <a:buSzPts val="1100"/>
              <a:buFont typeface="Arial"/>
              <a:buNone/>
            </a:pPr>
            <a:r>
              <a:rPr lang="en-US" sz="2000" b="1">
                <a:solidFill>
                  <a:srgbClr val="262626"/>
                </a:solidFill>
                <a:latin typeface="Plus Jakarta Sans"/>
                <a:ea typeface="Plus Jakarta Sans"/>
                <a:cs typeface="Plus Jakarta Sans"/>
                <a:sym typeface="Plus Jakarta Sans"/>
              </a:rPr>
              <a:t>Bagian yang menjelaskan masalah spesifik yang ingin dipecahkan oleh proyek ini. Dalam bagian ini, Anda harus menyatakan dengan jelas dan spesifik masalah yang dihadapi serta tujuan proyek ini harus dijabarkan dengan jelas, termasuk bagaimana Anda berencana mengukur kesuksesan proyek melalui metrik.</a:t>
            </a:r>
            <a:endParaRPr sz="2000" b="1">
              <a:solidFill>
                <a:srgbClr val="262626"/>
              </a:solidFill>
              <a:latin typeface="Plus Jakarta Sans"/>
              <a:ea typeface="Plus Jakarta Sans"/>
              <a:cs typeface="Plus Jakarta Sans"/>
              <a:sym typeface="Plus Jakarta Sans"/>
            </a:endParaRPr>
          </a:p>
          <a:p>
            <a:pPr marL="0" lvl="0" indent="0" algn="l" rtl="0">
              <a:spcBef>
                <a:spcPts val="0"/>
              </a:spcBef>
              <a:spcAft>
                <a:spcPts val="0"/>
              </a:spcAft>
              <a:buClr>
                <a:schemeClr val="dk1"/>
              </a:buClr>
              <a:buSzPts val="1100"/>
              <a:buFont typeface="Arial"/>
              <a:buNone/>
            </a:pPr>
            <a:endParaRPr sz="2000" b="1">
              <a:solidFill>
                <a:srgbClr val="262626"/>
              </a:solidFill>
              <a:latin typeface="Plus Jakarta Sans"/>
              <a:ea typeface="Plus Jakarta Sans"/>
              <a:cs typeface="Plus Jakarta Sans"/>
              <a:sym typeface="Plus Jakarta Sans"/>
            </a:endParaRPr>
          </a:p>
          <a:p>
            <a:pPr marL="0" marR="0" lvl="0" indent="0" algn="l" rtl="0">
              <a:lnSpc>
                <a:spcPct val="100000"/>
              </a:lnSpc>
              <a:spcBef>
                <a:spcPts val="0"/>
              </a:spcBef>
              <a:spcAft>
                <a:spcPts val="0"/>
              </a:spcAft>
              <a:buClr>
                <a:srgbClr val="000000"/>
              </a:buClr>
              <a:buSzPts val="3000"/>
              <a:buFont typeface="Arial"/>
              <a:buNone/>
            </a:pPr>
            <a:endParaRPr sz="2000" b="1">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12"/>
        <p:cNvGrpSpPr/>
        <p:nvPr/>
      </p:nvGrpSpPr>
      <p:grpSpPr>
        <a:xfrm>
          <a:off x="0" y="0"/>
          <a:ext cx="0" cy="0"/>
          <a:chOff x="0" y="0"/>
          <a:chExt cx="0" cy="0"/>
        </a:xfrm>
      </p:grpSpPr>
      <p:sp>
        <p:nvSpPr>
          <p:cNvPr id="213" name="Google Shape;213;g27348ee98e6_0_22"/>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4" name="Google Shape;214;g27348ee98e6_0_22"/>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5" name="Google Shape;215;g27348ee98e6_0_22"/>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6" name="Google Shape;216;g27348ee98e6_0_22"/>
          <p:cNvSpPr txBox="1">
            <a:spLocks noGrp="1"/>
          </p:cNvSpPr>
          <p:nvPr>
            <p:ph type="ctrTitle"/>
          </p:nvPr>
        </p:nvSpPr>
        <p:spPr>
          <a:xfrm>
            <a:off x="4473325" y="2352200"/>
            <a:ext cx="4337400" cy="1357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5000"/>
              </a:lnSpc>
              <a:spcBef>
                <a:spcPts val="0"/>
              </a:spcBef>
              <a:spcAft>
                <a:spcPts val="0"/>
              </a:spcAft>
              <a:buSzPct val="37500"/>
              <a:buNone/>
            </a:pPr>
            <a:r>
              <a:rPr lang="en-US" sz="4800" b="1">
                <a:solidFill>
                  <a:schemeClr val="lt1"/>
                </a:solidFill>
                <a:latin typeface="Plus Jakarta Sans"/>
                <a:ea typeface="Plus Jakarta Sans"/>
                <a:cs typeface="Plus Jakarta Sans"/>
                <a:sym typeface="Plus Jakarta Sans"/>
              </a:rPr>
              <a:t>Data Platform Understanding</a:t>
            </a:r>
            <a:endParaRPr sz="4800" b="1">
              <a:solidFill>
                <a:schemeClr val="lt1"/>
              </a:solidFill>
              <a:latin typeface="Plus Jakarta Sans"/>
              <a:ea typeface="Plus Jakarta Sans"/>
              <a:cs typeface="Plus Jakarta Sans"/>
              <a:sym typeface="Plus Jakarta Sans"/>
            </a:endParaRPr>
          </a:p>
        </p:txBody>
      </p:sp>
      <p:pic>
        <p:nvPicPr>
          <p:cNvPr id="217" name="Google Shape;217;g27348ee98e6_0_22"/>
          <p:cNvPicPr preferRelativeResize="0"/>
          <p:nvPr/>
        </p:nvPicPr>
        <p:blipFill rotWithShape="1">
          <a:blip r:embed="rId3">
            <a:alphaModFix/>
          </a:blip>
          <a:srcRect/>
          <a:stretch/>
        </p:blipFill>
        <p:spPr>
          <a:xfrm>
            <a:off x="7625838" y="276722"/>
            <a:ext cx="1185011" cy="3587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21"/>
        <p:cNvGrpSpPr/>
        <p:nvPr/>
      </p:nvGrpSpPr>
      <p:grpSpPr>
        <a:xfrm>
          <a:off x="0" y="0"/>
          <a:ext cx="0" cy="0"/>
          <a:chOff x="0" y="0"/>
          <a:chExt cx="0" cy="0"/>
        </a:xfrm>
      </p:grpSpPr>
      <p:pic>
        <p:nvPicPr>
          <p:cNvPr id="222" name="Google Shape;222;g27348ee98e6_0_30"/>
          <p:cNvPicPr preferRelativeResize="0"/>
          <p:nvPr/>
        </p:nvPicPr>
        <p:blipFill rotWithShape="1">
          <a:blip r:embed="rId3">
            <a:alphaModFix/>
          </a:blip>
          <a:srcRect/>
          <a:stretch/>
        </p:blipFill>
        <p:spPr>
          <a:xfrm>
            <a:off x="7630763" y="276049"/>
            <a:ext cx="1184604" cy="360062"/>
          </a:xfrm>
          <a:prstGeom prst="rect">
            <a:avLst/>
          </a:prstGeom>
          <a:noFill/>
          <a:ln>
            <a:noFill/>
          </a:ln>
        </p:spPr>
      </p:pic>
      <p:sp>
        <p:nvSpPr>
          <p:cNvPr id="223" name="Google Shape;223;g27348ee98e6_0_30"/>
          <p:cNvSpPr txBox="1"/>
          <p:nvPr/>
        </p:nvSpPr>
        <p:spPr>
          <a:xfrm>
            <a:off x="1117075" y="1136625"/>
            <a:ext cx="7039800" cy="2240700"/>
          </a:xfrm>
          <a:prstGeom prst="rect">
            <a:avLst/>
          </a:prstGeom>
          <a:noFill/>
          <a:ln>
            <a:noFill/>
          </a:ln>
        </p:spPr>
        <p:txBody>
          <a:bodyPr spcFirstLastPara="1" wrap="square" lIns="91450" tIns="91450" rIns="91450" bIns="9145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2000" b="1" dirty="0" err="1">
                <a:solidFill>
                  <a:srgbClr val="262626"/>
                </a:solidFill>
                <a:latin typeface="Plus Jakarta Sans"/>
                <a:ea typeface="Plus Jakarta Sans"/>
                <a:cs typeface="Plus Jakarta Sans"/>
                <a:sym typeface="Plus Jakarta Sans"/>
              </a:rPr>
              <a:t>Mulailah</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dengan</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mengidentifikasi</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sumber</a:t>
            </a:r>
            <a:r>
              <a:rPr lang="en-US" sz="2000" b="1" dirty="0">
                <a:solidFill>
                  <a:srgbClr val="262626"/>
                </a:solidFill>
                <a:latin typeface="Plus Jakarta Sans"/>
                <a:ea typeface="Plus Jakarta Sans"/>
                <a:cs typeface="Plus Jakarta Sans"/>
                <a:sym typeface="Plus Jakarta Sans"/>
              </a:rPr>
              <a:t> data dan </a:t>
            </a:r>
            <a:r>
              <a:rPr lang="en-US" sz="2000" b="1" dirty="0" err="1">
                <a:solidFill>
                  <a:srgbClr val="262626"/>
                </a:solidFill>
                <a:latin typeface="Plus Jakarta Sans"/>
                <a:ea typeface="Plus Jakarta Sans"/>
                <a:cs typeface="Plus Jakarta Sans"/>
                <a:sym typeface="Plus Jakarta Sans"/>
              </a:rPr>
              <a:t>metode</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pengambilannya</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lalu</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hubungkan</a:t>
            </a:r>
            <a:r>
              <a:rPr lang="en-US" sz="2000" b="1" dirty="0">
                <a:solidFill>
                  <a:srgbClr val="262626"/>
                </a:solidFill>
                <a:latin typeface="Plus Jakarta Sans"/>
                <a:ea typeface="Plus Jakarta Sans"/>
                <a:cs typeface="Plus Jakarta Sans"/>
                <a:sym typeface="Plus Jakarta Sans"/>
              </a:rPr>
              <a:t> data </a:t>
            </a:r>
            <a:r>
              <a:rPr lang="en-US" sz="2000" b="1" dirty="0" err="1">
                <a:solidFill>
                  <a:srgbClr val="262626"/>
                </a:solidFill>
                <a:latin typeface="Plus Jakarta Sans"/>
                <a:ea typeface="Plus Jakarta Sans"/>
                <a:cs typeface="Plus Jakarta Sans"/>
                <a:sym typeface="Plus Jakarta Sans"/>
              </a:rPr>
              <a:t>tersebut</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ke</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tempat</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tujuan</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seperti</a:t>
            </a:r>
            <a:r>
              <a:rPr lang="en-US" sz="2000" b="1" dirty="0">
                <a:solidFill>
                  <a:srgbClr val="262626"/>
                </a:solidFill>
                <a:latin typeface="Plus Jakarta Sans"/>
                <a:ea typeface="Plus Jakarta Sans"/>
                <a:cs typeface="Plus Jakarta Sans"/>
                <a:sym typeface="Plus Jakarta Sans"/>
              </a:rPr>
              <a:t> data warehouse. </a:t>
            </a:r>
            <a:r>
              <a:rPr lang="en-US" sz="2000" b="1" dirty="0" err="1">
                <a:solidFill>
                  <a:srgbClr val="262626"/>
                </a:solidFill>
                <a:latin typeface="Plus Jakarta Sans"/>
                <a:ea typeface="Plus Jakarta Sans"/>
                <a:cs typeface="Plus Jakarta Sans"/>
                <a:sym typeface="Plus Jakarta Sans"/>
              </a:rPr>
              <a:t>Pahami</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cara</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menggunakan</a:t>
            </a:r>
            <a:r>
              <a:rPr lang="en-US" sz="2000" b="1" dirty="0">
                <a:solidFill>
                  <a:srgbClr val="262626"/>
                </a:solidFill>
                <a:latin typeface="Plus Jakarta Sans"/>
                <a:ea typeface="Plus Jakarta Sans"/>
                <a:cs typeface="Plus Jakarta Sans"/>
                <a:sym typeface="Plus Jakarta Sans"/>
              </a:rPr>
              <a:t> data </a:t>
            </a:r>
            <a:r>
              <a:rPr lang="en-US" sz="2000" b="1" dirty="0" err="1">
                <a:solidFill>
                  <a:srgbClr val="262626"/>
                </a:solidFill>
                <a:latin typeface="Plus Jakarta Sans"/>
                <a:ea typeface="Plus Jakarta Sans"/>
                <a:cs typeface="Plus Jakarta Sans"/>
                <a:sym typeface="Plus Jakarta Sans"/>
              </a:rPr>
              <a:t>untuk</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visualisasi</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dengan</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alat</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seperti</a:t>
            </a:r>
            <a:r>
              <a:rPr lang="en-US" sz="2000" b="1" dirty="0">
                <a:solidFill>
                  <a:srgbClr val="262626"/>
                </a:solidFill>
                <a:latin typeface="Plus Jakarta Sans"/>
                <a:ea typeface="Plus Jakarta Sans"/>
                <a:cs typeface="Plus Jakarta Sans"/>
                <a:sym typeface="Plus Jakarta Sans"/>
              </a:rPr>
              <a:t> Grafana </a:t>
            </a:r>
            <a:r>
              <a:rPr lang="en-US" sz="2000" b="1" dirty="0" err="1">
                <a:solidFill>
                  <a:srgbClr val="262626"/>
                </a:solidFill>
                <a:latin typeface="Plus Jakarta Sans"/>
                <a:ea typeface="Plus Jakarta Sans"/>
                <a:cs typeface="Plus Jakarta Sans"/>
                <a:sym typeface="Plus Jakarta Sans"/>
              </a:rPr>
              <a:t>atau</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Metabase</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Untuk</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contoh</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lihat</a:t>
            </a:r>
            <a:r>
              <a:rPr lang="en-US" sz="2000" b="1" dirty="0">
                <a:solidFill>
                  <a:srgbClr val="262626"/>
                </a:solidFill>
                <a:latin typeface="Plus Jakarta Sans"/>
                <a:ea typeface="Plus Jakarta Sans"/>
                <a:cs typeface="Plus Jakarta Sans"/>
                <a:sym typeface="Plus Jakarta Sans"/>
              </a:rPr>
              <a:t> </a:t>
            </a:r>
            <a:r>
              <a:rPr lang="en-US" sz="2000" b="1" dirty="0" err="1">
                <a:solidFill>
                  <a:srgbClr val="262626"/>
                </a:solidFill>
                <a:latin typeface="Plus Jakarta Sans"/>
                <a:ea typeface="Plus Jakarta Sans"/>
                <a:cs typeface="Plus Jakarta Sans"/>
                <a:sym typeface="Plus Jakarta Sans"/>
              </a:rPr>
              <a:t>proyek</a:t>
            </a:r>
            <a:r>
              <a:rPr lang="en-US" sz="2000" b="1" dirty="0">
                <a:solidFill>
                  <a:srgbClr val="262626"/>
                </a:solidFill>
                <a:latin typeface="Plus Jakarta Sans"/>
                <a:ea typeface="Plus Jakarta Sans"/>
                <a:cs typeface="Plus Jakarta Sans"/>
                <a:sym typeface="Plus Jakarta Sans"/>
              </a:rPr>
              <a:t> di https://github.com/thosangs/dibimbing_spark_airflow  </a:t>
            </a:r>
            <a:endParaRPr sz="2000" b="1" i="0" u="none" strike="noStrike" cap="none" dirty="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8A8C4"/>
        </a:solidFill>
        <a:effectLst/>
      </p:bgPr>
    </p:bg>
    <p:spTree>
      <p:nvGrpSpPr>
        <p:cNvPr id="1" name="Shape 227"/>
        <p:cNvGrpSpPr/>
        <p:nvPr/>
      </p:nvGrpSpPr>
      <p:grpSpPr>
        <a:xfrm>
          <a:off x="0" y="0"/>
          <a:ext cx="0" cy="0"/>
          <a:chOff x="0" y="0"/>
          <a:chExt cx="0" cy="0"/>
        </a:xfrm>
      </p:grpSpPr>
      <p:sp>
        <p:nvSpPr>
          <p:cNvPr id="228" name="Google Shape;228;g27348ee98e6_0_37"/>
          <p:cNvSpPr/>
          <p:nvPr/>
        </p:nvSpPr>
        <p:spPr>
          <a:xfrm>
            <a:off x="-1050025" y="1135575"/>
            <a:ext cx="5007900" cy="4009500"/>
          </a:xfrm>
          <a:prstGeom prst="parallelogram">
            <a:avLst>
              <a:gd name="adj" fmla="val 25000"/>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29" name="Google Shape;229;g27348ee98e6_0_37"/>
          <p:cNvSpPr/>
          <p:nvPr/>
        </p:nvSpPr>
        <p:spPr>
          <a:xfrm>
            <a:off x="1231875" y="3379605"/>
            <a:ext cx="2726100" cy="1765500"/>
          </a:xfrm>
          <a:prstGeom prst="parallelogram">
            <a:avLst>
              <a:gd name="adj" fmla="val 25000"/>
            </a:avLst>
          </a:prstGeom>
          <a:solidFill>
            <a:srgbClr val="FFBD5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0" name="Google Shape;230;g27348ee98e6_0_37"/>
          <p:cNvSpPr/>
          <p:nvPr/>
        </p:nvSpPr>
        <p:spPr>
          <a:xfrm>
            <a:off x="2300550" y="3923775"/>
            <a:ext cx="1853100" cy="1221300"/>
          </a:xfrm>
          <a:prstGeom prst="parallelogram">
            <a:avLst>
              <a:gd name="adj" fmla="val 25000"/>
            </a:avLst>
          </a:prstGeom>
          <a:solidFill>
            <a:srgbClr val="F08B3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31" name="Google Shape;231;g27348ee98e6_0_37"/>
          <p:cNvSpPr txBox="1">
            <a:spLocks noGrp="1"/>
          </p:cNvSpPr>
          <p:nvPr>
            <p:ph type="ctrTitle"/>
          </p:nvPr>
        </p:nvSpPr>
        <p:spPr>
          <a:xfrm>
            <a:off x="4473325" y="2352200"/>
            <a:ext cx="4337400" cy="1357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5000"/>
              </a:lnSpc>
              <a:spcBef>
                <a:spcPts val="0"/>
              </a:spcBef>
              <a:spcAft>
                <a:spcPts val="0"/>
              </a:spcAft>
              <a:buSzPct val="37500"/>
              <a:buNone/>
            </a:pPr>
            <a:r>
              <a:rPr lang="en-US" sz="4800" b="1">
                <a:solidFill>
                  <a:schemeClr val="lt1"/>
                </a:solidFill>
                <a:latin typeface="Plus Jakarta Sans"/>
                <a:ea typeface="Plus Jakarta Sans"/>
                <a:cs typeface="Plus Jakarta Sans"/>
                <a:sym typeface="Plus Jakarta Sans"/>
              </a:rPr>
              <a:t>Data Understanding</a:t>
            </a:r>
            <a:endParaRPr sz="4800" b="1">
              <a:solidFill>
                <a:schemeClr val="lt1"/>
              </a:solidFill>
              <a:latin typeface="Plus Jakarta Sans"/>
              <a:ea typeface="Plus Jakarta Sans"/>
              <a:cs typeface="Plus Jakarta Sans"/>
              <a:sym typeface="Plus Jakarta Sans"/>
            </a:endParaRPr>
          </a:p>
        </p:txBody>
      </p:sp>
      <p:pic>
        <p:nvPicPr>
          <p:cNvPr id="232" name="Google Shape;232;g27348ee98e6_0_37"/>
          <p:cNvPicPr preferRelativeResize="0"/>
          <p:nvPr/>
        </p:nvPicPr>
        <p:blipFill rotWithShape="1">
          <a:blip r:embed="rId3">
            <a:alphaModFix/>
          </a:blip>
          <a:srcRect/>
          <a:stretch/>
        </p:blipFill>
        <p:spPr>
          <a:xfrm>
            <a:off x="7625838" y="276722"/>
            <a:ext cx="1185011" cy="35873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585</Words>
  <Application>Microsoft Office PowerPoint</Application>
  <PresentationFormat>Custom</PresentationFormat>
  <Paragraphs>64</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Calibri</vt:lpstr>
      <vt:lpstr>Inter</vt:lpstr>
      <vt:lpstr>Plus Jakarta Sans Medium</vt:lpstr>
      <vt:lpstr>Arial</vt:lpstr>
      <vt:lpstr>Plus Jakarta Sans</vt:lpstr>
      <vt:lpstr>Office Theme</vt:lpstr>
      <vt:lpstr>Simple Light</vt:lpstr>
      <vt:lpstr>Nama Project</vt:lpstr>
      <vt:lpstr>PowerPoint Presentation</vt:lpstr>
      <vt:lpstr>Project Background</vt:lpstr>
      <vt:lpstr>PowerPoint Presentation</vt:lpstr>
      <vt:lpstr>Problem Statement</vt:lpstr>
      <vt:lpstr>PowerPoint Presentation</vt:lpstr>
      <vt:lpstr>Data Platform Understanding</vt:lpstr>
      <vt:lpstr>PowerPoint Presentation</vt:lpstr>
      <vt:lpstr>Data Understanding</vt:lpstr>
      <vt:lpstr>PowerPoint Presentation</vt:lpstr>
      <vt:lpstr>PowerPoint Presentation</vt:lpstr>
      <vt:lpstr>PowerPoint Presentation</vt:lpstr>
      <vt:lpstr>Transformation &amp; Consideration</vt:lpstr>
      <vt:lpstr>PowerPoint Presentation</vt:lpstr>
      <vt:lpstr>Data Modeling  (Business)</vt:lpstr>
      <vt:lpstr>PowerPoint Presentation</vt:lpstr>
      <vt:lpstr>Conclusion &amp; Recommendation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SINAR X</dc:creator>
  <cp:lastModifiedBy>Ratih Malini</cp:lastModifiedBy>
  <cp:revision>1</cp:revision>
  <dcterms:created xsi:type="dcterms:W3CDTF">2021-01-14T04:03:51Z</dcterms:created>
  <dcterms:modified xsi:type="dcterms:W3CDTF">2025-02-08T00:37:44Z</dcterms:modified>
</cp:coreProperties>
</file>