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94"/>
  </p:normalViewPr>
  <p:slideViewPr>
    <p:cSldViewPr snapToGrid="0" showGuides="1">
      <p:cViewPr varScale="1">
        <p:scale>
          <a:sx n="65" d="100"/>
          <a:sy n="65" d="100"/>
        </p:scale>
        <p:origin x="2592" y="24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22DE176-AF85-7A42-844D-ABA5A60037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982" t="3595" r="24247" b="11064"/>
          <a:stretch/>
        </p:blipFill>
        <p:spPr>
          <a:xfrm>
            <a:off x="0" y="0"/>
            <a:ext cx="6930508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567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6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7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8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1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1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2A173-1E44-2541-ADD3-1BF72CFA5EB5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51293-0F5E-7544-8D2F-08D73D4335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37C04-D65B-0558-BBEC-9A647CAD2EE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14350" y="1995312"/>
            <a:ext cx="5829300" cy="424462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B01D6C-1267-2001-E46F-C474CC97E5EF}"/>
              </a:ext>
            </a:extLst>
          </p:cNvPr>
          <p:cNvSpPr/>
          <p:nvPr/>
        </p:nvSpPr>
        <p:spPr>
          <a:xfrm>
            <a:off x="298174" y="1550504"/>
            <a:ext cx="6241774" cy="7136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E80B22F-771F-0FA3-D7D0-0CF0D8EFC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2" y="7552034"/>
            <a:ext cx="877128" cy="88104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3216DFDD-7A82-BBE4-77F3-AE855A2C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7000"/>
            <a:ext cx="6858000" cy="6858000"/>
          </a:xfrm>
          <a:prstGeom prst="rect">
            <a:avLst/>
          </a:prstGeom>
        </p:spPr>
      </p:pic>
      <p:sp>
        <p:nvSpPr>
          <p:cNvPr id="5" name="Ovale Legende 4">
            <a:extLst>
              <a:ext uri="{FF2B5EF4-FFF2-40B4-BE49-F238E27FC236}">
                <a16:creationId xmlns:a16="http://schemas.microsoft.com/office/drawing/2014/main" id="{01357D49-38F0-3248-92A4-B2E09AEFA49C}"/>
              </a:ext>
            </a:extLst>
          </p:cNvPr>
          <p:cNvSpPr/>
          <p:nvPr/>
        </p:nvSpPr>
        <p:spPr>
          <a:xfrm>
            <a:off x="3101008" y="1573206"/>
            <a:ext cx="3458818" cy="1547682"/>
          </a:xfrm>
          <a:prstGeom prst="wedgeEllipseCallout">
            <a:avLst>
              <a:gd name="adj1" fmla="val -73707"/>
              <a:gd name="adj2" fmla="val -9217"/>
            </a:avLst>
          </a:prstGeom>
          <a:solidFill>
            <a:srgbClr val="050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Scan </a:t>
            </a:r>
            <a:r>
              <a:rPr lang="en-US" dirty="0" err="1"/>
              <a:t>mich</a:t>
            </a:r>
            <a:r>
              <a:rPr lang="en-US" dirty="0"/>
              <a:t> um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Nachhaltigkeit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</a:t>
            </a:r>
            <a:r>
              <a:rPr lang="en-US" dirty="0" err="1"/>
              <a:t>Kühlsysteme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erfahren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ADB6BA6-F762-08B1-0858-D1C03904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72" y="1593084"/>
            <a:ext cx="1547683" cy="15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9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Macintosh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Neß, Nils Christian</dc:creator>
  <cp:lastModifiedBy>Neß, Nils Christian</cp:lastModifiedBy>
  <cp:revision>2</cp:revision>
  <dcterms:created xsi:type="dcterms:W3CDTF">2022-11-28T15:25:35Z</dcterms:created>
  <dcterms:modified xsi:type="dcterms:W3CDTF">2022-11-29T09:16:53Z</dcterms:modified>
</cp:coreProperties>
</file>