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pen Sans ExtraBold"/>
      <p:bold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ExtraBold-boldItalic.fntdata"/><Relationship Id="rId16" Type="http://schemas.openxmlformats.org/officeDocument/2006/relationships/font" Target="fonts/OpenSansExtra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ab39064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ab39064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7a71912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87a71912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da6f032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da6f032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a6f0324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a6f0324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da6f0324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da6f0324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da6f032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da6f032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a0660c44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a0660c44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da6f0324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da6f0324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da6f0324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da6f0324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Portada">
  <p:cSld name="TITLE_1">
    <p:bg>
      <p:bgPr>
        <a:solidFill>
          <a:srgbClr val="002E4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3833500" y="990625"/>
            <a:ext cx="1394100" cy="762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97075" y="4033300"/>
            <a:ext cx="1889385" cy="5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462150" y="1123950"/>
            <a:ext cx="39243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62150" y="2324000"/>
            <a:ext cx="3790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Portadilla">
  <p:cSld name="TITLE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68300" y="1411788"/>
            <a:ext cx="1259100" cy="360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72000" y="1447800"/>
            <a:ext cx="35856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Normal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04850" y="384125"/>
            <a:ext cx="1259100" cy="360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95250" y="1005250"/>
            <a:ext cx="7857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795250" y="1733550"/>
            <a:ext cx="78573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rabi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alpha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E4C"/>
              </a:buClr>
              <a:buSzPts val="1600"/>
              <a:buFont typeface="Open Sans"/>
              <a:buAutoNum type="romanLcPeriod"/>
              <a:defRPr b="1" sz="1600">
                <a:solidFill>
                  <a:srgbClr val="002E4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Diseño personalizado">
  <p:cSld name="CUSTOM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Última">
  <p:cSld name="CUSTOM_1">
    <p:bg>
      <p:bgPr>
        <a:solidFill>
          <a:srgbClr val="002E4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8096" y="2100725"/>
            <a:ext cx="3407798" cy="9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b="1184" l="1156" r="0" t="6291"/>
          <a:stretch/>
        </p:blipFill>
        <p:spPr>
          <a:xfrm>
            <a:off x="0" y="0"/>
            <a:ext cx="36686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4462150" y="1123950"/>
            <a:ext cx="39243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Aula Virtual</a:t>
            </a:r>
            <a:endParaRPr/>
          </a:p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4462150" y="2324000"/>
            <a:ext cx="37908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Miguel Rodríguez Talaverón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Enrique Moscoso de la Haza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2" type="body"/>
          </p:nvPr>
        </p:nvSpPr>
        <p:spPr>
          <a:xfrm>
            <a:off x="795250" y="1110200"/>
            <a:ext cx="7638600" cy="30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la siguiente presentaci</a:t>
            </a:r>
            <a:r>
              <a:rPr lang="es"/>
              <a:t>ón vamos a ver tres aspectos importantes a tener en cuenta a la hora de realizar cualquier proyecto como son: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Control de versiones a través de los diferentes commits de GitHub.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Refactorización del código.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Pruebas Unitarias.</a:t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44" name="Google Shape;44;p8" title="descarga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725" y="2571750"/>
            <a:ext cx="32081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795250" y="331800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Versiones y Refactorización del código</a:t>
            </a:r>
            <a:endParaRPr/>
          </a:p>
        </p:txBody>
      </p:sp>
      <p:pic>
        <p:nvPicPr>
          <p:cNvPr id="50" name="Google Shape;5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38" y="1796750"/>
            <a:ext cx="78962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/>
        </p:nvSpPr>
        <p:spPr>
          <a:xfrm>
            <a:off x="405650" y="1090438"/>
            <a:ext cx="81225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En la siguiente imagen vemos los diferentes Commits realizados durante la elaboraci</a:t>
            </a:r>
            <a:r>
              <a:rPr b="1" lang="es" sz="160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ón del trabajo.</a:t>
            </a:r>
            <a:endParaRPr b="1" sz="160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Refactorización del código</a:t>
            </a:r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800" y="1005900"/>
            <a:ext cx="4703750" cy="35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69575" y="1152075"/>
            <a:ext cx="3401700" cy="3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En la imagen de la derecha vemos unos de los </a:t>
            </a:r>
            <a:r>
              <a:rPr b="1" lang="es" sz="160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últimos commits realizados con los cambios necesarios para la realización de las pruebas unitarias.</a:t>
            </a:r>
            <a:endParaRPr b="1" sz="160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795250" y="1107125"/>
            <a:ext cx="7691400" cy="26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diferentes mejoras que hemos realizado en el c</a:t>
            </a:r>
            <a:r>
              <a:rPr lang="es"/>
              <a:t>ódigo a lo largo de la realización del trabajo han sido: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-Simplificación del </a:t>
            </a:r>
            <a:r>
              <a:rPr lang="es"/>
              <a:t>código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-Eliminación de clases que no se usaban.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-Agregación de comentarios para un mejor entendimiento.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-Eliminación de métodos duplicados.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-Modificación en conexión de la base de datos.</a:t>
            </a:r>
            <a:endParaRPr/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Refactorizaci</a:t>
            </a:r>
            <a:r>
              <a:rPr lang="es"/>
              <a:t>ón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Unitarias Clase Calificaciones</a:t>
            </a:r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25" y="964025"/>
            <a:ext cx="3725801" cy="34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726" y="1116425"/>
            <a:ext cx="4878874" cy="248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Unitarias Clase Asignatura</a:t>
            </a:r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50" y="852475"/>
            <a:ext cx="4406700" cy="37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250" y="1116425"/>
            <a:ext cx="4228350" cy="177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Pruebas Unitarias Clase Alumno</a:t>
            </a:r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6425"/>
            <a:ext cx="4458449" cy="314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249" y="1116425"/>
            <a:ext cx="4228351" cy="2043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</a:t>
            </a:r>
            <a:r>
              <a:rPr lang="es"/>
              <a:t>ón</a:t>
            </a:r>
            <a:endParaRPr/>
          </a:p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795250" y="1063650"/>
            <a:ext cx="7857300" cy="32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realizaci</a:t>
            </a:r>
            <a:r>
              <a:rPr lang="es" sz="1400"/>
              <a:t>ón de los apartados que teníamos que hacer nos ha ayudado para comprender mejor el funcionamiento y </a:t>
            </a:r>
            <a:r>
              <a:rPr lang="es" sz="1400"/>
              <a:t>cómo</a:t>
            </a:r>
            <a:r>
              <a:rPr lang="es" sz="1400"/>
              <a:t> podemos trasladarlo para nuestro futuro. El uso de un control de versiones es totalmente imprescindible a la hora de realizar un trabajo así, nosotros </a:t>
            </a:r>
            <a:r>
              <a:rPr lang="es" sz="1400"/>
              <a:t>mismos</a:t>
            </a:r>
            <a:r>
              <a:rPr lang="es" sz="1400"/>
              <a:t> hemos tenido que recuperar una versión anterior del trabajo porque la versión nueva al </a:t>
            </a:r>
            <a:r>
              <a:rPr lang="es" sz="1400"/>
              <a:t>intentarla</a:t>
            </a:r>
            <a:r>
              <a:rPr lang="es" sz="1400"/>
              <a:t> implementar en otro ordenador no nos funcionaba.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Tanto eso como refactorizar el código, también algo imprescindible.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Aún somos un poco novatos en ese aspecto y hay partes del </a:t>
            </a:r>
            <a:r>
              <a:rPr lang="es" sz="1400"/>
              <a:t>código</a:t>
            </a:r>
            <a:r>
              <a:rPr lang="es" sz="1400"/>
              <a:t> que podrían estar mejor tabuladas o quizás algún método mejor expuesto, pero con práctica y ahora que comprendemos un poco mejor el funcionamiento lo mejoraremos.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Las pruebas unitarias ayudan a ir comprobando que trozos del código no contenga errores.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DA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