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3" r:id="rId12"/>
    <p:sldId id="264" r:id="rId13"/>
    <p:sldId id="265" r:id="rId14"/>
    <p:sldId id="260" r:id="rId15"/>
    <p:sldId id="261" r:id="rId16"/>
    <p:sldId id="262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55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57BE05-4925-4778-87BB-E9DE60C90F37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s.ryerson.ca/~aharley/vis/conv/flat.html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6449"/>
            <a:ext cx="8825658" cy="2732926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Text Analytics, Sentiment Analysis &amp;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7053"/>
            <a:ext cx="8825658" cy="2001747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Neola pinto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Performance Measures: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2395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169137274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361311196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14331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 value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xmlns="" val="156576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81.06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0.6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 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xmlns="" val="33467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belief network (DBN) is a generative graphical model, or alternatively a type of deep neural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Consists multiple layers of  "hidden units", with connections between the layers but not between units within each layer.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DBNs can be viewed as a composition of simple, unsupervised networks where each sub-network's hidden layer serves as the visible layer for the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Predictions and summary of predictions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83" y="1853248"/>
            <a:ext cx="4183357" cy="194659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228" y="1786942"/>
            <a:ext cx="4705350" cy="226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13" y="4542805"/>
            <a:ext cx="3177978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066" y="4552330"/>
            <a:ext cx="2152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66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     </a:t>
            </a:r>
          </a:p>
          <a:p>
            <a:r>
              <a:rPr lang="en-US" dirty="0"/>
              <a:t>Error 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04" y="3331650"/>
            <a:ext cx="6410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06" y="4283910"/>
            <a:ext cx="2952750" cy="1219200"/>
          </a:xfrm>
          <a:prstGeom prst="rect">
            <a:avLst/>
          </a:prstGeom>
        </p:spPr>
      </p:pic>
      <p:sp>
        <p:nvSpPr>
          <p:cNvPr id="6" name="AutoShape 2" descr="Inline image 1"/>
          <p:cNvSpPr>
            <a:spLocks noChangeAspect="1" noChangeArrowheads="1"/>
          </p:cNvSpPr>
          <p:nvPr/>
        </p:nvSpPr>
        <p:spPr bwMode="auto">
          <a:xfrm>
            <a:off x="5944581" y="30003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1" y="2031524"/>
            <a:ext cx="1143000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Support Vector Machines: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1" y="2052918"/>
            <a:ext cx="8270240" cy="41954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 machine learning, support vector machines (SVMs, also support vector networks) are supervised learning models with associated learning algorithms that analyze data used for classification and regression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An 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0" r="1" b="1"/>
          <a:stretch/>
        </p:blipFill>
        <p:spPr>
          <a:xfrm>
            <a:off x="8503920" y="10"/>
            <a:ext cx="368490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6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080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8" y="1731327"/>
            <a:ext cx="52959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61" y="1731327"/>
            <a:ext cx="4873558" cy="80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1" y="3239311"/>
            <a:ext cx="6285167" cy="3103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821" y="3239311"/>
            <a:ext cx="4873558" cy="31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08" y="1716564"/>
            <a:ext cx="55626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8" y="2965394"/>
            <a:ext cx="4450561" cy="2625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08" y="2894273"/>
            <a:ext cx="6516066" cy="26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83196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338755692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321911726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192842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11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9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5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6235" y="2967335"/>
            <a:ext cx="55595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400" b="1" cap="none" spc="0" dirty="0">
                <a:ln/>
                <a:solidFill>
                  <a:schemeClr val="accent3"/>
                </a:solidFill>
                <a:effectLst/>
              </a:rPr>
              <a:t>Thank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8800" b="1" cap="none" spc="0" dirty="0">
                <a:ln/>
                <a:solidFill>
                  <a:schemeClr val="accent3"/>
                </a:soli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316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&amp; Text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: extracting information from world wide web to convert it into a format suitable for text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Analysis Is about deriving high quality information from text through processing, application of patterns and trends</a:t>
            </a:r>
          </a:p>
          <a:p>
            <a:endParaRPr lang="en-US" dirty="0"/>
          </a:p>
          <a:p>
            <a:r>
              <a:rPr lang="en-US" dirty="0"/>
              <a:t>Dataset/product used for our project is from Amazon. (Book – Girl on the Train)</a:t>
            </a:r>
          </a:p>
        </p:txBody>
      </p:sp>
    </p:spTree>
    <p:extLst>
      <p:ext uri="{BB962C8B-B14F-4D97-AF65-F5344CB8AC3E}">
        <p14:creationId xmlns:p14="http://schemas.microsoft.com/office/powerpoint/2010/main" val="3740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Analysis on Reviews gathered by the Book – Girl on the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Steps involved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Lexicon Analysis</a:t>
            </a:r>
          </a:p>
          <a:p>
            <a:pPr marL="0" indent="0">
              <a:buNone/>
            </a:pPr>
            <a:r>
              <a:rPr lang="en-US" dirty="0"/>
              <a:t>	-	Tokenizing </a:t>
            </a:r>
          </a:p>
          <a:p>
            <a:pPr marL="0" indent="0">
              <a:buNone/>
            </a:pPr>
            <a:r>
              <a:rPr lang="en-US" dirty="0"/>
              <a:t>	-	Data cleansing</a:t>
            </a:r>
          </a:p>
          <a:p>
            <a:pPr marL="0" indent="0">
              <a:buNone/>
            </a:pPr>
            <a:r>
              <a:rPr lang="en-US" dirty="0"/>
              <a:t>	-	Removal of stop words</a:t>
            </a:r>
          </a:p>
          <a:p>
            <a:pPr marL="0" indent="0">
              <a:buNone/>
            </a:pPr>
            <a:r>
              <a:rPr lang="en-US" dirty="0"/>
              <a:t>	-	Stem words</a:t>
            </a:r>
          </a:p>
          <a:p>
            <a:pPr marL="0" indent="0">
              <a:buNone/>
            </a:pPr>
            <a:r>
              <a:rPr lang="en-US" dirty="0"/>
              <a:t>	-	Group words as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call on positive/negative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does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code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indent="0"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1. Packages used :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Plyr</a:t>
            </a:r>
            <a:r>
              <a:rPr lang="en-US" dirty="0"/>
              <a:t>, </a:t>
            </a:r>
            <a:r>
              <a:rPr lang="en-US" dirty="0" err="1"/>
              <a:t>SnowballC</a:t>
            </a:r>
            <a:r>
              <a:rPr lang="en-US" dirty="0"/>
              <a:t>, NLP, Tm, </a:t>
            </a:r>
            <a:r>
              <a:rPr lang="en-US" dirty="0" err="1"/>
              <a:t>RTextTools</a:t>
            </a:r>
            <a:r>
              <a:rPr lang="en-US" dirty="0"/>
              <a:t>, </a:t>
            </a:r>
            <a:r>
              <a:rPr lang="en-US" dirty="0" err="1"/>
              <a:t>Rstem</a:t>
            </a:r>
            <a:endParaRPr lang="en-US" dirty="0"/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2. Initially we scrape the data from the amazon website and transformed it into Corpus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3. Tokenize the data and clean it to remove stop words, spaces, punctuations etc.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4. Fetch the positive &amp; negative words from different files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5. Perform stemming on dataset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6. Calculate the frequency of the words occurring </a:t>
            </a:r>
          </a:p>
          <a:p>
            <a:pPr marL="726948">
              <a:spcBef>
                <a:spcPts val="120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7" y="2882686"/>
            <a:ext cx="10182387" cy="156651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587498"/>
            <a:ext cx="10562162" cy="1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 continued: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86" y="1640633"/>
            <a:ext cx="7153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Positive vs. Negative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conclusion – </a:t>
            </a:r>
          </a:p>
          <a:p>
            <a:r>
              <a:rPr lang="en-US" dirty="0"/>
              <a:t>The book has received most number of </a:t>
            </a:r>
          </a:p>
          <a:p>
            <a:pPr marL="0" indent="0">
              <a:buNone/>
            </a:pPr>
            <a:r>
              <a:rPr lang="en-US" dirty="0"/>
              <a:t>negative  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72" y="3725200"/>
            <a:ext cx="2836363" cy="681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6" y="4876428"/>
            <a:ext cx="3581400" cy="90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406" y="1989430"/>
            <a:ext cx="3581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Convolutional Neural Networks: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a </a:t>
            </a:r>
            <a:r>
              <a:rPr lang="en-US" b="1" dirty="0"/>
              <a:t>convolutional neural network</a:t>
            </a:r>
            <a:r>
              <a:rPr lang="en-US" dirty="0"/>
              <a:t> is a type of feed-forward </a:t>
            </a:r>
            <a:r>
              <a:rPr lang="en-US" b="1" dirty="0"/>
              <a:t>neural network</a:t>
            </a:r>
            <a:r>
              <a:rPr lang="en-US" dirty="0"/>
              <a:t> in which the connectivity pattern between its neurons is inspired by the organization of the animal visual cortex where it contains multiple layers of receptive fields.</a:t>
            </a:r>
          </a:p>
          <a:p>
            <a:r>
              <a:rPr lang="en-US" dirty="0"/>
              <a:t>Link : </a:t>
            </a:r>
            <a:r>
              <a:rPr lang="en-US" b="1" dirty="0">
                <a:hlinkClick r:id="rId2"/>
              </a:rPr>
              <a:t>http://scs.ryerson.ca/~aharley/vis/conv/flat.html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0" y="4145989"/>
            <a:ext cx="6100080" cy="13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Code snippet: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39" y="1398270"/>
            <a:ext cx="4958499" cy="2701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1" y="4295582"/>
            <a:ext cx="5476240" cy="211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65" y="1490418"/>
            <a:ext cx="544830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34" y="4425432"/>
            <a:ext cx="4919502" cy="1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274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 3</vt:lpstr>
      <vt:lpstr>Arial</vt:lpstr>
      <vt:lpstr>Ion</vt:lpstr>
      <vt:lpstr>Text Analytics, Sentiment Analysis &amp; Neural Networks </vt:lpstr>
      <vt:lpstr>Web Scraping &amp; Text Analysis </vt:lpstr>
      <vt:lpstr>Analysis on Reviews gathered by the Book – Girl on the Train</vt:lpstr>
      <vt:lpstr>What does the code do?</vt:lpstr>
      <vt:lpstr>Sentiment Analysis:</vt:lpstr>
      <vt:lpstr>Sentiment Analysis continued:</vt:lpstr>
      <vt:lpstr>Positive vs. Negative Reviews</vt:lpstr>
      <vt:lpstr>Convolutional Neural Networks:  </vt:lpstr>
      <vt:lpstr>CNN Code snippet:</vt:lpstr>
      <vt:lpstr>CNN Performance Measures:</vt:lpstr>
      <vt:lpstr>Deep Belief Networks:</vt:lpstr>
      <vt:lpstr>Deep Belief Network:</vt:lpstr>
      <vt:lpstr>Result:</vt:lpstr>
      <vt:lpstr>Support Vector Machines:</vt:lpstr>
      <vt:lpstr>Code:</vt:lpstr>
      <vt:lpstr>Result:</vt:lpstr>
      <vt:lpstr>Conclusion: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avinashy27@outlook.com</dc:creator>
  <cp:lastModifiedBy>Neville Joseph Fernandez</cp:lastModifiedBy>
  <cp:revision>46</cp:revision>
  <dcterms:created xsi:type="dcterms:W3CDTF">2017-04-19T18:56:15Z</dcterms:created>
  <dcterms:modified xsi:type="dcterms:W3CDTF">2017-12-20T21:40:06Z</dcterms:modified>
</cp:coreProperties>
</file>