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D3C7C-5F2F-4601-B68E-6A178056D1C1}">
          <p14:sldIdLst>
            <p14:sldId id="256"/>
            <p14:sldId id="257"/>
          </p14:sldIdLst>
        </p14:section>
        <p14:section name="Untitled Section" id="{0E5B6C06-764C-41EA-B456-76B519CDE89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7C0D8-6E76-4E29-8430-C2DEF87BFF80}" v="2305" dt="2019-07-14T23:37:1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Changhyun" userId="81cb9d26-e9ca-43bd-a9dc-99750a46f913" providerId="ADAL" clId="{4F57C0D8-6E76-4E29-8430-C2DEF87BFF80}"/>
    <pc:docChg chg="undo custSel addSld modSld delSection">
      <pc:chgData name="Lim, Changhyun" userId="81cb9d26-e9ca-43bd-a9dc-99750a46f913" providerId="ADAL" clId="{4F57C0D8-6E76-4E29-8430-C2DEF87BFF80}" dt="2019-07-14T23:37:19.526" v="2299" actId="5793"/>
      <pc:docMkLst>
        <pc:docMk/>
      </pc:docMkLst>
      <pc:sldChg chg="modSp">
        <pc:chgData name="Lim, Changhyun" userId="81cb9d26-e9ca-43bd-a9dc-99750a46f913" providerId="ADAL" clId="{4F57C0D8-6E76-4E29-8430-C2DEF87BFF80}" dt="2019-07-14T22:39:19.429" v="188" actId="20577"/>
        <pc:sldMkLst>
          <pc:docMk/>
          <pc:sldMk cId="4236256937" sldId="258"/>
        </pc:sldMkLst>
        <pc:spChg chg="mod">
          <ac:chgData name="Lim, Changhyun" userId="81cb9d26-e9ca-43bd-a9dc-99750a46f913" providerId="ADAL" clId="{4F57C0D8-6E76-4E29-8430-C2DEF87BFF80}" dt="2019-07-14T22:39:19.429" v="188" actId="20577"/>
          <ac:spMkLst>
            <pc:docMk/>
            <pc:sldMk cId="4236256937" sldId="258"/>
            <ac:spMk id="3" creationId="{3E49767B-DA0A-441C-8708-B1603AD1A322}"/>
          </ac:spMkLst>
        </pc:spChg>
      </pc:sldChg>
      <pc:sldChg chg="modSp add">
        <pc:chgData name="Lim, Changhyun" userId="81cb9d26-e9ca-43bd-a9dc-99750a46f913" providerId="ADAL" clId="{4F57C0D8-6E76-4E29-8430-C2DEF87BFF80}" dt="2019-07-14T22:47:58.063" v="584" actId="20577"/>
        <pc:sldMkLst>
          <pc:docMk/>
          <pc:sldMk cId="234586450" sldId="259"/>
        </pc:sldMkLst>
        <pc:spChg chg="mod">
          <ac:chgData name="Lim, Changhyun" userId="81cb9d26-e9ca-43bd-a9dc-99750a46f913" providerId="ADAL" clId="{4F57C0D8-6E76-4E29-8430-C2DEF87BFF80}" dt="2019-07-14T22:41:16.853" v="246"/>
          <ac:spMkLst>
            <pc:docMk/>
            <pc:sldMk cId="234586450" sldId="259"/>
            <ac:spMk id="2" creationId="{55690DF7-9B0A-4DCC-982E-C993CE8BDDFD}"/>
          </ac:spMkLst>
        </pc:spChg>
        <pc:spChg chg="mod">
          <ac:chgData name="Lim, Changhyun" userId="81cb9d26-e9ca-43bd-a9dc-99750a46f913" providerId="ADAL" clId="{4F57C0D8-6E76-4E29-8430-C2DEF87BFF80}" dt="2019-07-14T22:47:58.063" v="584" actId="20577"/>
          <ac:spMkLst>
            <pc:docMk/>
            <pc:sldMk cId="234586450" sldId="259"/>
            <ac:spMk id="3" creationId="{A7202C1A-C062-474A-AB49-EDDE5593FCEA}"/>
          </ac:spMkLst>
        </pc:spChg>
      </pc:sldChg>
      <pc:sldChg chg="addSp modSp add">
        <pc:chgData name="Lim, Changhyun" userId="81cb9d26-e9ca-43bd-a9dc-99750a46f913" providerId="ADAL" clId="{4F57C0D8-6E76-4E29-8430-C2DEF87BFF80}" dt="2019-07-14T22:56:03.008" v="710" actId="14100"/>
        <pc:sldMkLst>
          <pc:docMk/>
          <pc:sldMk cId="4279005820" sldId="260"/>
        </pc:sldMkLst>
        <pc:spChg chg="mod">
          <ac:chgData name="Lim, Changhyun" userId="81cb9d26-e9ca-43bd-a9dc-99750a46f913" providerId="ADAL" clId="{4F57C0D8-6E76-4E29-8430-C2DEF87BFF80}" dt="2019-07-14T22:49:50.388" v="626"/>
          <ac:spMkLst>
            <pc:docMk/>
            <pc:sldMk cId="4279005820" sldId="260"/>
            <ac:spMk id="2" creationId="{074C2CCF-21A7-4CD3-AB1F-917C367EEEC2}"/>
          </ac:spMkLst>
        </pc:spChg>
        <pc:spChg chg="mod">
          <ac:chgData name="Lim, Changhyun" userId="81cb9d26-e9ca-43bd-a9dc-99750a46f913" providerId="ADAL" clId="{4F57C0D8-6E76-4E29-8430-C2DEF87BFF80}" dt="2019-07-14T22:52:02.080" v="705" actId="20577"/>
          <ac:spMkLst>
            <pc:docMk/>
            <pc:sldMk cId="4279005820" sldId="260"/>
            <ac:spMk id="3" creationId="{AE363EA7-01FA-4EF3-99B5-2F5C586D32CC}"/>
          </ac:spMkLst>
        </pc:spChg>
        <pc:picChg chg="add mod">
          <ac:chgData name="Lim, Changhyun" userId="81cb9d26-e9ca-43bd-a9dc-99750a46f913" providerId="ADAL" clId="{4F57C0D8-6E76-4E29-8430-C2DEF87BFF80}" dt="2019-07-14T22:56:03.008" v="710" actId="14100"/>
          <ac:picMkLst>
            <pc:docMk/>
            <pc:sldMk cId="4279005820" sldId="260"/>
            <ac:picMk id="4" creationId="{8D42A6F2-B464-41C5-84F6-FEACC8F654A4}"/>
          </ac:picMkLst>
        </pc:picChg>
      </pc:sldChg>
      <pc:sldChg chg="modSp add">
        <pc:chgData name="Lim, Changhyun" userId="81cb9d26-e9ca-43bd-a9dc-99750a46f913" providerId="ADAL" clId="{4F57C0D8-6E76-4E29-8430-C2DEF87BFF80}" dt="2019-07-14T23:03:24.879" v="788" actId="20577"/>
        <pc:sldMkLst>
          <pc:docMk/>
          <pc:sldMk cId="3943219418" sldId="261"/>
        </pc:sldMkLst>
        <pc:spChg chg="mod">
          <ac:chgData name="Lim, Changhyun" userId="81cb9d26-e9ca-43bd-a9dc-99750a46f913" providerId="ADAL" clId="{4F57C0D8-6E76-4E29-8430-C2DEF87BFF80}" dt="2019-07-14T23:03:24.879" v="788" actId="20577"/>
          <ac:spMkLst>
            <pc:docMk/>
            <pc:sldMk cId="3943219418" sldId="261"/>
            <ac:spMk id="2" creationId="{4369088F-365B-416F-BE25-C3D643D5022D}"/>
          </ac:spMkLst>
        </pc:spChg>
        <pc:spChg chg="mod">
          <ac:chgData name="Lim, Changhyun" userId="81cb9d26-e9ca-43bd-a9dc-99750a46f913" providerId="ADAL" clId="{4F57C0D8-6E76-4E29-8430-C2DEF87BFF80}" dt="2019-07-14T23:03:21.061" v="783"/>
          <ac:spMkLst>
            <pc:docMk/>
            <pc:sldMk cId="3943219418" sldId="261"/>
            <ac:spMk id="3" creationId="{0D5A3EA0-A6D8-4180-BFB6-30C3D1733DA0}"/>
          </ac:spMkLst>
        </pc:spChg>
      </pc:sldChg>
      <pc:sldChg chg="modSp add">
        <pc:chgData name="Lim, Changhyun" userId="81cb9d26-e9ca-43bd-a9dc-99750a46f913" providerId="ADAL" clId="{4F57C0D8-6E76-4E29-8430-C2DEF87BFF80}" dt="2019-07-14T23:09:36.325" v="1024" actId="20577"/>
        <pc:sldMkLst>
          <pc:docMk/>
          <pc:sldMk cId="1071101245" sldId="262"/>
        </pc:sldMkLst>
        <pc:spChg chg="mod">
          <ac:chgData name="Lim, Changhyun" userId="81cb9d26-e9ca-43bd-a9dc-99750a46f913" providerId="ADAL" clId="{4F57C0D8-6E76-4E29-8430-C2DEF87BFF80}" dt="2019-07-14T23:06:32.912" v="809" actId="20577"/>
          <ac:spMkLst>
            <pc:docMk/>
            <pc:sldMk cId="1071101245" sldId="262"/>
            <ac:spMk id="2" creationId="{06CF46E7-14BB-4815-8E8A-0B6268EC9BDA}"/>
          </ac:spMkLst>
        </pc:spChg>
        <pc:spChg chg="mod">
          <ac:chgData name="Lim, Changhyun" userId="81cb9d26-e9ca-43bd-a9dc-99750a46f913" providerId="ADAL" clId="{4F57C0D8-6E76-4E29-8430-C2DEF87BFF80}" dt="2019-07-14T23:09:36.325" v="1024" actId="20577"/>
          <ac:spMkLst>
            <pc:docMk/>
            <pc:sldMk cId="1071101245" sldId="262"/>
            <ac:spMk id="3" creationId="{1CC16989-0D3E-492C-84D9-2B4A1409867D}"/>
          </ac:spMkLst>
        </pc:spChg>
      </pc:sldChg>
      <pc:sldChg chg="modSp add">
        <pc:chgData name="Lim, Changhyun" userId="81cb9d26-e9ca-43bd-a9dc-99750a46f913" providerId="ADAL" clId="{4F57C0D8-6E76-4E29-8430-C2DEF87BFF80}" dt="2019-07-14T23:23:12.621" v="1913" actId="20577"/>
        <pc:sldMkLst>
          <pc:docMk/>
          <pc:sldMk cId="1575974391" sldId="263"/>
        </pc:sldMkLst>
        <pc:spChg chg="mod">
          <ac:chgData name="Lim, Changhyun" userId="81cb9d26-e9ca-43bd-a9dc-99750a46f913" providerId="ADAL" clId="{4F57C0D8-6E76-4E29-8430-C2DEF87BFF80}" dt="2019-07-14T23:10:01.295" v="1060"/>
          <ac:spMkLst>
            <pc:docMk/>
            <pc:sldMk cId="1575974391" sldId="263"/>
            <ac:spMk id="2" creationId="{F3C1CB35-1F0C-4E35-92F3-FD651813D7BA}"/>
          </ac:spMkLst>
        </pc:spChg>
        <pc:spChg chg="mod">
          <ac:chgData name="Lim, Changhyun" userId="81cb9d26-e9ca-43bd-a9dc-99750a46f913" providerId="ADAL" clId="{4F57C0D8-6E76-4E29-8430-C2DEF87BFF80}" dt="2019-07-14T23:23:12.621" v="1913" actId="20577"/>
          <ac:spMkLst>
            <pc:docMk/>
            <pc:sldMk cId="1575974391" sldId="263"/>
            <ac:spMk id="3" creationId="{28C534E7-57C8-4F8D-94B9-68D3AFBBE20B}"/>
          </ac:spMkLst>
        </pc:spChg>
      </pc:sldChg>
      <pc:sldChg chg="modSp add">
        <pc:chgData name="Lim, Changhyun" userId="81cb9d26-e9ca-43bd-a9dc-99750a46f913" providerId="ADAL" clId="{4F57C0D8-6E76-4E29-8430-C2DEF87BFF80}" dt="2019-07-14T23:26:38.682" v="2120"/>
        <pc:sldMkLst>
          <pc:docMk/>
          <pc:sldMk cId="2170589203" sldId="264"/>
        </pc:sldMkLst>
        <pc:spChg chg="mod">
          <ac:chgData name="Lim, Changhyun" userId="81cb9d26-e9ca-43bd-a9dc-99750a46f913" providerId="ADAL" clId="{4F57C0D8-6E76-4E29-8430-C2DEF87BFF80}" dt="2019-07-14T23:20:56.198" v="1774"/>
          <ac:spMkLst>
            <pc:docMk/>
            <pc:sldMk cId="2170589203" sldId="264"/>
            <ac:spMk id="2" creationId="{5452ED7F-EC1F-408A-A3E3-C9D898534D5B}"/>
          </ac:spMkLst>
        </pc:spChg>
        <pc:spChg chg="mod">
          <ac:chgData name="Lim, Changhyun" userId="81cb9d26-e9ca-43bd-a9dc-99750a46f913" providerId="ADAL" clId="{4F57C0D8-6E76-4E29-8430-C2DEF87BFF80}" dt="2019-07-14T23:26:38.682" v="2120"/>
          <ac:spMkLst>
            <pc:docMk/>
            <pc:sldMk cId="2170589203" sldId="264"/>
            <ac:spMk id="3" creationId="{69037E27-B7D1-4FA7-8797-7E7FDA4DCB6B}"/>
          </ac:spMkLst>
        </pc:spChg>
      </pc:sldChg>
      <pc:sldChg chg="modSp add">
        <pc:chgData name="Lim, Changhyun" userId="81cb9d26-e9ca-43bd-a9dc-99750a46f913" providerId="ADAL" clId="{4F57C0D8-6E76-4E29-8430-C2DEF87BFF80}" dt="2019-07-14T23:32:00.430" v="2202" actId="255"/>
        <pc:sldMkLst>
          <pc:docMk/>
          <pc:sldMk cId="3017010323" sldId="265"/>
        </pc:sldMkLst>
        <pc:spChg chg="mod">
          <ac:chgData name="Lim, Changhyun" userId="81cb9d26-e9ca-43bd-a9dc-99750a46f913" providerId="ADAL" clId="{4F57C0D8-6E76-4E29-8430-C2DEF87BFF80}" dt="2019-07-14T23:27:19.276" v="2154"/>
          <ac:spMkLst>
            <pc:docMk/>
            <pc:sldMk cId="3017010323" sldId="265"/>
            <ac:spMk id="2" creationId="{4D243025-53DA-47DC-80A1-4CF7F3FCEC9D}"/>
          </ac:spMkLst>
        </pc:spChg>
        <pc:spChg chg="mod">
          <ac:chgData name="Lim, Changhyun" userId="81cb9d26-e9ca-43bd-a9dc-99750a46f913" providerId="ADAL" clId="{4F57C0D8-6E76-4E29-8430-C2DEF87BFF80}" dt="2019-07-14T23:32:00.430" v="2202" actId="255"/>
          <ac:spMkLst>
            <pc:docMk/>
            <pc:sldMk cId="3017010323" sldId="265"/>
            <ac:spMk id="3" creationId="{A31914B9-EE7C-46D9-BDA2-9D6053B9476C}"/>
          </ac:spMkLst>
        </pc:spChg>
      </pc:sldChg>
      <pc:sldChg chg="addSp delSp modSp add">
        <pc:chgData name="Lim, Changhyun" userId="81cb9d26-e9ca-43bd-a9dc-99750a46f913" providerId="ADAL" clId="{4F57C0D8-6E76-4E29-8430-C2DEF87BFF80}" dt="2019-07-14T23:37:19.526" v="2299" actId="5793"/>
        <pc:sldMkLst>
          <pc:docMk/>
          <pc:sldMk cId="1940294992" sldId="266"/>
        </pc:sldMkLst>
        <pc:spChg chg="mod">
          <ac:chgData name="Lim, Changhyun" userId="81cb9d26-e9ca-43bd-a9dc-99750a46f913" providerId="ADAL" clId="{4F57C0D8-6E76-4E29-8430-C2DEF87BFF80}" dt="2019-07-14T23:32:31.888" v="2248"/>
          <ac:spMkLst>
            <pc:docMk/>
            <pc:sldMk cId="1940294992" sldId="266"/>
            <ac:spMk id="2" creationId="{74D2E2A4-DA69-4433-AC1E-5419F31D15F2}"/>
          </ac:spMkLst>
        </pc:spChg>
        <pc:spChg chg="mod">
          <ac:chgData name="Lim, Changhyun" userId="81cb9d26-e9ca-43bd-a9dc-99750a46f913" providerId="ADAL" clId="{4F57C0D8-6E76-4E29-8430-C2DEF87BFF80}" dt="2019-07-14T23:37:19.526" v="2299" actId="5793"/>
          <ac:spMkLst>
            <pc:docMk/>
            <pc:sldMk cId="1940294992" sldId="266"/>
            <ac:spMk id="3" creationId="{706AF275-5A9F-46E7-8558-4F5BA0622728}"/>
          </ac:spMkLst>
        </pc:spChg>
        <pc:spChg chg="add del">
          <ac:chgData name="Lim, Changhyun" userId="81cb9d26-e9ca-43bd-a9dc-99750a46f913" providerId="ADAL" clId="{4F57C0D8-6E76-4E29-8430-C2DEF87BFF80}" dt="2019-07-14T23:33:32.935" v="2253"/>
          <ac:spMkLst>
            <pc:docMk/>
            <pc:sldMk cId="1940294992" sldId="266"/>
            <ac:spMk id="5" creationId="{5DE2CFBD-E655-49E7-A1F9-14F84FBBDABC}"/>
          </ac:spMkLst>
        </pc:spChg>
        <pc:spChg chg="add del">
          <ac:chgData name="Lim, Changhyun" userId="81cb9d26-e9ca-43bd-a9dc-99750a46f913" providerId="ADAL" clId="{4F57C0D8-6E76-4E29-8430-C2DEF87BFF80}" dt="2019-07-14T23:33:41.428" v="2255"/>
          <ac:spMkLst>
            <pc:docMk/>
            <pc:sldMk cId="1940294992" sldId="266"/>
            <ac:spMk id="7" creationId="{1652963B-32CF-4CE4-AB28-109DBC729CA5}"/>
          </ac:spMkLst>
        </pc:spChg>
        <pc:spChg chg="add del">
          <ac:chgData name="Lim, Changhyun" userId="81cb9d26-e9ca-43bd-a9dc-99750a46f913" providerId="ADAL" clId="{4F57C0D8-6E76-4E29-8430-C2DEF87BFF80}" dt="2019-07-14T23:33:47.172" v="2257"/>
          <ac:spMkLst>
            <pc:docMk/>
            <pc:sldMk cId="1940294992" sldId="266"/>
            <ac:spMk id="8" creationId="{7F701E41-8049-422B-85B4-63C190C3C353}"/>
          </ac:spMkLst>
        </pc:spChg>
        <pc:graphicFrameChg chg="add del">
          <ac:chgData name="Lim, Changhyun" userId="81cb9d26-e9ca-43bd-a9dc-99750a46f913" providerId="ADAL" clId="{4F57C0D8-6E76-4E29-8430-C2DEF87BFF80}" dt="2019-07-14T23:33:32.935" v="2253"/>
          <ac:graphicFrameMkLst>
            <pc:docMk/>
            <pc:sldMk cId="1940294992" sldId="266"/>
            <ac:graphicFrameMk id="4" creationId="{8E04058A-E13D-47B4-A945-6581488E2276}"/>
          </ac:graphicFrameMkLst>
        </pc:graphicFrameChg>
        <pc:graphicFrameChg chg="add del">
          <ac:chgData name="Lim, Changhyun" userId="81cb9d26-e9ca-43bd-a9dc-99750a46f913" providerId="ADAL" clId="{4F57C0D8-6E76-4E29-8430-C2DEF87BFF80}" dt="2019-07-14T23:33:41.428" v="2255"/>
          <ac:graphicFrameMkLst>
            <pc:docMk/>
            <pc:sldMk cId="1940294992" sldId="266"/>
            <ac:graphicFrameMk id="6" creationId="{AED7088B-98D4-4A33-B835-ED45F7C8855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0F96-70A7-4999-BDBE-9CAE2EF43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67B82-3F28-4F40-ADD4-A0716A563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9009-6464-4405-A9F4-8C9D0A84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C3F7-7E17-4115-A346-06AC75C0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6581-AEA8-49C6-82EA-535EF1E6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F2B-3F5D-4383-828D-81D25BCC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39CB1-2D00-491F-932B-096587F7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5C82-7E9B-433B-8820-E09E995E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D999-3C59-4C1B-843F-0819EBD6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D630-C7EA-485A-93E6-CDAE4983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8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D6877-1BBA-4917-A31A-F246966AF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0441-93FA-4CCD-80EA-6A2ED791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4ED5-81EC-4720-8C60-FA8A0D7B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65BB-B4C6-40B8-A143-8254EB1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F60C-E4B0-48BF-ABEE-E9140CDD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5112-F0F0-44BB-B280-4EF353EB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C895-3269-4380-9A16-EBC53C12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43AB-8EF2-41B0-B502-6CC729E1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0AF9-9687-4788-9500-4C609E8D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FAB2-6DA3-401F-B4F8-4200DE8F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E1DD-CB7A-4D21-B341-B029EED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1557-EAAD-4093-9077-E5FB1363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7485-4B72-4363-9D48-BB915D5A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7DE9-8363-4808-B000-730AC4C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D2CF-2236-4501-8DB2-3EE541C8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951F-1E19-44C5-A6C1-B1FDF77C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262C-62E7-4B5D-A35A-6C1B75BA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82EC2-49C2-4794-81F9-DCA4A09E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744E-EB84-4671-9EF6-197B115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90CE-646D-4ADC-9F07-950BAD4E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B55E4-B231-4F8F-8E3C-7062C08C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6562-FDDA-4A8D-9F9F-F232334B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99AF-9B3B-441C-8DF9-8A754C1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A50E3-E119-4D36-AA86-F640A8A6E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24440-AA69-4DB7-9393-54A5AC7A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67634-84ED-4737-A690-C4D0F4175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DB8A5-1B26-4C63-8FDE-8E744EC7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46D56-B538-4881-A24F-C160324F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302C8-9526-4EF1-A98E-2DC1E223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654-1750-4564-9FD3-791D094B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D3A1D-BDAC-4EB4-9AE4-A634FBD3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B7C4C-FA00-4EB2-B35B-6C52393B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0B1D4-A28F-4C76-948D-E81EA5AE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4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D553E-F434-4F6C-A708-1FA880DA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7FCE5-2B93-46B1-BC11-F3AE0B2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67EC-09BA-4DE3-A5AD-3B4F446E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1DAE-120A-4145-953D-3333E4ED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5E90-B250-4316-8343-00806DE9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842BC-A1EA-48EC-BA5C-2DBADCC6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3941-1887-4DC2-9E22-FFA72368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748C1-CD68-433E-8FC4-B7B99DDC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0626-C2CF-4268-8D34-62B24DB7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9028-0837-4454-B69E-BB8844DE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C0297-4746-4D7A-9DDD-ED213B0E8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294D-6857-442D-A5E8-2A9246A0B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4A03-3A48-4243-8CC8-DC0DBC81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82F94-A41B-46B0-B2CD-4231C9B0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94AD2-5857-4585-B8A2-40957172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A6670-C67E-46A5-ACA1-8A96CD82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8A19-4423-4104-9A20-9BC61F27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C7D7-7631-45E4-A0E2-27059196B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4CC8-CA5C-498B-8436-F1CC5D8B1C32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5FDF-5AF0-4280-A6C0-5B689C41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6A27-9CF0-45CE-BFD2-FCA7467F1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C6A8-4C7C-485B-BAFA-D0FB9848C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1257?category=731548" TargetMode="External"/><Relationship Id="rId2" Type="http://schemas.openxmlformats.org/officeDocument/2006/relationships/hyperlink" Target="https://bcho.tistory.com/1258?category=73154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cho.tistory.com/1255?category=731548" TargetMode="External"/><Relationship Id="rId4" Type="http://schemas.openxmlformats.org/officeDocument/2006/relationships/hyperlink" Target="https://bcho.tistory.com/1256?category=73154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elsey.hithtower@kuar.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mzn.to/2veAy1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mlangel.github.io/install-kuberenetes/" TargetMode="External"/><Relationship Id="rId2" Type="http://schemas.openxmlformats.org/officeDocument/2006/relationships/hyperlink" Target="https://likefree.tistory.com/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ko/docs/tasks/tools/install-minikub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72D0A-3C9C-48FB-8244-74ACE427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/>
              <a:t>Kubernetes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B7252-9A72-4C45-A8EA-2622EBBB1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/>
              <a:t>Changhyun Lim</a:t>
            </a:r>
            <a:endParaRPr lang="ko-KR" alt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7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3025-53DA-47DC-80A1-4CF7F3FC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14B9-EE7C-46D9-BDA2-9D6053B9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5400" dirty="0"/>
              <a:t>To be continued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0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E2A4-DA69-4433-AC1E-5419F31D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이해하기 </a:t>
            </a:r>
            <a:r>
              <a:rPr lang="en-US" altLang="ko-KR" dirty="0"/>
              <a:t>by </a:t>
            </a:r>
            <a:r>
              <a:rPr lang="ko-KR" altLang="en-US" dirty="0" err="1"/>
              <a:t>조대협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275-5A9F-46E7-8558-4F5BA062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#4 –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https://bcho.tistory.com/1258?category=731548</a:t>
            </a:r>
            <a:endParaRPr lang="en-US" altLang="ko-KR" dirty="0"/>
          </a:p>
          <a:p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#3- </a:t>
            </a:r>
            <a:r>
              <a:rPr lang="ko-KR" altLang="en-US" dirty="0"/>
              <a:t>개념이해 </a:t>
            </a:r>
            <a:r>
              <a:rPr lang="en-US" altLang="ko-KR" dirty="0"/>
              <a:t>(2/2) 	</a:t>
            </a:r>
          </a:p>
          <a:p>
            <a:pPr marL="457200" lvl="1" indent="0">
              <a:buNone/>
            </a:pPr>
            <a:r>
              <a:rPr lang="en-US" altLang="ko-KR" dirty="0">
                <a:hlinkClick r:id="rId3"/>
              </a:rPr>
              <a:t>https://bcho.tistory.com/1257?category=731548</a:t>
            </a:r>
            <a:endParaRPr lang="en-US" altLang="ko-KR" dirty="0"/>
          </a:p>
          <a:p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#2 - </a:t>
            </a:r>
            <a:r>
              <a:rPr lang="ko-KR" altLang="en-US" dirty="0"/>
              <a:t>개념 이해 </a:t>
            </a:r>
            <a:r>
              <a:rPr lang="en-US" altLang="ko-KR" dirty="0"/>
              <a:t>(1/2)</a:t>
            </a:r>
          </a:p>
          <a:p>
            <a:pPr marL="457200" lvl="1" indent="0">
              <a:buNone/>
            </a:pPr>
            <a:r>
              <a:rPr lang="en-US" altLang="ko-KR" dirty="0">
                <a:hlinkClick r:id="rId4"/>
              </a:rPr>
              <a:t>https://bcho.tistory.com/1256?category=731548</a:t>
            </a:r>
            <a:endParaRPr lang="en-US" altLang="ko-KR" dirty="0"/>
          </a:p>
          <a:p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#1 –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5"/>
              </a:rPr>
              <a:t>https://bcho.tistory.com/1255?category=731548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https://bcho.tistory.com/1255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2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279F2-9558-4DB8-81E3-C1D447CF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컨테이너를 사용하는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이유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0B72A2-D985-4FA9-8578-29CE3F8B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altLang="ko-KR" sz="2400">
              <a:solidFill>
                <a:srgbClr val="000000"/>
              </a:solidFill>
            </a:endParaRPr>
          </a:p>
          <a:p>
            <a:r>
              <a:rPr lang="ko-KR" altLang="en-US" sz="2400">
                <a:solidFill>
                  <a:srgbClr val="000000"/>
                </a:solidFill>
              </a:rPr>
              <a:t>속도 </a:t>
            </a:r>
            <a:r>
              <a:rPr lang="en-US" altLang="ko-KR" sz="2400">
                <a:solidFill>
                  <a:srgbClr val="000000"/>
                </a:solidFill>
              </a:rPr>
              <a:t>: </a:t>
            </a:r>
            <a:r>
              <a:rPr lang="ko-KR" altLang="en-US" sz="2400">
                <a:solidFill>
                  <a:srgbClr val="000000"/>
                </a:solidFill>
              </a:rPr>
              <a:t>불변성의 가치</a:t>
            </a:r>
            <a:r>
              <a:rPr lang="en-US" altLang="ko-KR" sz="2400">
                <a:solidFill>
                  <a:srgbClr val="000000"/>
                </a:solidFill>
              </a:rPr>
              <a:t>,</a:t>
            </a:r>
            <a:r>
              <a:rPr lang="ko-KR" altLang="en-US" sz="2400">
                <a:solidFill>
                  <a:srgbClr val="000000"/>
                </a:solidFill>
              </a:rPr>
              <a:t> 업데이트</a:t>
            </a:r>
            <a:r>
              <a:rPr lang="en-US" altLang="ko-KR" sz="2400">
                <a:solidFill>
                  <a:srgbClr val="000000"/>
                </a:solidFill>
              </a:rPr>
              <a:t>X, </a:t>
            </a:r>
            <a:r>
              <a:rPr lang="ko-KR" altLang="en-US" sz="2400">
                <a:solidFill>
                  <a:srgbClr val="000000"/>
                </a:solidFill>
              </a:rPr>
              <a:t>새롭게 생성</a:t>
            </a:r>
            <a:r>
              <a:rPr lang="en-US" altLang="ko-KR" sz="2400">
                <a:solidFill>
                  <a:srgbClr val="000000"/>
                </a:solidFill>
              </a:rPr>
              <a:t>O, </a:t>
            </a:r>
            <a:r>
              <a:rPr lang="ko-KR" altLang="en-US" sz="2400">
                <a:solidFill>
                  <a:srgbClr val="000000"/>
                </a:solidFill>
              </a:rPr>
              <a:t>선언형 설정</a:t>
            </a:r>
            <a:r>
              <a:rPr lang="en-US" altLang="ko-KR" sz="2400">
                <a:solidFill>
                  <a:srgbClr val="000000"/>
                </a:solidFill>
              </a:rPr>
              <a:t>, </a:t>
            </a:r>
            <a:r>
              <a:rPr lang="ko-KR" altLang="en-US" sz="2400">
                <a:solidFill>
                  <a:srgbClr val="000000"/>
                </a:solidFill>
              </a:rPr>
              <a:t>자가 치유 시스템</a:t>
            </a:r>
            <a:endParaRPr lang="en-US" altLang="ko-KR" sz="2400">
              <a:solidFill>
                <a:srgbClr val="000000"/>
              </a:solidFill>
            </a:endParaRPr>
          </a:p>
          <a:p>
            <a:r>
              <a:rPr lang="ko-KR" altLang="en-US" sz="2400">
                <a:solidFill>
                  <a:srgbClr val="000000"/>
                </a:solidFill>
              </a:rPr>
              <a:t>확장성</a:t>
            </a:r>
            <a:r>
              <a:rPr lang="en-US" altLang="ko-KR" sz="2400">
                <a:solidFill>
                  <a:srgbClr val="000000"/>
                </a:solidFill>
              </a:rPr>
              <a:t>: </a:t>
            </a:r>
            <a:r>
              <a:rPr lang="ko-KR" altLang="en-US" sz="2400">
                <a:solidFill>
                  <a:srgbClr val="000000"/>
                </a:solidFill>
              </a:rPr>
              <a:t>분리</a:t>
            </a:r>
            <a:r>
              <a:rPr lang="en-US" altLang="ko-KR" sz="2400">
                <a:solidFill>
                  <a:srgbClr val="000000"/>
                </a:solidFill>
              </a:rPr>
              <a:t>(API</a:t>
            </a:r>
            <a:r>
              <a:rPr lang="ko-KR" altLang="en-US" sz="2400">
                <a:solidFill>
                  <a:srgbClr val="000000"/>
                </a:solidFill>
              </a:rPr>
              <a:t>와 로드밸런서로</a:t>
            </a:r>
            <a:r>
              <a:rPr lang="en-US" altLang="ko-KR" sz="2400">
                <a:solidFill>
                  <a:srgbClr val="000000"/>
                </a:solidFill>
              </a:rPr>
              <a:t> </a:t>
            </a:r>
            <a:r>
              <a:rPr lang="ko-KR" altLang="en-US" sz="2400">
                <a:solidFill>
                  <a:srgbClr val="000000"/>
                </a:solidFill>
              </a:rPr>
              <a:t>타 컴포넌트와 분리</a:t>
            </a:r>
            <a:r>
              <a:rPr lang="en-US" altLang="ko-KR" sz="2400">
                <a:solidFill>
                  <a:srgbClr val="000000"/>
                </a:solidFill>
              </a:rPr>
              <a:t>), </a:t>
            </a:r>
            <a:r>
              <a:rPr lang="ko-KR" altLang="en-US" sz="2400">
                <a:solidFill>
                  <a:srgbClr val="000000"/>
                </a:solidFill>
              </a:rPr>
              <a:t>쉬운 애플리케이션 및 클러스터 확장</a:t>
            </a:r>
            <a:r>
              <a:rPr lang="en-US" altLang="ko-KR" sz="2400">
                <a:solidFill>
                  <a:srgbClr val="000000"/>
                </a:solidFill>
              </a:rPr>
              <a:t>, </a:t>
            </a:r>
            <a:r>
              <a:rPr lang="ko-KR" altLang="en-US" sz="2400">
                <a:solidFill>
                  <a:srgbClr val="000000"/>
                </a:solidFill>
              </a:rPr>
              <a:t>마이크로서비스 아키텍처</a:t>
            </a:r>
            <a:r>
              <a:rPr lang="en-US" altLang="ko-KR" sz="2400">
                <a:solidFill>
                  <a:srgbClr val="000000"/>
                </a:solidFill>
              </a:rPr>
              <a:t>, </a:t>
            </a:r>
            <a:r>
              <a:rPr lang="ko-KR" altLang="en-US" sz="2400">
                <a:solidFill>
                  <a:srgbClr val="000000"/>
                </a:solidFill>
              </a:rPr>
              <a:t>일관성과 확장성</a:t>
            </a:r>
            <a:endParaRPr lang="en-US" altLang="ko-KR" sz="2400">
              <a:solidFill>
                <a:srgbClr val="000000"/>
              </a:solidFill>
            </a:endParaRPr>
          </a:p>
          <a:p>
            <a:r>
              <a:rPr lang="ko-KR" altLang="en-US" sz="2400">
                <a:solidFill>
                  <a:srgbClr val="000000"/>
                </a:solidFill>
              </a:rPr>
              <a:t>인프라 추상화 </a:t>
            </a:r>
            <a:r>
              <a:rPr lang="en-US" altLang="ko-KR" sz="2400">
                <a:solidFill>
                  <a:srgbClr val="000000"/>
                </a:solidFill>
              </a:rPr>
              <a:t>: </a:t>
            </a:r>
            <a:r>
              <a:rPr lang="ko-KR" altLang="en-US" sz="2400">
                <a:solidFill>
                  <a:srgbClr val="000000"/>
                </a:solidFill>
              </a:rPr>
              <a:t>효율성</a:t>
            </a:r>
            <a:endParaRPr lang="en-US" altLang="ko-KR" sz="2400">
              <a:solidFill>
                <a:srgbClr val="000000"/>
              </a:solidFill>
            </a:endParaRPr>
          </a:p>
          <a:p>
            <a:endParaRPr lang="ko-KR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2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D54D-8F2E-48BD-AD67-76CFE54A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활용한 애플리케이션 이미지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767B-DA0A-441C-8708-B1603AD1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도커파일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alpine </a:t>
            </a:r>
          </a:p>
          <a:p>
            <a:pPr marL="0" indent="0">
              <a:buNone/>
            </a:pPr>
            <a:r>
              <a:rPr lang="en-US" altLang="ko-KR" dirty="0"/>
              <a:t>MAINTANER Kelsey Hightower </a:t>
            </a:r>
            <a:r>
              <a:rPr lang="en-US" altLang="ko-KR" dirty="0">
                <a:hlinkClick r:id="rId2"/>
              </a:rPr>
              <a:t>Kelsey.hithtower@kuar.io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COPY bin/</a:t>
            </a:r>
            <a:r>
              <a:rPr lang="en-US" altLang="ko-KR" dirty="0" err="1"/>
              <a:t>juard</a:t>
            </a:r>
            <a:r>
              <a:rPr lang="en-US" altLang="ko-KR" dirty="0"/>
              <a:t> /</a:t>
            </a:r>
            <a:r>
              <a:rPr lang="en-US" altLang="ko-KR" dirty="0" err="1"/>
              <a:t>kuard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ENTRYPOINT [“/</a:t>
            </a:r>
            <a:r>
              <a:rPr lang="en-US" altLang="ko-KR" dirty="0" err="1"/>
              <a:t>kuar</a:t>
            </a:r>
            <a:r>
              <a:rPr lang="en-US" altLang="ko-KR" dirty="0"/>
              <a:t>”]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docker </a:t>
            </a:r>
            <a:r>
              <a:rPr lang="en-US" altLang="ko-KR" dirty="0" err="1"/>
              <a:t>bulid</a:t>
            </a:r>
            <a:r>
              <a:rPr lang="en-US" altLang="ko-KR" dirty="0"/>
              <a:t> –t kuard-amd64:1 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2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0DF7-9B0A-4DCC-982E-C993CE8B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레지스트리에 이미지 저장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2C1A-C062-474A-AB49-EDDE5593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docker tag Kuard-amd64:1 gcr.io/kuard-amd64:1</a:t>
            </a:r>
          </a:p>
          <a:p>
            <a:pPr marL="0" indent="0">
              <a:buNone/>
            </a:pPr>
            <a:r>
              <a:rPr lang="en-US" altLang="ko-KR" dirty="0"/>
              <a:t>docker push gcr.io/</a:t>
            </a:r>
            <a:r>
              <a:rPr lang="en-US" altLang="ko-KR" dirty="0" err="1"/>
              <a:t>kuard</a:t>
            </a:r>
            <a:r>
              <a:rPr lang="en-US" altLang="ko-KR" dirty="0"/>
              <a:t>-demo/kuard-amd64:1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도커로</a:t>
            </a:r>
            <a:r>
              <a:rPr lang="ko-KR" altLang="en-US" dirty="0"/>
              <a:t> 컨테이너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Docker run -d --name </a:t>
            </a:r>
            <a:r>
              <a:rPr lang="en-US" altLang="ko-KR" dirty="0" err="1"/>
              <a:t>kuard</a:t>
            </a:r>
            <a:r>
              <a:rPr lang="en-US" altLang="ko-KR" dirty="0"/>
              <a:t> \</a:t>
            </a:r>
          </a:p>
          <a:p>
            <a:pPr marL="0" indent="0">
              <a:buNone/>
            </a:pPr>
            <a:r>
              <a:rPr lang="en-US" altLang="ko-KR" dirty="0"/>
              <a:t>--publish 8080:8080 \</a:t>
            </a:r>
          </a:p>
          <a:p>
            <a:pPr marL="0" indent="0">
              <a:buNone/>
            </a:pPr>
            <a:r>
              <a:rPr lang="en-US" altLang="ko-KR" dirty="0"/>
              <a:t>Gcr.io/kuard-amd64:1</a:t>
            </a:r>
          </a:p>
          <a:p>
            <a:pPr marL="0" indent="0">
              <a:buNone/>
            </a:pPr>
            <a:r>
              <a:rPr lang="ko-KR" altLang="en-US" dirty="0"/>
              <a:t>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Curl http://localhost:8080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2CCF-21A7-4CD3-AB1F-917C367E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Kubernetes</a:t>
            </a:r>
            <a:r>
              <a:rPr lang="ko-KR" altLang="en-US" dirty="0"/>
              <a:t> 설치하기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3EA7-01FA-4EF3-99B5-2F5C586D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Quick Start for </a:t>
            </a:r>
            <a:r>
              <a:rPr lang="en-US" altLang="ko-KR" dirty="0" err="1"/>
              <a:t>kubernetes</a:t>
            </a:r>
            <a:r>
              <a:rPr lang="en-US" altLang="ko-KR" dirty="0"/>
              <a:t> by </a:t>
            </a:r>
            <a:r>
              <a:rPr lang="en-US" altLang="ko-KR" dirty="0" err="1"/>
              <a:t>Heptio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http://amzn.to/2veAy1q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2A6F2-B464-41C5-84F6-FEACC8F6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216" y="1026367"/>
            <a:ext cx="4557783" cy="57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088F-365B-416F-BE25-C3D643D5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3EA0-A6D8-4180-BFB6-30C3D173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Kubernetes + Docker </a:t>
            </a:r>
            <a:r>
              <a:rPr lang="ko-KR" altLang="en-US" dirty="0">
                <a:hlinkClick r:id="rId2"/>
              </a:rPr>
              <a:t>설치 </a:t>
            </a:r>
            <a:r>
              <a:rPr lang="en-US" altLang="ko-KR" dirty="0">
                <a:hlinkClick r:id="rId2"/>
              </a:rPr>
              <a:t>( CentOS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https://likefree.tistory.com/12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https://xmlangel.github.io/install-kuberenetes/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노트북에 </a:t>
            </a:r>
            <a:r>
              <a:rPr lang="en-US" altLang="ko-KR" dirty="0"/>
              <a:t>Kubernetes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https://kubernetes.io/ko/docs/tasks/tools/install-minikube/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2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46E7-14BB-4815-8E8A-0B6268EC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client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6989-0D3E-492C-84D9-2B4A1409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클러스터 상태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kubectl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</a:p>
          <a:p>
            <a:pPr marL="0" indent="0">
              <a:buNone/>
            </a:pPr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err="1"/>
              <a:t>componentstatues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쿠버네티스</a:t>
            </a:r>
            <a:r>
              <a:rPr lang="ko-KR" altLang="en-US" dirty="0"/>
              <a:t> 워커 노드 목록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kubectl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nodes</a:t>
            </a:r>
          </a:p>
          <a:p>
            <a:pPr marL="0" indent="0">
              <a:buNone/>
            </a:pPr>
            <a:r>
              <a:rPr lang="en-US" altLang="ko-KR" dirty="0" err="1"/>
              <a:t>Kubectl</a:t>
            </a:r>
            <a:r>
              <a:rPr lang="en-US" altLang="ko-KR" dirty="0"/>
              <a:t> describe nodes node-1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CB35-1F0C-4E35-92F3-FD651813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구성요소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34E7-57C8-4F8D-94B9-68D3AFB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프록시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클러스터 내 서비스의 </a:t>
            </a:r>
            <a:r>
              <a:rPr lang="ko-KR" altLang="en-US" dirty="0" err="1"/>
              <a:t>로드밸런싱을</a:t>
            </a:r>
            <a:r>
              <a:rPr lang="ko-KR" altLang="en-US" dirty="0"/>
              <a:t> 위해 네트워크 트래픽을 라우팅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클러스터 내의 모든 노드에 프로시가 있어야 가능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err="1"/>
              <a:t>deamonSets</a:t>
            </a:r>
            <a:r>
              <a:rPr lang="en-US" altLang="ko-KR" dirty="0"/>
              <a:t> --namespace=</a:t>
            </a:r>
            <a:r>
              <a:rPr lang="en-US" altLang="ko-KR" dirty="0" err="1"/>
              <a:t>kube</a:t>
            </a:r>
            <a:r>
              <a:rPr lang="en-US" altLang="ko-KR" dirty="0"/>
              <a:t>-system </a:t>
            </a:r>
            <a:r>
              <a:rPr lang="en-US" altLang="ko-KR" dirty="0" err="1"/>
              <a:t>kube</a:t>
            </a:r>
            <a:r>
              <a:rPr lang="en-US" altLang="ko-KR" dirty="0"/>
              <a:t>-proxy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클러스터에 정의된 서비스의 이름 지정과 검색을 제공하는 </a:t>
            </a:r>
            <a:r>
              <a:rPr lang="en-US" altLang="ko-KR" dirty="0"/>
              <a:t>DNS </a:t>
            </a:r>
            <a:r>
              <a:rPr lang="ko-KR" altLang="en-US" dirty="0"/>
              <a:t>서버를 실행</a:t>
            </a:r>
            <a:r>
              <a:rPr lang="en-US" altLang="ko-KR" dirty="0"/>
              <a:t>, </a:t>
            </a:r>
            <a:r>
              <a:rPr lang="ko-KR" altLang="en-US" dirty="0"/>
              <a:t>하나 이상의 </a:t>
            </a:r>
            <a:r>
              <a:rPr lang="en-US" altLang="ko-KR" dirty="0"/>
              <a:t>DNS</a:t>
            </a:r>
            <a:r>
              <a:rPr lang="ko-KR" altLang="en-US" dirty="0"/>
              <a:t>서버가 필요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kubectl</a:t>
            </a:r>
            <a:r>
              <a:rPr lang="en-US" altLang="ko-KR" dirty="0"/>
              <a:t> get deployments --namespace=</a:t>
            </a:r>
            <a:r>
              <a:rPr lang="en-US" altLang="ko-KR" dirty="0" err="1"/>
              <a:t>kube</a:t>
            </a:r>
            <a:r>
              <a:rPr lang="en-US" altLang="ko-KR" dirty="0"/>
              <a:t>-system </a:t>
            </a:r>
            <a:r>
              <a:rPr lang="en-US" altLang="ko-KR" dirty="0" err="1"/>
              <a:t>kube-dns</a:t>
            </a:r>
            <a:r>
              <a:rPr lang="en-US" altLang="ko-KR" dirty="0"/>
              <a:t> 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kubectl</a:t>
            </a:r>
            <a:r>
              <a:rPr lang="en-US" altLang="ko-KR" dirty="0"/>
              <a:t> get services --namespace=</a:t>
            </a:r>
            <a:r>
              <a:rPr lang="en-US" altLang="ko-KR" dirty="0" err="1"/>
              <a:t>kube</a:t>
            </a:r>
            <a:r>
              <a:rPr lang="en-US" altLang="ko-KR" dirty="0"/>
              <a:t>-system </a:t>
            </a:r>
            <a:r>
              <a:rPr lang="en-US" altLang="ko-KR" dirty="0" err="1"/>
              <a:t>kube</a:t>
            </a:r>
            <a:r>
              <a:rPr lang="en-US" altLang="ko-KR" dirty="0"/>
              <a:t>-</a:t>
            </a:r>
            <a:r>
              <a:rPr lang="ko-KR" altLang="en-US" dirty="0"/>
              <a:t>운</a:t>
            </a:r>
            <a:r>
              <a:rPr lang="en-US" altLang="ko-KR" dirty="0"/>
              <a:t> (DNS</a:t>
            </a:r>
            <a:r>
              <a:rPr lang="ko-KR" altLang="en-US" dirty="0" err="1"/>
              <a:t>로드밸런싱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597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ED7F-EC1F-408A-A3E3-C9D89853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구성요소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7E27-B7D1-4FA7-8797-7E7FDA4D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endParaRPr lang="ko-KR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kubectl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deployments</a:t>
            </a:r>
            <a:r>
              <a:rPr lang="ko-KR" altLang="en-US" dirty="0"/>
              <a:t> </a:t>
            </a:r>
            <a:r>
              <a:rPr lang="en-US" altLang="ko-KR" dirty="0"/>
              <a:t>–namespace=</a:t>
            </a:r>
            <a:r>
              <a:rPr lang="en-US" altLang="ko-KR" dirty="0" err="1"/>
              <a:t>kube</a:t>
            </a:r>
            <a:r>
              <a:rPr lang="en-US" altLang="ko-KR" dirty="0"/>
              <a:t>-system </a:t>
            </a:r>
            <a:r>
              <a:rPr lang="en-US" altLang="ko-KR" dirty="0" err="1"/>
              <a:t>kubernets-dashnoard</a:t>
            </a:r>
            <a:r>
              <a:rPr lang="en-US" altLang="ko-KR" dirty="0"/>
              <a:t> 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Kubectl</a:t>
            </a:r>
            <a:r>
              <a:rPr lang="en-US" altLang="ko-KR" dirty="0"/>
              <a:t> get services --</a:t>
            </a:r>
            <a:r>
              <a:rPr lang="en-US" altLang="ko-KR" dirty="0" err="1"/>
              <a:t>naemespace</a:t>
            </a:r>
            <a:r>
              <a:rPr lang="en-US" altLang="ko-KR" dirty="0"/>
              <a:t>=</a:t>
            </a:r>
            <a:r>
              <a:rPr lang="en-US" altLang="ko-KR" dirty="0" err="1"/>
              <a:t>kube</a:t>
            </a:r>
            <a:r>
              <a:rPr lang="en-US" altLang="ko-KR" dirty="0"/>
              <a:t>-system </a:t>
            </a:r>
            <a:r>
              <a:rPr lang="en-US" altLang="ko-KR" dirty="0" err="1"/>
              <a:t>kubernets-dashnoard</a:t>
            </a:r>
            <a:r>
              <a:rPr lang="en-US" altLang="ko-KR" dirty="0"/>
              <a:t> </a:t>
            </a:r>
            <a:r>
              <a:rPr lang="ko-KR" altLang="en-US" dirty="0" err="1"/>
              <a:t>로드밸런싱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Kubectl</a:t>
            </a:r>
            <a:r>
              <a:rPr lang="en-US" altLang="ko-KR" dirty="0"/>
              <a:t> proxy </a:t>
            </a:r>
            <a:r>
              <a:rPr lang="ko-KR" altLang="en-US" dirty="0"/>
              <a:t>프록시 서버실행 후 </a:t>
            </a:r>
            <a:r>
              <a:rPr lang="ko-KR" altLang="en-US" dirty="0" err="1"/>
              <a:t>웹브라우저로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접속</a:t>
            </a:r>
            <a:endParaRPr lang="en-US" altLang="ko-KR" dirty="0"/>
          </a:p>
          <a:p>
            <a:r>
              <a:rPr lang="ko-KR" altLang="en-US" dirty="0" err="1"/>
              <a:t>웹브라우저</a:t>
            </a:r>
            <a:r>
              <a:rPr lang="ko-KR" altLang="en-US" dirty="0"/>
              <a:t> 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http:/localhost:8001/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58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Kubernetes</vt:lpstr>
      <vt:lpstr>컨테이너를 사용하는  이유</vt:lpstr>
      <vt:lpstr>도커를 활용한 애플리케이션 이미지 생성</vt:lpstr>
      <vt:lpstr>원격 레지스트리에 이미지 저장</vt:lpstr>
      <vt:lpstr>AWS Kubernetes 설치하기</vt:lpstr>
      <vt:lpstr>Kubernetes 설치</vt:lpstr>
      <vt:lpstr>Kubernetes client</vt:lpstr>
      <vt:lpstr>클러스터 구성요소</vt:lpstr>
      <vt:lpstr>클러스터 구성요소</vt:lpstr>
      <vt:lpstr>일반적인 kubectl 명령</vt:lpstr>
      <vt:lpstr>쿠버네티스 이해하기 by 조대협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Lim, Changhyun</dc:creator>
  <cp:lastModifiedBy>Lim, Changhyun</cp:lastModifiedBy>
  <cp:revision>1</cp:revision>
  <dcterms:created xsi:type="dcterms:W3CDTF">2019-07-13T14:33:45Z</dcterms:created>
  <dcterms:modified xsi:type="dcterms:W3CDTF">2019-07-14T23:37:22Z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Changhyun.Lim@emc.com</vt:lpwstr>
  </property>
  <property fmtid="{D5CDD505-2E9C-101B-9397-08002B2CF9AE}" pid="5" name="MSIP_Label_17cb76b2-10b8-4fe1-93d4-2202842406cd_SetDate">
    <vt:lpwstr>2019-07-13T14:39:39.7208172Z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