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3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385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3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4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367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03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79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6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3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85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2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8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A45DCD-4D85-4C17-8CE3-FEF865258A9E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024F9F-7979-4712-9B94-C2E479292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19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期末專題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何翊宇    </a:t>
            </a:r>
            <a:r>
              <a:rPr lang="zh-TW" altLang="en-US" smtClean="0"/>
              <a:t>林新凱    張</a:t>
            </a:r>
            <a:r>
              <a:rPr lang="zh-TW" altLang="en-US" dirty="0" smtClean="0"/>
              <a:t>鈞</a:t>
            </a:r>
            <a:r>
              <a:rPr lang="zh-TW" altLang="en-US" smtClean="0"/>
              <a:t>維    林欣榮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16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多功能遊戲</a:t>
            </a:r>
            <a:r>
              <a:rPr lang="zh-TW" altLang="en-US" dirty="0"/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4400" dirty="0" smtClean="0"/>
              <a:t>1.</a:t>
            </a:r>
            <a:r>
              <a:rPr lang="zh-TW" altLang="en-US" sz="4400" dirty="0" smtClean="0"/>
              <a:t>貪食蛇</a:t>
            </a:r>
            <a:endParaRPr lang="en-US" altLang="zh-TW" sz="4400" dirty="0" smtClean="0"/>
          </a:p>
          <a:p>
            <a:r>
              <a:rPr lang="en-US" altLang="zh-TW" sz="4400" dirty="0" smtClean="0"/>
              <a:t>2.</a:t>
            </a:r>
            <a:r>
              <a:rPr lang="zh-TW" altLang="en-US" sz="4400" dirty="0"/>
              <a:t>圖像縮</a:t>
            </a:r>
            <a:r>
              <a:rPr lang="zh-TW" altLang="en-US" sz="4400" dirty="0" smtClean="0"/>
              <a:t>放</a:t>
            </a:r>
            <a:endParaRPr lang="en-US" altLang="zh-TW" sz="4400" dirty="0" smtClean="0"/>
          </a:p>
          <a:p>
            <a:r>
              <a:rPr lang="en-US" altLang="zh-TW" sz="4400" dirty="0" smtClean="0"/>
              <a:t>3.</a:t>
            </a:r>
            <a:r>
              <a:rPr lang="zh-TW" altLang="en-US" sz="4400" dirty="0" smtClean="0"/>
              <a:t> 簡易計算機</a:t>
            </a:r>
            <a:endParaRPr lang="en-US" altLang="zh-TW" sz="4400" dirty="0" smtClean="0"/>
          </a:p>
          <a:p>
            <a:r>
              <a:rPr lang="en-US" altLang="zh-TW" sz="4400" dirty="0" smtClean="0"/>
              <a:t>4.</a:t>
            </a:r>
            <a:r>
              <a:rPr lang="zh-TW" altLang="en-US" sz="4400" dirty="0"/>
              <a:t>四</a:t>
            </a:r>
            <a:r>
              <a:rPr lang="zh-TW" altLang="en-US" sz="4400" dirty="0" smtClean="0"/>
              <a:t>位數猜猜猜</a:t>
            </a:r>
            <a:endParaRPr lang="en-US" altLang="zh-TW" sz="4400" dirty="0" smtClean="0"/>
          </a:p>
          <a:p>
            <a:r>
              <a:rPr lang="en-US" altLang="zh-TW" sz="4400" dirty="0" smtClean="0"/>
              <a:t>5.</a:t>
            </a:r>
            <a:r>
              <a:rPr lang="zh-TW" altLang="en-US" sz="4400" dirty="0"/>
              <a:t>終極</a:t>
            </a:r>
            <a:r>
              <a:rPr lang="zh-TW" altLang="en-US" sz="4400" dirty="0" smtClean="0"/>
              <a:t>密碼</a:t>
            </a:r>
            <a:endParaRPr lang="en-US" altLang="zh-TW" sz="4400" dirty="0" smtClean="0"/>
          </a:p>
          <a:p>
            <a:r>
              <a:rPr lang="en-US" altLang="zh-TW" sz="4400" dirty="0" smtClean="0"/>
              <a:t>6.</a:t>
            </a:r>
            <a:r>
              <a:rPr lang="zh-TW" altLang="en-US" sz="4400" dirty="0"/>
              <a:t>猜單字</a:t>
            </a:r>
            <a:endParaRPr lang="en-US" altLang="zh-TW" sz="4400" dirty="0"/>
          </a:p>
          <a:p>
            <a:endParaRPr lang="en-US" altLang="zh-TW" sz="4400" dirty="0" smtClean="0"/>
          </a:p>
        </p:txBody>
      </p:sp>
    </p:spTree>
    <p:extLst>
      <p:ext uri="{BB962C8B-B14F-4D97-AF65-F5344CB8AC3E}">
        <p14:creationId xmlns:p14="http://schemas.microsoft.com/office/powerpoint/2010/main" val="35385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動機與功能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貪食蛇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動機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原本只是想寫讓一個點移動，但後來越寫越有感觸，就寫出了不會自動移動的貪食蛇了。</a:t>
            </a:r>
            <a:endParaRPr lang="en-US" altLang="zh-TW" sz="36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en-US" sz="3600" dirty="0"/>
              <a:t>功能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能上下左右，可以吃點點。不能撞到障礙物。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1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動機與功能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圖像縮放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動機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原本不知甚麼是終端機，經朋友告知竟可以清除影像，所以想試試</a:t>
            </a:r>
            <a:endParaRPr lang="en-US" altLang="zh-TW" sz="3600" dirty="0" smtClean="0"/>
          </a:p>
          <a:p>
            <a:r>
              <a:rPr lang="zh-TW" altLang="en-US" sz="3600" dirty="0" smtClean="0"/>
              <a:t>功能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讓一矩形能先縮後放的呈現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27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動機與功能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簡易計算機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動機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想要運用課堂所學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做出一個屬於自己的計算機</a:t>
            </a:r>
            <a:r>
              <a:rPr lang="zh-TW" altLang="en-US" sz="36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en-US" altLang="zh-TW" sz="36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en-US" sz="3600" dirty="0"/>
              <a:t>功能</a:t>
            </a:r>
            <a:r>
              <a:rPr lang="en-US" altLang="zh-TW" sz="3600" dirty="0"/>
              <a:t>:</a:t>
            </a:r>
            <a:r>
              <a:rPr lang="zh-TW" altLang="en-US" sz="3600" dirty="0"/>
              <a:t>能夠用</a:t>
            </a:r>
            <a:r>
              <a:rPr lang="en-US" altLang="zh-TW" sz="3600" dirty="0"/>
              <a:t>C</a:t>
            </a:r>
            <a:r>
              <a:rPr lang="zh-TW" altLang="en-US" sz="3600" dirty="0"/>
              <a:t>語言做出基本的加減乘除及次方的功能</a:t>
            </a:r>
          </a:p>
        </p:txBody>
      </p:sp>
    </p:spTree>
    <p:extLst>
      <p:ext uri="{BB962C8B-B14F-4D97-AF65-F5344CB8AC3E}">
        <p14:creationId xmlns:p14="http://schemas.microsoft.com/office/powerpoint/2010/main" val="6648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動機與功能</a:t>
            </a:r>
            <a:r>
              <a:rPr lang="en-US" altLang="zh-TW" dirty="0" smtClean="0"/>
              <a:t>----</a:t>
            </a:r>
            <a:r>
              <a:rPr lang="zh-TW" altLang="en-US" dirty="0"/>
              <a:t>四位數猜猜</a:t>
            </a:r>
            <a:r>
              <a:rPr lang="zh-TW" altLang="en-US" dirty="0" smtClean="0"/>
              <a:t>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動機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懷念以前小時候常玩的遊戲</a:t>
            </a:r>
            <a:endParaRPr lang="en-US" altLang="zh-TW" sz="3600" dirty="0" smtClean="0"/>
          </a:p>
          <a:p>
            <a:r>
              <a:rPr lang="zh-TW" altLang="en-US" sz="3600" dirty="0" smtClean="0"/>
              <a:t>功能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能判斷數字的</a:t>
            </a:r>
            <a:r>
              <a:rPr lang="zh-TW" altLang="en-US" sz="3600" dirty="0"/>
              <a:t>位子是否跟答案一樣，</a:t>
            </a:r>
            <a:r>
              <a:rPr lang="zh-TW" altLang="en-US" sz="3600" dirty="0" smtClean="0"/>
              <a:t>能判斷是否有出現跟答案一樣的數字。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9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動機與功能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終極密</a:t>
            </a:r>
            <a:r>
              <a:rPr lang="zh-TW" altLang="en-US" dirty="0"/>
              <a:t>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動機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 想用</a:t>
            </a:r>
            <a:r>
              <a:rPr lang="en-US" altLang="zh-TW" sz="3600" dirty="0" smtClean="0"/>
              <a:t>C</a:t>
            </a:r>
            <a:r>
              <a:rPr lang="zh-TW" altLang="en-US" sz="3600" dirty="0" smtClean="0"/>
              <a:t>語言寫寫看以前玩過的遊戲。</a:t>
            </a:r>
            <a:endParaRPr lang="en-US" altLang="zh-TW" sz="3600" dirty="0"/>
          </a:p>
          <a:p>
            <a:r>
              <a:rPr lang="zh-TW" altLang="en-US" sz="3600" dirty="0" smtClean="0"/>
              <a:t>功能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電腦會自動選出一個數字，然後可以自己猜密碼使範圍縮小，最後可以猜中。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07916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253</Words>
  <Application>Microsoft Office PowerPoint</Application>
  <PresentationFormat>寬螢幕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新細明體</vt:lpstr>
      <vt:lpstr>Arial</vt:lpstr>
      <vt:lpstr>Garamond</vt:lpstr>
      <vt:lpstr>有機</vt:lpstr>
      <vt:lpstr>期末專題</vt:lpstr>
      <vt:lpstr>多功能遊戲機</vt:lpstr>
      <vt:lpstr>動機與功能----貪食蛇</vt:lpstr>
      <vt:lpstr>動機與功能----圖像縮放</vt:lpstr>
      <vt:lpstr>動機與功能----簡易計算機</vt:lpstr>
      <vt:lpstr>動機與功能----四位數猜猜猜</vt:lpstr>
      <vt:lpstr>動機與功能----終極密碼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</dc:title>
  <dc:creator>neo</dc:creator>
  <cp:lastModifiedBy>wade1998619@gmail.com</cp:lastModifiedBy>
  <cp:revision>7</cp:revision>
  <dcterms:created xsi:type="dcterms:W3CDTF">2018-01-01T12:29:47Z</dcterms:created>
  <dcterms:modified xsi:type="dcterms:W3CDTF">2018-01-01T15:42:12Z</dcterms:modified>
</cp:coreProperties>
</file>