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3" r:id="rId11"/>
    <p:sldId id="271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3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38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4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6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7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6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45DCD-4D85-4C17-8CE3-FEF865258A9E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9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何翊宇    </a:t>
            </a:r>
            <a:r>
              <a:rPr lang="zh-TW" altLang="en-US" smtClean="0"/>
              <a:t>林新凱    張</a:t>
            </a:r>
            <a:r>
              <a:rPr lang="zh-TW" altLang="en-US" dirty="0" smtClean="0"/>
              <a:t>鈞</a:t>
            </a:r>
            <a:r>
              <a:rPr lang="zh-TW" altLang="en-US" smtClean="0"/>
              <a:t>維    林欣榮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6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 =&gt;</a:t>
            </a:r>
            <a:r>
              <a:rPr lang="zh-TW" altLang="en-US" dirty="0"/>
              <a:t>標準輸入輸出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 =&gt;</a:t>
            </a:r>
            <a:r>
              <a:rPr lang="zh-TW" altLang="en-US" dirty="0"/>
              <a:t>數值與字串轉換</a:t>
            </a:r>
            <a:r>
              <a:rPr lang="en-US" altLang="zh-TW" dirty="0"/>
              <a:t>.</a:t>
            </a:r>
            <a:r>
              <a:rPr lang="zh-TW" altLang="en-US" dirty="0"/>
              <a:t>記憶體配置</a:t>
            </a:r>
            <a:r>
              <a:rPr lang="en-US" altLang="zh-TW" dirty="0"/>
              <a:t>.</a:t>
            </a:r>
            <a:r>
              <a:rPr lang="zh-TW" altLang="en-US" dirty="0"/>
              <a:t>亂數與其他有用函數</a:t>
            </a:r>
            <a:endParaRPr lang="en-US" altLang="zh-TW" dirty="0"/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&gt;=&gt;</a:t>
            </a:r>
            <a:r>
              <a:rPr lang="zh-TW" altLang="en-US" dirty="0"/>
              <a:t>數算運算函數 </a:t>
            </a:r>
            <a:endParaRPr lang="en-US" altLang="zh-TW" dirty="0" smtClean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time.h</a:t>
            </a:r>
            <a:r>
              <a:rPr lang="en-US" altLang="zh-TW" dirty="0"/>
              <a:t>&gt;=&gt;</a:t>
            </a:r>
            <a:r>
              <a:rPr lang="zh-TW" altLang="en-US" dirty="0"/>
              <a:t>處理時間日期函數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6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程式結果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貪吃</a:t>
            </a:r>
            <a:r>
              <a:rPr lang="zh-TW" altLang="en-US" dirty="0"/>
              <a:t>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33" t="20420" r="24969" b="19794"/>
          <a:stretch/>
        </p:blipFill>
        <p:spPr>
          <a:xfrm>
            <a:off x="2983398" y="2557463"/>
            <a:ext cx="622520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程式結果</a:t>
            </a:r>
            <a:r>
              <a:rPr lang="en-US" altLang="zh-TW" dirty="0" smtClean="0"/>
              <a:t>---</a:t>
            </a:r>
            <a:r>
              <a:rPr lang="zh-TW" altLang="en-US" dirty="0"/>
              <a:t>矩形</a:t>
            </a:r>
            <a:r>
              <a:rPr lang="zh-TW" altLang="en-US" dirty="0" smtClean="0"/>
              <a:t>自動縮放機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3" t="14343" r="27690" b="24973"/>
          <a:stretch/>
        </p:blipFill>
        <p:spPr>
          <a:xfrm>
            <a:off x="3191608" y="2743199"/>
            <a:ext cx="5653454" cy="30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程式結果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簡易計算</a:t>
            </a:r>
            <a:r>
              <a:rPr lang="zh-TW" altLang="en-US" dirty="0"/>
              <a:t>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82" t="9572" r="30970" b="30803"/>
          <a:stretch/>
        </p:blipFill>
        <p:spPr>
          <a:xfrm>
            <a:off x="3341076" y="2795954"/>
            <a:ext cx="5758963" cy="30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2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程式結果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數字猜猜猜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5" t="6543" r="35591" b="36126"/>
          <a:stretch/>
        </p:blipFill>
        <p:spPr>
          <a:xfrm>
            <a:off x="3244362" y="2708031"/>
            <a:ext cx="5934807" cy="30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程式結果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39" t="23883" r="26349" b="21528"/>
          <a:stretch/>
        </p:blipFill>
        <p:spPr>
          <a:xfrm>
            <a:off x="3349869" y="2804748"/>
            <a:ext cx="6060796" cy="30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HANGMAN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47" t="17788" r="26051" b="23648"/>
          <a:stretch/>
        </p:blipFill>
        <p:spPr>
          <a:xfrm>
            <a:off x="3235569" y="2584936"/>
            <a:ext cx="6180992" cy="32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5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42" y="2425579"/>
            <a:ext cx="6064858" cy="3725916"/>
          </a:xfrm>
        </p:spPr>
      </p:pic>
    </p:spTree>
    <p:extLst>
      <p:ext uri="{BB962C8B-B14F-4D97-AF65-F5344CB8AC3E}">
        <p14:creationId xmlns:p14="http://schemas.microsoft.com/office/powerpoint/2010/main" val="137580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分工合作</a:t>
            </a:r>
            <a:r>
              <a:rPr lang="zh-TW" altLang="en-US" dirty="0"/>
              <a:t>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貪食</a:t>
            </a:r>
            <a:r>
              <a:rPr lang="zh-TW" altLang="en-US" dirty="0" smtClean="0"/>
              <a:t>蛇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/>
              <a:t>圖像縮放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/>
              <a:t>四</a:t>
            </a:r>
            <a:r>
              <a:rPr lang="zh-TW" altLang="en-US" dirty="0"/>
              <a:t>位數猜猜</a:t>
            </a:r>
            <a:r>
              <a:rPr lang="zh-TW" altLang="en-US" dirty="0" smtClean="0"/>
              <a:t>猜</a:t>
            </a:r>
            <a:r>
              <a:rPr lang="en-US" altLang="zh-TW" dirty="0" smtClean="0"/>
              <a:t>---</a:t>
            </a:r>
            <a:r>
              <a:rPr lang="zh-TW" altLang="en-US" dirty="0" smtClean="0"/>
              <a:t>何翊宇</a:t>
            </a:r>
            <a:endParaRPr lang="en-US" altLang="zh-TW" dirty="0"/>
          </a:p>
          <a:p>
            <a:r>
              <a:rPr lang="zh-TW" altLang="en-US" dirty="0" smtClean="0"/>
              <a:t>簡易計算機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林新凱</a:t>
            </a:r>
            <a:endParaRPr lang="en-US" altLang="zh-TW" dirty="0"/>
          </a:p>
          <a:p>
            <a:r>
              <a:rPr lang="zh-TW" altLang="en-US" dirty="0" smtClean="0"/>
              <a:t>終極密碼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張鈞維</a:t>
            </a:r>
            <a:endParaRPr lang="en-US" altLang="zh-TW" dirty="0" smtClean="0"/>
          </a:p>
          <a:p>
            <a:r>
              <a:rPr lang="zh-TW" altLang="en-US" dirty="0" smtClean="0"/>
              <a:t>猜單字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林欣榮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多功能遊戲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4400" dirty="0" smtClean="0"/>
              <a:t>1.</a:t>
            </a:r>
            <a:r>
              <a:rPr lang="zh-TW" altLang="en-US" sz="4400" dirty="0" smtClean="0"/>
              <a:t>貪食蛇</a:t>
            </a:r>
            <a:endParaRPr lang="en-US" altLang="zh-TW" sz="4400" dirty="0" smtClean="0"/>
          </a:p>
          <a:p>
            <a:r>
              <a:rPr lang="en-US" altLang="zh-TW" sz="4400" dirty="0" smtClean="0"/>
              <a:t>2.</a:t>
            </a:r>
            <a:r>
              <a:rPr lang="zh-TW" altLang="en-US" sz="4400" dirty="0" smtClean="0"/>
              <a:t>圖像縮放</a:t>
            </a:r>
            <a:endParaRPr lang="en-US" altLang="zh-TW" sz="4400" dirty="0" smtClean="0"/>
          </a:p>
          <a:p>
            <a:r>
              <a:rPr lang="en-US" altLang="zh-TW" sz="4400" dirty="0" smtClean="0"/>
              <a:t>3.</a:t>
            </a:r>
            <a:r>
              <a:rPr lang="zh-TW" altLang="en-US" sz="4400" dirty="0" smtClean="0"/>
              <a:t> 簡易計算機</a:t>
            </a:r>
            <a:endParaRPr lang="en-US" altLang="zh-TW" sz="4400" dirty="0" smtClean="0"/>
          </a:p>
          <a:p>
            <a:r>
              <a:rPr lang="en-US" altLang="zh-TW" sz="4400" dirty="0" smtClean="0"/>
              <a:t>4.</a:t>
            </a:r>
            <a:r>
              <a:rPr lang="zh-TW" altLang="en-US" sz="4400" dirty="0"/>
              <a:t>四</a:t>
            </a:r>
            <a:r>
              <a:rPr lang="zh-TW" altLang="en-US" sz="4400" dirty="0" smtClean="0"/>
              <a:t>位數猜猜猜</a:t>
            </a:r>
            <a:endParaRPr lang="en-US" altLang="zh-TW" sz="4400" dirty="0" smtClean="0"/>
          </a:p>
          <a:p>
            <a:r>
              <a:rPr lang="en-US" altLang="zh-TW" sz="4400" dirty="0" smtClean="0"/>
              <a:t>5.</a:t>
            </a:r>
            <a:r>
              <a:rPr lang="zh-TW" altLang="en-US" sz="4400" dirty="0"/>
              <a:t>終極</a:t>
            </a:r>
            <a:r>
              <a:rPr lang="zh-TW" altLang="en-US" sz="4400" dirty="0" smtClean="0"/>
              <a:t>密碼</a:t>
            </a:r>
            <a:endParaRPr lang="en-US" altLang="zh-TW" sz="4400" dirty="0" smtClean="0"/>
          </a:p>
          <a:p>
            <a:r>
              <a:rPr lang="en-US" altLang="zh-TW" sz="4400" dirty="0" smtClean="0"/>
              <a:t>6.</a:t>
            </a:r>
            <a:r>
              <a:rPr lang="zh-TW" altLang="en-US" sz="4400" dirty="0"/>
              <a:t>猜單字</a:t>
            </a:r>
            <a:endParaRPr lang="en-US" altLang="zh-TW" sz="4400" dirty="0"/>
          </a:p>
          <a:p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35385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貪食蛇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原本只是想寫讓一個點移動，但後來越寫越有感觸，就寫出了不會自動移動的貪食蛇了。</a:t>
            </a:r>
            <a:endParaRPr lang="en-US" altLang="zh-TW" sz="36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3600" dirty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能上下左右，可以吃點點。不能撞到障礙物。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圖像縮放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原本不知甚麼是終端機，經朋友告知竟可以清除影像，所以想試試</a:t>
            </a:r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讓一矩形能先縮後放的呈現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2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簡易計算機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想要運用課堂所學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做出一個屬於自己的計算機</a:t>
            </a:r>
            <a:r>
              <a:rPr lang="zh-TW" altLang="en-US" sz="3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sz="36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3600" dirty="0"/>
              <a:t>功能</a:t>
            </a:r>
            <a:r>
              <a:rPr lang="en-US" altLang="zh-TW" sz="3600" dirty="0"/>
              <a:t>:</a:t>
            </a:r>
            <a:r>
              <a:rPr lang="zh-TW" altLang="en-US" sz="3600" dirty="0"/>
              <a:t>能夠用</a:t>
            </a:r>
            <a:r>
              <a:rPr lang="en-US" altLang="zh-TW" sz="3600" dirty="0"/>
              <a:t>C</a:t>
            </a:r>
            <a:r>
              <a:rPr lang="zh-TW" altLang="en-US" sz="3600" dirty="0"/>
              <a:t>語言做出基本的加減乘除及次方的功能</a:t>
            </a:r>
          </a:p>
        </p:txBody>
      </p:sp>
    </p:spTree>
    <p:extLst>
      <p:ext uri="{BB962C8B-B14F-4D97-AF65-F5344CB8AC3E}">
        <p14:creationId xmlns:p14="http://schemas.microsoft.com/office/powerpoint/2010/main" val="6648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/>
              <a:t>四位數猜猜</a:t>
            </a:r>
            <a:r>
              <a:rPr lang="zh-TW" altLang="en-US" dirty="0" smtClean="0"/>
              <a:t>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懷念以前小時候常玩的遊戲</a:t>
            </a:r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能判斷數字的</a:t>
            </a:r>
            <a:r>
              <a:rPr lang="zh-TW" altLang="en-US" sz="3600" dirty="0"/>
              <a:t>位子是否跟答案一樣，</a:t>
            </a:r>
            <a:r>
              <a:rPr lang="zh-TW" altLang="en-US" sz="3600" dirty="0" smtClean="0"/>
              <a:t>能判斷是否有出現跟答案一樣的數字。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9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終極密</a:t>
            </a:r>
            <a:r>
              <a:rPr lang="zh-TW" altLang="en-US" dirty="0"/>
              <a:t>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想用</a:t>
            </a:r>
            <a:r>
              <a:rPr lang="en-US" altLang="zh-TW" sz="3600" dirty="0" smtClean="0"/>
              <a:t>C</a:t>
            </a:r>
            <a:r>
              <a:rPr lang="zh-TW" altLang="en-US" sz="3600" dirty="0" smtClean="0"/>
              <a:t>語言寫寫看以前玩過的遊戲。</a:t>
            </a:r>
            <a:endParaRPr lang="en-US" altLang="zh-TW" sz="3600" dirty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電腦會自動選出一個數字，然後可以自己猜密碼使範圍縮小，最後可以猜中。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0791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do … while :</a:t>
            </a:r>
            <a:r>
              <a:rPr lang="zh-TW" altLang="en-US" dirty="0"/>
              <a:t> </a:t>
            </a:r>
            <a:r>
              <a:rPr lang="zh-TW" altLang="en-US" dirty="0" smtClean="0"/>
              <a:t>迴</a:t>
            </a:r>
            <a:r>
              <a:rPr lang="zh-TW" altLang="en-US" dirty="0"/>
              <a:t>圈會先進行第一輪，然後才進行迴圈的結束條件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r>
              <a:rPr lang="en-US" altLang="zh-TW" dirty="0" smtClean="0"/>
              <a:t>if( ) :</a:t>
            </a:r>
            <a:r>
              <a:rPr lang="zh-TW" altLang="en-US" dirty="0"/>
              <a:t>上面的語法是如果符合該條件，則執行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en-US" altLang="zh-TW" dirty="0" smtClean="0"/>
              <a:t>for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起始</a:t>
            </a:r>
            <a:r>
              <a:rPr lang="zh-TW" altLang="en-US" dirty="0"/>
              <a:t>值是進入迴圈一開始會執行的動作，而更新值則是執行完每次的迴圈要執行的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en-US" altLang="zh-TW" dirty="0"/>
              <a:t>system("</a:t>
            </a:r>
            <a:r>
              <a:rPr lang="en-US" altLang="zh-TW" dirty="0" err="1"/>
              <a:t>cls</a:t>
            </a:r>
            <a:r>
              <a:rPr lang="en-US" altLang="zh-TW" dirty="0" smtClean="0"/>
              <a:t>") : </a:t>
            </a:r>
            <a:r>
              <a:rPr lang="zh-TW" altLang="en-US" dirty="0" smtClean="0"/>
              <a:t>把</a:t>
            </a:r>
            <a:r>
              <a:rPr lang="zh-TW" altLang="en-US" dirty="0"/>
              <a:t>已經輸出的文字清掉，然後再把游標移回到第一行最前面的位置</a:t>
            </a:r>
            <a:endParaRPr lang="en-US" altLang="zh-TW" dirty="0"/>
          </a:p>
          <a:p>
            <a:r>
              <a:rPr lang="en-US" altLang="zh-TW" dirty="0"/>
              <a:t>FILE *</a:t>
            </a:r>
            <a:r>
              <a:rPr lang="en-US" altLang="zh-TW" dirty="0" err="1"/>
              <a:t>pToFile</a:t>
            </a:r>
            <a:r>
              <a:rPr lang="en-US" altLang="zh-TW" dirty="0"/>
              <a:t> = </a:t>
            </a:r>
            <a:r>
              <a:rPr lang="en-US" altLang="zh-TW" dirty="0" err="1" smtClean="0"/>
              <a:t>fopen</a:t>
            </a:r>
            <a:r>
              <a:rPr lang="en-US" altLang="zh-TW" dirty="0" smtClean="0"/>
              <a:t> </a:t>
            </a:r>
            <a:r>
              <a:rPr lang="en-US" altLang="zh-TW" dirty="0"/>
              <a:t>: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開啟</a:t>
            </a:r>
            <a:r>
              <a:rPr lang="zh-TW" altLang="en-US" dirty="0"/>
              <a:t>檔案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37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switch case : </a:t>
            </a:r>
            <a:r>
              <a:rPr lang="en-US" altLang="zh-TW" dirty="0"/>
              <a:t>switch</a:t>
            </a:r>
            <a:r>
              <a:rPr lang="zh-TW" altLang="en-US" dirty="0"/>
              <a:t>的括號，當中置放您要取出數值的變數，取出數值之後，程式會開始與</a:t>
            </a:r>
            <a:r>
              <a:rPr lang="en-US" altLang="zh-TW" dirty="0"/>
              <a:t>case</a:t>
            </a:r>
            <a:r>
              <a:rPr lang="zh-TW" altLang="en-US" dirty="0"/>
              <a:t>中所設定的數字或字元作比對，如果符合就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err="1"/>
              <a:t>fflush</a:t>
            </a:r>
            <a:r>
              <a:rPr lang="en-US" altLang="zh-TW" dirty="0"/>
              <a:t>(</a:t>
            </a:r>
            <a:r>
              <a:rPr lang="en-US" altLang="zh-TW" dirty="0" err="1"/>
              <a:t>stdin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在 </a:t>
            </a:r>
            <a:r>
              <a:rPr lang="en-US" altLang="zh-TW" dirty="0" err="1"/>
              <a:t>scanf</a:t>
            </a:r>
            <a:r>
              <a:rPr lang="en-US" altLang="zh-TW" dirty="0"/>
              <a:t> </a:t>
            </a:r>
            <a:r>
              <a:rPr lang="zh-TW" altLang="en-US" dirty="0"/>
              <a:t>指令成功回傳之後</a:t>
            </a:r>
            <a:r>
              <a:rPr lang="zh-TW" altLang="en-US" dirty="0" smtClean="0"/>
              <a:t>， </a:t>
            </a:r>
            <a:r>
              <a:rPr lang="en-US" altLang="zh-TW" dirty="0" err="1"/>
              <a:t>stdin</a:t>
            </a:r>
            <a:r>
              <a:rPr lang="en-US" altLang="zh-TW" dirty="0"/>
              <a:t> </a:t>
            </a:r>
            <a:r>
              <a:rPr lang="zh-TW" altLang="en-US" dirty="0"/>
              <a:t>裡面有可能還有一些不正確的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v</a:t>
            </a:r>
            <a:r>
              <a:rPr lang="zh-TW" altLang="en-US" dirty="0" smtClean="0"/>
              <a:t>，要是</a:t>
            </a:r>
            <a:r>
              <a:rPr lang="zh-TW" altLang="en-US" dirty="0"/>
              <a:t>你不用 </a:t>
            </a:r>
            <a:r>
              <a:rPr lang="en-US" altLang="zh-TW" dirty="0" err="1"/>
              <a:t>fflush</a:t>
            </a:r>
            <a:r>
              <a:rPr lang="en-US" altLang="zh-TW" dirty="0"/>
              <a:t>(</a:t>
            </a:r>
            <a:r>
              <a:rPr lang="en-US" altLang="zh-TW" dirty="0" err="1"/>
              <a:t>stdin</a:t>
            </a:r>
            <a:r>
              <a:rPr lang="en-US" altLang="zh-TW" dirty="0"/>
              <a:t>)</a:t>
            </a:r>
            <a:r>
              <a:rPr lang="zh-TW" altLang="en-US" dirty="0"/>
              <a:t>，就直接再呼叫一次 </a:t>
            </a:r>
            <a:r>
              <a:rPr lang="en-US" altLang="zh-TW" dirty="0" err="1"/>
              <a:t>scanf</a:t>
            </a:r>
            <a:r>
              <a:rPr lang="en-US" altLang="zh-TW" dirty="0"/>
              <a:t> </a:t>
            </a:r>
            <a:r>
              <a:rPr lang="zh-TW" altLang="en-US" dirty="0"/>
              <a:t>的話，這些不正確的資料就有可能會讓 </a:t>
            </a:r>
            <a:r>
              <a:rPr lang="en-US" altLang="zh-TW" dirty="0" err="1"/>
              <a:t>scanf</a:t>
            </a:r>
            <a:r>
              <a:rPr lang="en-US" altLang="zh-TW" dirty="0"/>
              <a:t> </a:t>
            </a:r>
            <a:r>
              <a:rPr lang="zh-TW" altLang="en-US" dirty="0"/>
              <a:t>失敗</a:t>
            </a:r>
          </a:p>
        </p:txBody>
      </p:sp>
    </p:spTree>
    <p:extLst>
      <p:ext uri="{BB962C8B-B14F-4D97-AF65-F5344CB8AC3E}">
        <p14:creationId xmlns:p14="http://schemas.microsoft.com/office/powerpoint/2010/main" val="83982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547</Words>
  <Application>Microsoft Office PowerPoint</Application>
  <PresentationFormat>寬螢幕</PresentationFormat>
  <Paragraphs>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PMingLiU</vt:lpstr>
      <vt:lpstr>PMingLiU</vt:lpstr>
      <vt:lpstr>Arial</vt:lpstr>
      <vt:lpstr>Garamond</vt:lpstr>
      <vt:lpstr>有機</vt:lpstr>
      <vt:lpstr>期末專題</vt:lpstr>
      <vt:lpstr>多功能遊戲機</vt:lpstr>
      <vt:lpstr>動機與功能----貪食蛇</vt:lpstr>
      <vt:lpstr>動機與功能----圖像縮放</vt:lpstr>
      <vt:lpstr>動機與功能----簡易計算機</vt:lpstr>
      <vt:lpstr>動機與功能----四位數猜猜猜</vt:lpstr>
      <vt:lpstr>動機與功能----終極密碼</vt:lpstr>
      <vt:lpstr>FUNCTION </vt:lpstr>
      <vt:lpstr>FUNCTION</vt:lpstr>
      <vt:lpstr>LIBRARY</vt:lpstr>
      <vt:lpstr>程式結果---貪吃蛇</vt:lpstr>
      <vt:lpstr>程式結果---矩形自動縮放機</vt:lpstr>
      <vt:lpstr>程式結果---簡易計算機</vt:lpstr>
      <vt:lpstr>程式結果---數字猜猜猜</vt:lpstr>
      <vt:lpstr>程式結果---終極密碼</vt:lpstr>
      <vt:lpstr>HANGMAN</vt:lpstr>
      <vt:lpstr>流程圖</vt:lpstr>
      <vt:lpstr>分工合作表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neo</dc:creator>
  <cp:lastModifiedBy>neo</cp:lastModifiedBy>
  <cp:revision>14</cp:revision>
  <dcterms:created xsi:type="dcterms:W3CDTF">2018-01-01T12:29:47Z</dcterms:created>
  <dcterms:modified xsi:type="dcterms:W3CDTF">2018-01-02T00:59:02Z</dcterms:modified>
</cp:coreProperties>
</file>