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489449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6256723" y="9194800"/>
            <a:ext cx="409839" cy="454169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97011" y="9194800"/>
            <a:ext cx="409839" cy="4541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S3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Storage Service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简介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分布式文件存储服务</a:t>
            </a:r>
          </a:p>
          <a:p>
            <a:pPr>
              <a:buBlip>
                <a:blip r:embed="rId2"/>
              </a:buBlip>
            </a:pPr>
            <a:r>
              <a:t>Scalability, Durability, Availability</a:t>
            </a:r>
          </a:p>
          <a:p>
            <a:pPr>
              <a:buBlip>
                <a:blip r:embed="rId2"/>
              </a:buBlip>
            </a:pPr>
            <a:r>
              <a:t>针对开发人员</a:t>
            </a:r>
          </a:p>
          <a:p>
            <a:pPr>
              <a:buBlip>
                <a:blip r:embed="rId2"/>
              </a:buBlip>
            </a:pPr>
            <a:r>
              <a:t>API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背景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横向扩展遇阻</a:t>
            </a:r>
          </a:p>
          <a:p>
            <a:pPr>
              <a:buBlip>
                <a:blip r:embed="rId2"/>
              </a:buBlip>
            </a:pPr>
            <a:r>
              <a:t>不同项目代码重复</a:t>
            </a:r>
          </a:p>
          <a:p>
            <a:pPr>
              <a:buBlip>
                <a:blip r:embed="rId2"/>
              </a:buBlip>
            </a:pPr>
            <a:r>
              <a:t>静态文件加载慢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解决方案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微服务</a:t>
            </a:r>
          </a:p>
          <a:p>
            <a:pPr>
              <a:buBlip>
                <a:blip r:embed="rId2"/>
              </a:buBlip>
            </a:pPr>
            <a:r>
              <a:t>Powered by Golang</a:t>
            </a:r>
          </a:p>
          <a:p>
            <a:pPr>
              <a:buBlip>
                <a:blip r:embed="rId2"/>
              </a:buBlip>
            </a:pPr>
            <a:r>
              <a:t>nginx (varnish)</a:t>
            </a:r>
          </a:p>
          <a:p>
            <a:pPr>
              <a:buBlip>
                <a:blip r:embed="rId2"/>
              </a:buBlip>
            </a:pPr>
            <a:r>
              <a:t>SDK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架构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33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6638" y="2767069"/>
            <a:ext cx="10902324" cy="588410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目前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核心功能(API上传，返回可访问URL，可配置)</a:t>
            </a:r>
          </a:p>
          <a:p>
            <a:pPr>
              <a:buBlip>
                <a:blip r:embed="rId2"/>
              </a:buBlip>
            </a:pPr>
            <a:r>
              <a:t>python SDK</a:t>
            </a:r>
          </a:p>
          <a:p>
            <a:pPr>
              <a:buBlip>
                <a:blip r:embed="rId2"/>
              </a:buBlip>
            </a:pPr>
            <a:r>
              <a:t>docker-compose up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未来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断点续传</a:t>
            </a:r>
          </a:p>
          <a:p>
            <a:pPr>
              <a:buBlip>
                <a:blip r:embed="rId2"/>
              </a:buBlip>
            </a:pPr>
            <a:r>
              <a:t>图片裁剪、加水印、略缩图</a:t>
            </a:r>
          </a:p>
          <a:p>
            <a:pPr>
              <a:buBlip>
                <a:blip r:embed="rId2"/>
              </a:buBlip>
            </a:pPr>
            <a:r>
              <a:t>管理后台、集中审核</a:t>
            </a:r>
          </a:p>
          <a:p>
            <a:pPr>
              <a:buBlip>
                <a:blip r:embed="rId2"/>
              </a:buBlip>
            </a:pPr>
            <a:r>
              <a:t>HDFS、CEPH</a:t>
            </a:r>
          </a:p>
          <a:p>
            <a:pPr>
              <a:buBlip>
                <a:blip r:embed="rId2"/>
              </a:buBlip>
            </a:pPr>
            <a:r>
              <a:t>CDN、文件索引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body" idx="13"/>
          </p:nvPr>
        </p:nvSpPr>
        <p:spPr>
          <a:xfrm>
            <a:off x="6871940" y="6371070"/>
            <a:ext cx="4405660" cy="567460"/>
          </a:xfrm>
          <a:prstGeom prst="rect">
            <a:avLst/>
          </a:prstGeom>
        </p:spPr>
        <p:txBody>
          <a:bodyPr/>
          <a:lstStyle/>
          <a:p>
            <a:pPr lvl="1" marL="0" indent="228600" algn="ctr">
              <a:spcBef>
                <a:spcPts val="0"/>
              </a:spcBef>
              <a:buSzTx/>
              <a:buNone/>
              <a:defRPr sz="2400"/>
            </a:pPr>
            <a:r>
              <a:t>Neo @ Wizcloud</a:t>
            </a:r>
          </a:p>
        </p:txBody>
      </p:sp>
      <p:sp>
        <p:nvSpPr>
          <p:cNvPr id="142" name="Shape 142"/>
          <p:cNvSpPr/>
          <p:nvPr>
            <p:ph type="body" idx="14"/>
          </p:nvPr>
        </p:nvSpPr>
        <p:spPr>
          <a:xfrm>
            <a:off x="1270000" y="4518049"/>
            <a:ext cx="10464800" cy="717502"/>
          </a:xfrm>
          <a:prstGeom prst="rect">
            <a:avLst/>
          </a:prstGeom>
        </p:spPr>
        <p:txBody>
          <a:bodyPr/>
          <a:lstStyle/>
          <a:p>
            <a:pPr/>
            <a:r>
              <a:t>Thanks.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