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73" r:id="rId7"/>
    <p:sldId id="259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986790"/>
            <a:ext cx="5156200" cy="3001010"/>
          </a:xfrm>
        </p:spPr>
        <p:txBody>
          <a:bodyPr>
            <a:normAutofit/>
          </a:bodyPr>
          <a:lstStyle/>
          <a:p>
            <a:pPr marL="0" indent="0" algn="l"/>
            <a:r>
              <a:rPr lang="en-US" sz="7200" dirty="0">
                <a:solidFill>
                  <a:schemeClr val="tx1"/>
                </a:solidFill>
              </a:rPr>
              <a:t>Game đua xe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- Nguyễn Trung Hiếu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- Game2D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- Foundation5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1835" y="403225"/>
            <a:ext cx="3804285" cy="605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514965" cy="806450"/>
          </a:xfrm>
        </p:spPr>
        <p:txBody>
          <a:bodyPr>
            <a:normAutofit/>
          </a:bodyPr>
          <a:p>
            <a:r>
              <a:rPr lang="vi-VN" sz="4445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Ý </a:t>
            </a:r>
            <a:r>
              <a:rPr lang="vi-VN" sz="4445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tưởng sơ lược về game</a:t>
            </a:r>
            <a:endParaRPr lang="vi-VN" altLang="vi-VN" sz="4445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9930" y="1599565"/>
            <a:ext cx="6305550" cy="5073015"/>
          </a:xfrm>
        </p:spPr>
        <p:txBody>
          <a:bodyPr>
            <a:normAutofit lnSpcReduction="20000"/>
          </a:bodyPr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Có các đối tượng chính là Player, Car ,Background.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Background là ảnh đường đua có 3 làn xe 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Player chuyển động theo trục x , sang trái là -x, sang phải là +x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Car là 2 xe ô tô được tạo ra ngẫu nhiên ở các làn đường ( random x ), chuyển động theo trục Y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Một số đối tượng phụ như score, time ( sau 1 khoảng thời gian thì tốc độ tăng lên ),....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40105" y="1364615"/>
            <a:ext cx="1104709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680" y="1599565"/>
            <a:ext cx="681355" cy="1375410"/>
          </a:xfrm>
          <a:prstGeom prst="rect">
            <a:avLst/>
          </a:prstGeom>
        </p:spPr>
      </p:pic>
      <p:pic>
        <p:nvPicPr>
          <p:cNvPr id="6" name="Picture 5" descr="player_ca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720" y="1840865"/>
            <a:ext cx="2743200" cy="1134110"/>
          </a:xfrm>
          <a:prstGeom prst="rect">
            <a:avLst/>
          </a:prstGeom>
        </p:spPr>
      </p:pic>
      <p:pic>
        <p:nvPicPr>
          <p:cNvPr id="9" name="Picture 8" descr="r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680" y="3290570"/>
            <a:ext cx="3108325" cy="3108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514965" cy="707390"/>
          </a:xfrm>
        </p:spPr>
        <p:txBody>
          <a:bodyPr>
            <a:normAutofit fontScale="90000"/>
          </a:bodyPr>
          <a:p>
            <a:r>
              <a:rPr lang="en-US" altLang="vi-VN" sz="4445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Tạo canvas và BackGround</a:t>
            </a:r>
            <a:endParaRPr lang="en-US" altLang="vi-VN" sz="4445" b="1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+mn-e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40105" y="1384935"/>
            <a:ext cx="5024755" cy="19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 Placeholder 1"/>
          <p:cNvSpPr/>
          <p:nvPr>
            <p:ph type="body" sz="half" idx="2"/>
          </p:nvPr>
        </p:nvSpPr>
        <p:spPr>
          <a:xfrm>
            <a:off x="840105" y="1675765"/>
            <a:ext cx="5188585" cy="3587750"/>
          </a:xfrm>
        </p:spPr>
        <p:txBody>
          <a:bodyPr>
            <a:normAutofit lnSpcReduction="2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Tạo Canvas có width = 500 và height = 800.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Tạo 2 biến offsetY = -500, frame = n ( n là số dương ) 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Dùng canvas image để tạo 3 ảnh background.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Để offsetY += frame và khi offsetY &gt;= 0 thì offsetY = -500 tạo hiệu ứng di chuyển và lặp lại liên tục.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4675" y="2100580"/>
            <a:ext cx="2245995" cy="23768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194675" y="96520"/>
            <a:ext cx="10160" cy="2004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034020" y="2077720"/>
            <a:ext cx="3384550" cy="1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184515" y="530860"/>
            <a:ext cx="0" cy="45694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896225" y="17322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1257915" y="17513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747635" y="4998720"/>
            <a:ext cx="286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8204835" y="69215"/>
            <a:ext cx="2229485" cy="101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0424160" y="69215"/>
            <a:ext cx="10160" cy="2008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306310" y="0"/>
            <a:ext cx="868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y= -500</a:t>
            </a: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74355" y="5130800"/>
            <a:ext cx="2259965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34320" y="4488180"/>
            <a:ext cx="10160" cy="65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24520" y="1475105"/>
            <a:ext cx="2159635" cy="101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9055100" y="110680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500</a:t>
            </a: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718165" y="2118995"/>
            <a:ext cx="0" cy="23399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0718165" y="317500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500</a:t>
            </a: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718165" y="4467860"/>
            <a:ext cx="10160" cy="6527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0728325" y="463042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300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7306310" y="4262120"/>
            <a:ext cx="849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 = 500</a:t>
            </a: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8184515" y="5130800"/>
            <a:ext cx="0" cy="14763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74355" y="6616700"/>
            <a:ext cx="22599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434320" y="5140960"/>
            <a:ext cx="0" cy="14458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5263515"/>
            <a:ext cx="2559050" cy="9182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490" y="5263515"/>
            <a:ext cx="332994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776585" cy="626745"/>
          </a:xfrm>
        </p:spPr>
        <p:txBody>
          <a:bodyPr>
            <a:normAutofit fontScale="90000"/>
          </a:bodyPr>
          <a:p>
            <a:r>
              <a:rPr lang="en-US" sz="4445" b="1" smtClean="0"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Time và speed</a:t>
            </a:r>
            <a:endParaRPr lang="en-US" sz="4445" b="1" smtClean="0">
              <a:latin typeface="Segoe UI Light" panose="020B0502040204020203" pitchFamily="34" charset="0"/>
              <a:cs typeface="Segoe UI Light" panose="020B0502040204020203" pitchFamily="3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40105" y="1710055"/>
            <a:ext cx="4392295" cy="4072890"/>
          </a:xfrm>
        </p:spPr>
        <p:txBody>
          <a:bodyPr>
            <a:normAutofit/>
          </a:bodyPr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Tạo biến velocity = 2 và time = 0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Tạo function timeLength()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Sử dụng setInterval cứ 1s thì time tăng lên 1 và cứ 5s thì speed tăng lên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40105" y="1364615"/>
            <a:ext cx="1104709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5055" y="4246245"/>
            <a:ext cx="4890135" cy="1351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915" y="2004060"/>
            <a:ext cx="1356360" cy="3124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85" y="1710055"/>
            <a:ext cx="2384425" cy="2226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514965" cy="707390"/>
          </a:xfrm>
        </p:spPr>
        <p:txBody>
          <a:bodyPr>
            <a:normAutofit fontScale="90000"/>
          </a:bodyPr>
          <a:p>
            <a:r>
              <a:rPr lang="en-US" altLang="vi-VN" sz="4445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Tạo và setup đối tượng ( player )</a:t>
            </a:r>
            <a:endParaRPr lang="en-US" altLang="vi-VN" sz="4445" b="1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40105" y="1851025"/>
            <a:ext cx="5459095" cy="4018280"/>
          </a:xfrm>
        </p:spPr>
        <p:txBody>
          <a:bodyPr/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Tạo class Car có các method draw(), move() , vaCham().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Render player = new Car().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Hứng sự kiện để player di chuyển theo trục x.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40105" y="1384935"/>
            <a:ext cx="1104709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3355" y="1851025"/>
            <a:ext cx="5019675" cy="30200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40" y="4301490"/>
            <a:ext cx="3619500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776585" cy="626745"/>
          </a:xfrm>
        </p:spPr>
        <p:txBody>
          <a:bodyPr>
            <a:normAutofit fontScale="90000"/>
          </a:bodyPr>
          <a:p>
            <a:r>
              <a:rPr lang="en-US" altLang="vi-VN" sz="4445" b="1" smtClean="0"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Tạo và setup đối tượng ( car )</a:t>
            </a:r>
            <a:endParaRPr lang="vi-VN" altLang="vi-VN" sz="4445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40105" y="1680845"/>
            <a:ext cx="5950585" cy="4791075"/>
          </a:xfrm>
        </p:spPr>
        <p:txBody>
          <a:bodyPr>
            <a:normAutofit fontScale="90000"/>
          </a:bodyPr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Đặt biến frameCar = -500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Tạo mảng trống , mảng 3 tọa độ X ( để khi render ngẫu nhiên thì car đi đúng làn), mảng link (gồm các hình xe khác nhau)  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Tạo function createCar() nếu mảng Car = [] ( nhằm không tạo quá nhiều xe 1 lúc )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Gọi function createCar() trong setInterval cứ mỗi 3s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car.y += speed + 5 ( + thêm 5 để car di chuyển nhanh hơn khung hình vì offsetY += speed )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40105" y="1364615"/>
            <a:ext cx="1104709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3005" y="1680845"/>
            <a:ext cx="4083685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765" y="4455795"/>
            <a:ext cx="2606040" cy="198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65" y="3140710"/>
            <a:ext cx="2621280" cy="9220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05" y="5108575"/>
            <a:ext cx="201930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776585" cy="626745"/>
          </a:xfrm>
        </p:spPr>
        <p:txBody>
          <a:bodyPr>
            <a:normAutofit fontScale="90000"/>
          </a:bodyPr>
          <a:p>
            <a:r>
              <a:rPr lang="en-US" sz="4445" b="1" smtClean="0"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Xét va chạm giữa player và car</a:t>
            </a:r>
            <a:endParaRPr lang="en-US" sz="4445" b="1" smtClean="0">
              <a:latin typeface="Segoe UI Light" panose="020B0502040204020203" pitchFamily="34" charset="0"/>
              <a:cs typeface="Segoe UI Light" panose="020B0502040204020203" pitchFamily="3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40105" y="1710055"/>
            <a:ext cx="6136640" cy="4761865"/>
          </a:xfrm>
        </p:spPr>
        <p:txBody>
          <a:bodyPr>
            <a:normAutofit/>
          </a:bodyPr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Ta sử dụng công thức xét va chạm giữa 2 hình chữ nhật.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Nếu car đi ra ngoài canvas thì xóa phần tử car đó và tăng điểm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Nếu player và car va chạm thì thông báo thua và chuyển qua giao diện end_game thông báo số điểm.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40105" y="1364615"/>
            <a:ext cx="1104709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05650" y="1364615"/>
            <a:ext cx="371856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1847215"/>
            <a:ext cx="4511040" cy="2575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75" y="4422140"/>
            <a:ext cx="4511040" cy="2435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Presentation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Segoe UI Light</vt:lpstr>
      <vt:lpstr>Calibri Light</vt:lpstr>
      <vt:lpstr>Microsoft YaHei</vt:lpstr>
      <vt:lpstr>Arial Unicode MS</vt:lpstr>
      <vt:lpstr>Calibri</vt:lpstr>
      <vt:lpstr>Office Theme</vt:lpstr>
      <vt:lpstr>Game đua xe - Nguyễn Trung Hiếu  - Game2D - Foundation5</vt:lpstr>
      <vt:lpstr>Ý tưởng sơ lược về game</vt:lpstr>
      <vt:lpstr>Tạo canvas và BackGround</vt:lpstr>
      <vt:lpstr>Time và speed</vt:lpstr>
      <vt:lpstr>Tạo và setup đối tượng ( player )</vt:lpstr>
      <vt:lpstr>Tạo và setup đối tượng ( car )</vt:lpstr>
      <vt:lpstr>Xét va chạm giữa player và car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đua xe - Nguyễn Trung Hiếu  - Game2D - Foundation5</dc:title>
  <dc:creator/>
  <cp:lastModifiedBy>ASUS</cp:lastModifiedBy>
  <cp:revision>10</cp:revision>
  <dcterms:created xsi:type="dcterms:W3CDTF">2020-10-25T18:23:00Z</dcterms:created>
  <dcterms:modified xsi:type="dcterms:W3CDTF">2020-10-31T13:26:20Z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