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9"/>
    <p:restoredTop sz="94622"/>
  </p:normalViewPr>
  <p:slideViewPr>
    <p:cSldViewPr snapToGrid="0" snapToObjects="1">
      <p:cViewPr varScale="1">
        <p:scale>
          <a:sx n="141" d="100"/>
          <a:sy n="141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3ECCC-4C48-A44F-8CEA-8417AA7F0866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34CB-0635-3C4B-9BB0-09C52F56E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E34CB-0635-3C4B-9BB0-09C52F56E7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9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6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6876-60C9-2B40-8611-76847C43FB5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6691-21BE-B947-8A49-BAD00BD3D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7" y="2057285"/>
            <a:ext cx="894603" cy="47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27" y="2831725"/>
            <a:ext cx="894603" cy="47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26" y="2831726"/>
            <a:ext cx="894603" cy="4756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551829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085229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7809" y="1879593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81891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1326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010024" y="1464235"/>
            <a:ext cx="2175436" cy="220531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17695" y="149685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66" y="2057285"/>
            <a:ext cx="894603" cy="475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66" y="2831725"/>
            <a:ext cx="894603" cy="4756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5" y="2831726"/>
            <a:ext cx="894603" cy="475619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flipH="1">
            <a:off x="4355168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>
            <a:off x="4888568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81148" y="1879593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5230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974665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3813363" y="1464235"/>
            <a:ext cx="2175436" cy="220531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21034" y="149685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86" y="2057285"/>
            <a:ext cx="894603" cy="4756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86" y="2831725"/>
            <a:ext cx="894603" cy="4756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85" y="2831726"/>
            <a:ext cx="894603" cy="47561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7099088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>
            <a:off x="7632488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25068" y="1879593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</a:t>
            </a:r>
            <a:endParaRPr lang="en-GB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629150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718585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6557283" y="1464235"/>
            <a:ext cx="2175436" cy="220531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164954" y="149685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3</a:t>
            </a:r>
            <a:endParaRPr lang="en-GB" sz="1100" dirty="0"/>
          </a:p>
        </p:txBody>
      </p:sp>
      <p:cxnSp>
        <p:nvCxnSpPr>
          <p:cNvPr id="38" name="Straight Arrow Connector 37"/>
          <p:cNvCxnSpPr>
            <a:stCxn id="4" idx="3"/>
            <a:endCxn id="18" idx="1"/>
          </p:cNvCxnSpPr>
          <p:nvPr/>
        </p:nvCxnSpPr>
        <p:spPr>
          <a:xfrm>
            <a:off x="2532530" y="2295095"/>
            <a:ext cx="19087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  <a:endCxn id="28" idx="1"/>
          </p:cNvCxnSpPr>
          <p:nvPr/>
        </p:nvCxnSpPr>
        <p:spPr>
          <a:xfrm>
            <a:off x="5335869" y="2295095"/>
            <a:ext cx="184931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7" y="2057285"/>
            <a:ext cx="894603" cy="47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27" y="2831725"/>
            <a:ext cx="894603" cy="47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26" y="2831726"/>
            <a:ext cx="894603" cy="4756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551829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085229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8816" y="154596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81891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1326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010024" y="1278965"/>
            <a:ext cx="2175436" cy="239058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18816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66" y="2831725"/>
            <a:ext cx="894603" cy="4756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5" y="2831726"/>
            <a:ext cx="894603" cy="475619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0"/>
          </p:cNvCxnSpPr>
          <p:nvPr/>
        </p:nvCxnSpPr>
        <p:spPr>
          <a:xfrm flipH="1">
            <a:off x="4355168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4888568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230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974665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3813363" y="1278965"/>
            <a:ext cx="2175436" cy="239058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2215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86" y="2831725"/>
            <a:ext cx="894603" cy="4756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85" y="2831726"/>
            <a:ext cx="894603" cy="47561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7099088" y="2532904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7632488" y="2532904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150" y="32234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718585" y="322418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6557283" y="1278965"/>
            <a:ext cx="2175436" cy="2390588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16607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3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28039" y="2295095"/>
            <a:ext cx="19132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35869" y="2295095"/>
            <a:ext cx="184931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6" y="1902640"/>
            <a:ext cx="894603" cy="4756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1" y="1748454"/>
            <a:ext cx="894603" cy="4756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1" y="2075133"/>
            <a:ext cx="894603" cy="4756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404600" y="156381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0" y="1920488"/>
            <a:ext cx="894603" cy="475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55" y="1766302"/>
            <a:ext cx="894603" cy="47561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86" y="2071585"/>
            <a:ext cx="894603" cy="47561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166075" y="156026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85" y="1916940"/>
            <a:ext cx="894603" cy="47561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30" y="1762754"/>
            <a:ext cx="894603" cy="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7" y="2057285"/>
            <a:ext cx="894603" cy="475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8816" y="154596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010024" y="1278965"/>
            <a:ext cx="2175436" cy="1392517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18816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3813363" y="1278965"/>
            <a:ext cx="2175436" cy="1392517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2215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28039" y="2295095"/>
            <a:ext cx="19132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6" y="1902640"/>
            <a:ext cx="894603" cy="4756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1" y="2075133"/>
            <a:ext cx="894603" cy="4756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404600" y="156381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0" y="1920488"/>
            <a:ext cx="894603" cy="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7" y="2057285"/>
            <a:ext cx="894603" cy="4756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8816" y="154596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010024" y="1278965"/>
            <a:ext cx="2175436" cy="1392517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618816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3813363" y="1278965"/>
            <a:ext cx="2175436" cy="1392517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42215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28039" y="2295095"/>
            <a:ext cx="19132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6" y="1902640"/>
            <a:ext cx="894603" cy="475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1" y="2075133"/>
            <a:ext cx="894603" cy="4756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3593" y="1864943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Core Server</a:t>
            </a:r>
            <a:endParaRPr lang="en-GB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5" y="1747995"/>
            <a:ext cx="894603" cy="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7" y="2057285"/>
            <a:ext cx="894603" cy="475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8816" y="154596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010024" y="1278965"/>
            <a:ext cx="2175436" cy="147021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18816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145060" y="1532807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Read Replicas</a:t>
            </a:r>
            <a:endParaRPr lang="en-GB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3813363" y="1278965"/>
            <a:ext cx="2175436" cy="147021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2215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6557283" y="1278965"/>
            <a:ext cx="2175436" cy="147021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166075" y="128239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3</a:t>
            </a:r>
            <a:endParaRPr lang="en-GB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6" y="1902640"/>
            <a:ext cx="894603" cy="4756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1" y="1748454"/>
            <a:ext cx="894603" cy="4756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1" y="2075133"/>
            <a:ext cx="894603" cy="4756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0" y="1920488"/>
            <a:ext cx="894603" cy="475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55" y="1766302"/>
            <a:ext cx="894603" cy="47561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86" y="2071585"/>
            <a:ext cx="894603" cy="4756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85" y="1916940"/>
            <a:ext cx="894603" cy="47561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30" y="1762754"/>
            <a:ext cx="894603" cy="47561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5210" y="15459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Read Replicas</a:t>
            </a:r>
            <a:endParaRPr lang="en-GB" sz="1100" dirty="0"/>
          </a:p>
        </p:txBody>
      </p:sp>
      <p:cxnSp>
        <p:nvCxnSpPr>
          <p:cNvPr id="7" name="Elbow Connector 6"/>
          <p:cNvCxnSpPr>
            <a:stCxn id="4" idx="2"/>
            <a:endCxn id="47" idx="2"/>
          </p:cNvCxnSpPr>
          <p:nvPr/>
        </p:nvCxnSpPr>
        <p:spPr>
          <a:xfrm rot="16200000" flipH="1">
            <a:off x="4851708" y="-233576"/>
            <a:ext cx="14300" cy="5547259"/>
          </a:xfrm>
          <a:prstGeom prst="bentConnector3">
            <a:avLst>
              <a:gd name="adj1" fmla="val 36620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532530" y="2246109"/>
            <a:ext cx="1889625" cy="602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0" y="1062866"/>
            <a:ext cx="894603" cy="47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0" y="1837306"/>
            <a:ext cx="894603" cy="47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49" y="1837307"/>
            <a:ext cx="894603" cy="4756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395352" y="1538485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928752" y="1538485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2339" y="5515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5414" y="222900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4849" y="222976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95622" y="286505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429476" y="26996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49" y="908221"/>
            <a:ext cx="894603" cy="4756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4" y="754035"/>
            <a:ext cx="894603" cy="4756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" y="2851475"/>
            <a:ext cx="894603" cy="4756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2851476"/>
            <a:ext cx="894603" cy="47561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3260" y="324317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1192695" y="324393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0" y="2851474"/>
            <a:ext cx="894603" cy="4756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89" y="2851475"/>
            <a:ext cx="894603" cy="47561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148054" y="324317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237489" y="324392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59" name="Straight Arrow Connector 58"/>
          <p:cNvCxnSpPr>
            <a:stCxn id="13" idx="2"/>
            <a:endCxn id="51" idx="0"/>
          </p:cNvCxnSpPr>
          <p:nvPr/>
        </p:nvCxnSpPr>
        <p:spPr>
          <a:xfrm flipH="1">
            <a:off x="573198" y="2490617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52" idx="0"/>
          </p:cNvCxnSpPr>
          <p:nvPr/>
        </p:nvCxnSpPr>
        <p:spPr>
          <a:xfrm>
            <a:off x="1384034" y="2490617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2"/>
            <a:endCxn id="55" idx="0"/>
          </p:cNvCxnSpPr>
          <p:nvPr/>
        </p:nvCxnSpPr>
        <p:spPr>
          <a:xfrm>
            <a:off x="2473469" y="2491371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2"/>
            <a:endCxn id="56" idx="0"/>
          </p:cNvCxnSpPr>
          <p:nvPr/>
        </p:nvCxnSpPr>
        <p:spPr>
          <a:xfrm>
            <a:off x="2473469" y="2491371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29" y="1079404"/>
            <a:ext cx="894603" cy="4756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9" y="1853844"/>
            <a:ext cx="894603" cy="4756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28" y="1853845"/>
            <a:ext cx="894603" cy="475619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 flipH="1">
            <a:off x="5653631" y="1555023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7" idx="0"/>
          </p:cNvCxnSpPr>
          <p:nvPr/>
        </p:nvCxnSpPr>
        <p:spPr>
          <a:xfrm>
            <a:off x="6187031" y="1555023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20618" y="568084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183693" y="224554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273128" y="224629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73" name="Rounded Rectangle 72"/>
          <p:cNvSpPr/>
          <p:nvPr/>
        </p:nvSpPr>
        <p:spPr>
          <a:xfrm>
            <a:off x="4353901" y="303043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5687755" y="28650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28" y="924759"/>
            <a:ext cx="894603" cy="4756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73" y="770573"/>
            <a:ext cx="894603" cy="4756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75" y="2868013"/>
            <a:ext cx="894603" cy="4756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74" y="2868014"/>
            <a:ext cx="894603" cy="47561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1539" y="325971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50974" y="326046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69" y="2868012"/>
            <a:ext cx="894603" cy="47561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8" y="2868013"/>
            <a:ext cx="894603" cy="4756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406333" y="325971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495768" y="326046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85" name="Straight Arrow Connector 84"/>
          <p:cNvCxnSpPr>
            <a:stCxn id="71" idx="2"/>
            <a:endCxn id="77" idx="0"/>
          </p:cNvCxnSpPr>
          <p:nvPr/>
        </p:nvCxnSpPr>
        <p:spPr>
          <a:xfrm flipH="1">
            <a:off x="4831477" y="2507155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1" idx="2"/>
            <a:endCxn id="78" idx="0"/>
          </p:cNvCxnSpPr>
          <p:nvPr/>
        </p:nvCxnSpPr>
        <p:spPr>
          <a:xfrm>
            <a:off x="5642313" y="2507155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2"/>
            <a:endCxn id="81" idx="0"/>
          </p:cNvCxnSpPr>
          <p:nvPr/>
        </p:nvCxnSpPr>
        <p:spPr>
          <a:xfrm>
            <a:off x="6731748" y="2507909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2"/>
            <a:endCxn id="82" idx="0"/>
          </p:cNvCxnSpPr>
          <p:nvPr/>
        </p:nvCxnSpPr>
        <p:spPr>
          <a:xfrm>
            <a:off x="6731748" y="2507909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46" y="1068630"/>
            <a:ext cx="894603" cy="4756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146" y="1843070"/>
            <a:ext cx="894603" cy="4756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45" y="1843071"/>
            <a:ext cx="894603" cy="475619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9" idx="2"/>
            <a:endCxn id="90" idx="0"/>
          </p:cNvCxnSpPr>
          <p:nvPr/>
        </p:nvCxnSpPr>
        <p:spPr>
          <a:xfrm flipH="1">
            <a:off x="9873448" y="1544249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2"/>
            <a:endCxn id="91" idx="0"/>
          </p:cNvCxnSpPr>
          <p:nvPr/>
        </p:nvCxnSpPr>
        <p:spPr>
          <a:xfrm>
            <a:off x="10406848" y="1544249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940435" y="55731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9403510" y="223477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0492945" y="22355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97" name="Rounded Rectangle 96"/>
          <p:cNvSpPr/>
          <p:nvPr/>
        </p:nvSpPr>
        <p:spPr>
          <a:xfrm>
            <a:off x="8573718" y="292269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9907572" y="275731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3</a:t>
            </a:r>
            <a:endParaRPr lang="en-GB" sz="11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45" y="913985"/>
            <a:ext cx="894603" cy="47561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90" y="759799"/>
            <a:ext cx="894603" cy="47561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992" y="2857239"/>
            <a:ext cx="894603" cy="47561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91" y="2857240"/>
            <a:ext cx="894603" cy="475619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581356" y="324894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670791" y="324969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86" y="2857238"/>
            <a:ext cx="894603" cy="47561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585" y="2857239"/>
            <a:ext cx="894603" cy="47561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626150" y="324893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715585" y="324969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109" name="Straight Arrow Connector 108"/>
          <p:cNvCxnSpPr>
            <a:stCxn id="95" idx="2"/>
            <a:endCxn id="101" idx="0"/>
          </p:cNvCxnSpPr>
          <p:nvPr/>
        </p:nvCxnSpPr>
        <p:spPr>
          <a:xfrm flipH="1">
            <a:off x="9051294" y="2496381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2"/>
            <a:endCxn id="102" idx="0"/>
          </p:cNvCxnSpPr>
          <p:nvPr/>
        </p:nvCxnSpPr>
        <p:spPr>
          <a:xfrm>
            <a:off x="9862130" y="2496381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>
            <a:off x="10951565" y="2497135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106" idx="0"/>
          </p:cNvCxnSpPr>
          <p:nvPr/>
        </p:nvCxnSpPr>
        <p:spPr>
          <a:xfrm>
            <a:off x="10951565" y="2497135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376053" y="1244921"/>
            <a:ext cx="3363676" cy="165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629841" y="1286494"/>
            <a:ext cx="3363676" cy="165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0" y="1062866"/>
            <a:ext cx="894603" cy="47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0" y="1837306"/>
            <a:ext cx="894603" cy="47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49" y="1837307"/>
            <a:ext cx="894603" cy="4756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395352" y="1538485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928752" y="1538485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2339" y="5515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5414" y="222900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4849" y="222976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95622" y="286505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429476" y="26996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1</a:t>
            </a:r>
            <a:endParaRPr lang="en-GB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49" y="908221"/>
            <a:ext cx="894603" cy="4756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4" y="754035"/>
            <a:ext cx="894603" cy="4756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" y="2851475"/>
            <a:ext cx="894603" cy="4756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2851476"/>
            <a:ext cx="894603" cy="47561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3260" y="324317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1192695" y="324393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0" y="2851474"/>
            <a:ext cx="894603" cy="4756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89" y="2851475"/>
            <a:ext cx="894603" cy="47561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148054" y="324317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237489" y="324392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59" name="Straight Arrow Connector 58"/>
          <p:cNvCxnSpPr>
            <a:stCxn id="13" idx="2"/>
            <a:endCxn id="51" idx="0"/>
          </p:cNvCxnSpPr>
          <p:nvPr/>
        </p:nvCxnSpPr>
        <p:spPr>
          <a:xfrm flipH="1">
            <a:off x="573198" y="2490617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52" idx="0"/>
          </p:cNvCxnSpPr>
          <p:nvPr/>
        </p:nvCxnSpPr>
        <p:spPr>
          <a:xfrm>
            <a:off x="1384034" y="2490617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2"/>
            <a:endCxn id="55" idx="0"/>
          </p:cNvCxnSpPr>
          <p:nvPr/>
        </p:nvCxnSpPr>
        <p:spPr>
          <a:xfrm>
            <a:off x="2473469" y="2491371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2"/>
            <a:endCxn id="56" idx="0"/>
          </p:cNvCxnSpPr>
          <p:nvPr/>
        </p:nvCxnSpPr>
        <p:spPr>
          <a:xfrm>
            <a:off x="2473469" y="2491371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29" y="1079404"/>
            <a:ext cx="894603" cy="4756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9" y="1853844"/>
            <a:ext cx="894603" cy="4756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28" y="1853845"/>
            <a:ext cx="894603" cy="475619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 flipH="1">
            <a:off x="5653631" y="1555023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7" idx="0"/>
          </p:cNvCxnSpPr>
          <p:nvPr/>
        </p:nvCxnSpPr>
        <p:spPr>
          <a:xfrm>
            <a:off x="6187031" y="1555023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20618" y="568084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183693" y="224554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273128" y="224629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73" name="Rounded Rectangle 72"/>
          <p:cNvSpPr/>
          <p:nvPr/>
        </p:nvSpPr>
        <p:spPr>
          <a:xfrm>
            <a:off x="4353901" y="303043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5687755" y="28650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2</a:t>
            </a:r>
            <a:endParaRPr lang="en-GB" sz="11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28" y="924759"/>
            <a:ext cx="894603" cy="4756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73" y="770573"/>
            <a:ext cx="894603" cy="4756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75" y="2868013"/>
            <a:ext cx="894603" cy="4756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74" y="2868014"/>
            <a:ext cx="894603" cy="47561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1539" y="325971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50974" y="326046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69" y="2868012"/>
            <a:ext cx="894603" cy="47561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8" y="2868013"/>
            <a:ext cx="894603" cy="4756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406333" y="325971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495768" y="326046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85" name="Straight Arrow Connector 84"/>
          <p:cNvCxnSpPr>
            <a:stCxn id="71" idx="2"/>
            <a:endCxn id="77" idx="0"/>
          </p:cNvCxnSpPr>
          <p:nvPr/>
        </p:nvCxnSpPr>
        <p:spPr>
          <a:xfrm flipH="1">
            <a:off x="4831477" y="2507155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1" idx="2"/>
            <a:endCxn id="78" idx="0"/>
          </p:cNvCxnSpPr>
          <p:nvPr/>
        </p:nvCxnSpPr>
        <p:spPr>
          <a:xfrm>
            <a:off x="5642313" y="2507155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2"/>
            <a:endCxn id="81" idx="0"/>
          </p:cNvCxnSpPr>
          <p:nvPr/>
        </p:nvCxnSpPr>
        <p:spPr>
          <a:xfrm>
            <a:off x="6731748" y="2507909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2"/>
            <a:endCxn id="82" idx="0"/>
          </p:cNvCxnSpPr>
          <p:nvPr/>
        </p:nvCxnSpPr>
        <p:spPr>
          <a:xfrm>
            <a:off x="6731748" y="2507909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46" y="1068630"/>
            <a:ext cx="894603" cy="4756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146" y="1843070"/>
            <a:ext cx="894603" cy="4756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45" y="1843071"/>
            <a:ext cx="894603" cy="475619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89" idx="2"/>
            <a:endCxn id="90" idx="0"/>
          </p:cNvCxnSpPr>
          <p:nvPr/>
        </p:nvCxnSpPr>
        <p:spPr>
          <a:xfrm flipH="1">
            <a:off x="9873448" y="1544249"/>
            <a:ext cx="533400" cy="298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2"/>
            <a:endCxn id="91" idx="0"/>
          </p:cNvCxnSpPr>
          <p:nvPr/>
        </p:nvCxnSpPr>
        <p:spPr>
          <a:xfrm>
            <a:off x="10406848" y="1544249"/>
            <a:ext cx="533399" cy="29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940435" y="55731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Core Servers</a:t>
            </a:r>
            <a:endParaRPr lang="en-GB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9403510" y="223477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0492945" y="22355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97" name="Rounded Rectangle 96"/>
          <p:cNvSpPr/>
          <p:nvPr/>
        </p:nvSpPr>
        <p:spPr>
          <a:xfrm>
            <a:off x="8573718" y="292269"/>
            <a:ext cx="4086083" cy="3449153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9907572" y="275731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 Center 3</a:t>
            </a:r>
            <a:endParaRPr lang="en-GB" sz="11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45" y="913985"/>
            <a:ext cx="894603" cy="47561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90" y="759799"/>
            <a:ext cx="894603" cy="47561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992" y="2857239"/>
            <a:ext cx="894603" cy="47561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91" y="2857240"/>
            <a:ext cx="894603" cy="475619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581356" y="324894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670791" y="324969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86" y="2857238"/>
            <a:ext cx="894603" cy="47561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585" y="2857239"/>
            <a:ext cx="894603" cy="47561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626150" y="3248939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715585" y="324969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mtClean="0"/>
              <a:t>Read Replica</a:t>
            </a:r>
            <a:endParaRPr lang="en-GB" sz="1100" dirty="0"/>
          </a:p>
        </p:txBody>
      </p:sp>
      <p:cxnSp>
        <p:nvCxnSpPr>
          <p:cNvPr id="109" name="Straight Arrow Connector 108"/>
          <p:cNvCxnSpPr>
            <a:stCxn id="95" idx="2"/>
            <a:endCxn id="101" idx="0"/>
          </p:cNvCxnSpPr>
          <p:nvPr/>
        </p:nvCxnSpPr>
        <p:spPr>
          <a:xfrm flipH="1">
            <a:off x="9051294" y="2496381"/>
            <a:ext cx="810836" cy="360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2"/>
            <a:endCxn id="102" idx="0"/>
          </p:cNvCxnSpPr>
          <p:nvPr/>
        </p:nvCxnSpPr>
        <p:spPr>
          <a:xfrm>
            <a:off x="9862130" y="2496381"/>
            <a:ext cx="255963" cy="360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>
            <a:off x="10951565" y="2497135"/>
            <a:ext cx="144523" cy="36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106" idx="0"/>
          </p:cNvCxnSpPr>
          <p:nvPr/>
        </p:nvCxnSpPr>
        <p:spPr>
          <a:xfrm>
            <a:off x="10951565" y="2497135"/>
            <a:ext cx="1211322" cy="360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376053" y="1244921"/>
            <a:ext cx="3363676" cy="165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629841" y="1286494"/>
            <a:ext cx="3363676" cy="165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Arrow 113"/>
          <p:cNvSpPr/>
          <p:nvPr/>
        </p:nvSpPr>
        <p:spPr>
          <a:xfrm>
            <a:off x="401633" y="688745"/>
            <a:ext cx="960288" cy="879286"/>
          </a:xfrm>
          <a:prstGeom prst="rightArrow">
            <a:avLst>
              <a:gd name="adj1" fmla="val 50000"/>
              <a:gd name="adj2" fmla="val 461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Write at Bookmark X</a:t>
            </a:r>
            <a:endParaRPr lang="en-GB" sz="800" dirty="0"/>
          </a:p>
        </p:txBody>
      </p:sp>
      <p:sp>
        <p:nvSpPr>
          <p:cNvPr id="115" name="Right Arrow 114"/>
          <p:cNvSpPr/>
          <p:nvPr/>
        </p:nvSpPr>
        <p:spPr>
          <a:xfrm rot="5400000" flipH="1">
            <a:off x="9580161" y="3616087"/>
            <a:ext cx="1136451" cy="879286"/>
          </a:xfrm>
          <a:prstGeom prst="rightArrow">
            <a:avLst>
              <a:gd name="adj1" fmla="val 50000"/>
              <a:gd name="adj2" fmla="val 461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smtClean="0"/>
              <a:t>Read later at Bookmark X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9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9964" y="111325"/>
            <a:ext cx="4513480" cy="195165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49314" y="111325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n</a:t>
            </a:r>
            <a:r>
              <a:rPr lang="en-GB" sz="1100" dirty="0" smtClean="0"/>
              <a:t>orth</a:t>
            </a:r>
            <a:endParaRPr lang="en-GB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3439083" y="441814"/>
            <a:ext cx="1335448" cy="1446833"/>
            <a:chOff x="3412452" y="3668275"/>
            <a:chExt cx="1335448" cy="1446833"/>
          </a:xfrm>
        </p:grpSpPr>
        <p:sp>
          <p:nvSpPr>
            <p:cNvPr id="48" name="Rounded Rectangle 47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93078" y="3668275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north3</a:t>
              </a:r>
              <a:endParaRPr lang="en-GB" sz="1100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554023" y="441814"/>
            <a:ext cx="1335448" cy="1446833"/>
            <a:chOff x="3412452" y="3668275"/>
            <a:chExt cx="1335448" cy="1446833"/>
          </a:xfrm>
        </p:grpSpPr>
        <p:sp>
          <p:nvSpPr>
            <p:cNvPr id="68" name="Rounded Rectangle 67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93078" y="3668275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north1</a:t>
              </a:r>
              <a:endParaRPr lang="en-GB" sz="1100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1996553" y="441814"/>
            <a:ext cx="1335448" cy="1446833"/>
            <a:chOff x="3412452" y="3668275"/>
            <a:chExt cx="1335448" cy="1446833"/>
          </a:xfrm>
        </p:grpSpPr>
        <p:sp>
          <p:nvSpPr>
            <p:cNvPr id="74" name="Rounded Rectangle 73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93078" y="3668275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north2</a:t>
              </a:r>
              <a:endParaRPr lang="en-GB" sz="1100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sp>
        <p:nvSpPr>
          <p:cNvPr id="79" name="Rounded Rectangle 78"/>
          <p:cNvSpPr/>
          <p:nvPr/>
        </p:nvSpPr>
        <p:spPr>
          <a:xfrm>
            <a:off x="459964" y="2217162"/>
            <a:ext cx="3097275" cy="195165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1710106" y="2183919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south</a:t>
            </a:r>
            <a:endParaRPr lang="en-GB" sz="11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554023" y="2547651"/>
            <a:ext cx="1335448" cy="1446833"/>
            <a:chOff x="3412452" y="3668275"/>
            <a:chExt cx="1335448" cy="1446833"/>
          </a:xfrm>
        </p:grpSpPr>
        <p:sp>
          <p:nvSpPr>
            <p:cNvPr id="88" name="Rounded Rectangle 87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93078" y="3668275"/>
              <a:ext cx="5790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south1</a:t>
              </a:r>
              <a:endParaRPr lang="en-GB" sz="1100" dirty="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1996553" y="2547651"/>
            <a:ext cx="1335448" cy="1446833"/>
            <a:chOff x="3412452" y="3668275"/>
            <a:chExt cx="1335448" cy="1446833"/>
          </a:xfrm>
        </p:grpSpPr>
        <p:sp>
          <p:nvSpPr>
            <p:cNvPr id="94" name="Rounded Rectangle 93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93078" y="3668275"/>
              <a:ext cx="5790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south2</a:t>
              </a:r>
              <a:endParaRPr lang="en-GB" sz="1100" dirty="0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sp>
        <p:nvSpPr>
          <p:cNvPr id="99" name="Rounded Rectangle 98"/>
          <p:cNvSpPr/>
          <p:nvPr/>
        </p:nvSpPr>
        <p:spPr>
          <a:xfrm>
            <a:off x="3777662" y="2217162"/>
            <a:ext cx="3097275" cy="195165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5027804" y="218391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west</a:t>
            </a:r>
            <a:endParaRPr lang="en-GB" sz="11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871721" y="2547651"/>
            <a:ext cx="1335448" cy="1446833"/>
            <a:chOff x="3412452" y="3668275"/>
            <a:chExt cx="1335448" cy="1446833"/>
          </a:xfrm>
        </p:grpSpPr>
        <p:sp>
          <p:nvSpPr>
            <p:cNvPr id="102" name="Rounded Rectangle 101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93078" y="366827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west1</a:t>
              </a:r>
              <a:endParaRPr lang="en-GB" sz="1100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5314251" y="2547651"/>
            <a:ext cx="1335448" cy="1446833"/>
            <a:chOff x="3412452" y="3668275"/>
            <a:chExt cx="1335448" cy="1446833"/>
          </a:xfrm>
        </p:grpSpPr>
        <p:sp>
          <p:nvSpPr>
            <p:cNvPr id="108" name="Rounded Rectangle 107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93078" y="366827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west2</a:t>
              </a:r>
              <a:endParaRPr lang="en-GB" sz="11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sp>
        <p:nvSpPr>
          <p:cNvPr id="113" name="Rounded Rectangle 112"/>
          <p:cNvSpPr/>
          <p:nvPr/>
        </p:nvSpPr>
        <p:spPr>
          <a:xfrm>
            <a:off x="5193867" y="111325"/>
            <a:ext cx="5916563" cy="1951651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7906938" y="111325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east</a:t>
            </a:r>
            <a:endParaRPr lang="en-GB" sz="11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8172987" y="441814"/>
            <a:ext cx="1335448" cy="1446833"/>
            <a:chOff x="3412452" y="3668275"/>
            <a:chExt cx="1335448" cy="1446833"/>
          </a:xfrm>
        </p:grpSpPr>
        <p:sp>
          <p:nvSpPr>
            <p:cNvPr id="116" name="Rounded Rectangle 115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93078" y="366827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east3</a:t>
              </a:r>
              <a:endParaRPr lang="en-GB" sz="1100" dirty="0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287927" y="441814"/>
            <a:ext cx="1335448" cy="1446833"/>
            <a:chOff x="3412452" y="3668275"/>
            <a:chExt cx="1335448" cy="1446833"/>
          </a:xfrm>
        </p:grpSpPr>
        <p:sp>
          <p:nvSpPr>
            <p:cNvPr id="122" name="Rounded Rectangle 121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93078" y="366827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east1</a:t>
              </a:r>
              <a:endParaRPr lang="en-GB" sz="1100" dirty="0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6730457" y="441814"/>
            <a:ext cx="1335448" cy="1446833"/>
            <a:chOff x="3412452" y="3668275"/>
            <a:chExt cx="1335448" cy="1446833"/>
          </a:xfrm>
        </p:grpSpPr>
        <p:sp>
          <p:nvSpPr>
            <p:cNvPr id="128" name="Rounded Rectangle 127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793078" y="366827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east2</a:t>
              </a:r>
              <a:endParaRPr lang="en-GB" sz="1100" dirty="0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9615778" y="442936"/>
            <a:ext cx="1335448" cy="1446833"/>
            <a:chOff x="3412452" y="3668275"/>
            <a:chExt cx="1335448" cy="1446833"/>
          </a:xfrm>
        </p:grpSpPr>
        <p:sp>
          <p:nvSpPr>
            <p:cNvPr id="134" name="Rounded Rectangle 133"/>
            <p:cNvSpPr/>
            <p:nvPr/>
          </p:nvSpPr>
          <p:spPr>
            <a:xfrm>
              <a:off x="3412452" y="3668276"/>
              <a:ext cx="1335448" cy="1446832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93078" y="366827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east4</a:t>
              </a:r>
              <a:endParaRPr lang="en-GB" sz="1100" dirty="0"/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439102"/>
              <a:ext cx="894603" cy="475619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284457"/>
              <a:ext cx="894603" cy="475619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875" y="4130271"/>
              <a:ext cx="894603" cy="475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6336" y="1267813"/>
            <a:ext cx="12396843" cy="1392517"/>
          </a:xfrm>
          <a:prstGeom prst="roundRect">
            <a:avLst>
              <a:gd name="adj" fmla="val 3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70686" y="1497724"/>
            <a:ext cx="3985231" cy="932694"/>
            <a:chOff x="1240482" y="1508876"/>
            <a:chExt cx="3985231" cy="932694"/>
          </a:xfrm>
        </p:grpSpPr>
        <p:sp>
          <p:nvSpPr>
            <p:cNvPr id="4" name="Rounded Rectangle 3"/>
            <p:cNvSpPr/>
            <p:nvPr/>
          </p:nvSpPr>
          <p:spPr>
            <a:xfrm>
              <a:off x="1240482" y="1508876"/>
              <a:ext cx="3958071" cy="932694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67642" y="1790557"/>
              <a:ext cx="395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connect-randomly-within-server-group</a:t>
              </a:r>
              <a:endParaRPr lang="en-GB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68570" y="1491550"/>
            <a:ext cx="4122416" cy="932694"/>
            <a:chOff x="1171889" y="1508876"/>
            <a:chExt cx="4122416" cy="932694"/>
          </a:xfrm>
        </p:grpSpPr>
        <p:sp>
          <p:nvSpPr>
            <p:cNvPr id="9" name="Rounded Rectangle 8"/>
            <p:cNvSpPr/>
            <p:nvPr/>
          </p:nvSpPr>
          <p:spPr>
            <a:xfrm>
              <a:off x="1171889" y="1508876"/>
              <a:ext cx="4107909" cy="932694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9334" y="1790557"/>
              <a:ext cx="4104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typically-connect-to-random-read-replica</a:t>
              </a:r>
              <a:endParaRPr lang="en-GB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03639" y="1491550"/>
            <a:ext cx="3958071" cy="932694"/>
            <a:chOff x="1240482" y="1508876"/>
            <a:chExt cx="3958071" cy="932694"/>
          </a:xfrm>
        </p:grpSpPr>
        <p:sp>
          <p:nvSpPr>
            <p:cNvPr id="12" name="Rounded Rectangle 11"/>
            <p:cNvSpPr/>
            <p:nvPr/>
          </p:nvSpPr>
          <p:spPr>
            <a:xfrm>
              <a:off x="1240482" y="1508876"/>
              <a:ext cx="3958071" cy="932694"/>
            </a:xfrm>
            <a:prstGeom prst="roundRect">
              <a:avLst>
                <a:gd name="adj" fmla="val 3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1261" y="1797490"/>
              <a:ext cx="3176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connect-to-random-core-server</a:t>
              </a:r>
              <a:endParaRPr lang="en-GB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646771" y="2712858"/>
            <a:ext cx="10928195" cy="5687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Most preferred strategy to least preferred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1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225</Words>
  <Application>Microsoft Macintosh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Jim Webber</cp:lastModifiedBy>
  <cp:revision>24</cp:revision>
  <dcterms:created xsi:type="dcterms:W3CDTF">2017-03-17T11:17:53Z</dcterms:created>
  <dcterms:modified xsi:type="dcterms:W3CDTF">2017-03-24T22:34:22Z</dcterms:modified>
</cp:coreProperties>
</file>