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6954-19B1-49FC-8DFC-D853359B609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0247-88D0-4F5B-97B2-1FB0BC7BD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RISC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8 bit integers</a:t>
            </a:r>
          </a:p>
          <a:p>
            <a:r>
              <a:rPr lang="en-US" dirty="0"/>
              <a:t>8 bit byte addressable memory</a:t>
            </a:r>
          </a:p>
          <a:p>
            <a:r>
              <a:rPr lang="en-US" dirty="0"/>
              <a:t>Direct addressing </a:t>
            </a:r>
            <a:r>
              <a:rPr lang="en-US" dirty="0" smtClean="0"/>
              <a:t>only</a:t>
            </a:r>
          </a:p>
          <a:p>
            <a:r>
              <a:rPr lang="en-US" smtClean="0"/>
              <a:t>Two registers: R0, R1</a:t>
            </a:r>
            <a:endParaRPr lang="en-US" dirty="0"/>
          </a:p>
          <a:p>
            <a:r>
              <a:rPr lang="en-US" dirty="0" smtClean="0"/>
              <a:t>7 instructions:</a:t>
            </a:r>
          </a:p>
          <a:p>
            <a:pPr lvl="1"/>
            <a:r>
              <a:rPr lang="en-US" dirty="0" err="1" smtClean="0"/>
              <a:t>ld</a:t>
            </a:r>
            <a:r>
              <a:rPr lang="en-US" dirty="0" smtClean="0"/>
              <a:t>: R0 &lt;- M[a]; R1 &lt;- R0</a:t>
            </a:r>
          </a:p>
          <a:p>
            <a:pPr lvl="1"/>
            <a:r>
              <a:rPr lang="en-US" dirty="0" err="1" smtClean="0"/>
              <a:t>st</a:t>
            </a:r>
            <a:r>
              <a:rPr lang="en-US" dirty="0" smtClean="0"/>
              <a:t>: M[a] &lt;- R0</a:t>
            </a:r>
          </a:p>
          <a:p>
            <a:pPr lvl="1"/>
            <a:r>
              <a:rPr lang="en-US" dirty="0" smtClean="0"/>
              <a:t>add: R0 &lt;- R0 + R1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ub: R0 &lt;- R0 - R1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ncr</a:t>
            </a:r>
            <a:r>
              <a:rPr lang="en-US" dirty="0" smtClean="0"/>
              <a:t>: R0 &lt;- R0 + 1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ecr</a:t>
            </a:r>
            <a:r>
              <a:rPr lang="en-US" dirty="0" smtClean="0"/>
              <a:t>: R0 &lt;- R0 - 1</a:t>
            </a:r>
            <a:endParaRPr lang="en-US" dirty="0"/>
          </a:p>
          <a:p>
            <a:pPr lvl="1"/>
            <a:r>
              <a:rPr lang="en-US" dirty="0" err="1"/>
              <a:t>b</a:t>
            </a:r>
            <a:r>
              <a:rPr lang="en-US" dirty="0" err="1" smtClean="0"/>
              <a:t>neg</a:t>
            </a:r>
            <a:r>
              <a:rPr lang="en-US" dirty="0" smtClean="0"/>
              <a:t>: pc &lt;- a if negative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27901" y="3196313"/>
            <a:ext cx="1347170" cy="413320"/>
            <a:chOff x="6959212" y="1277368"/>
            <a:chExt cx="1347170" cy="413320"/>
          </a:xfrm>
        </p:grpSpPr>
        <p:sp>
          <p:nvSpPr>
            <p:cNvPr id="8" name="Rectangle 7"/>
            <p:cNvSpPr/>
            <p:nvPr/>
          </p:nvSpPr>
          <p:spPr>
            <a:xfrm>
              <a:off x="6959212" y="1277368"/>
              <a:ext cx="43277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91982" y="1277368"/>
              <a:ext cx="91440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29063" y="3947974"/>
            <a:ext cx="1347170" cy="413320"/>
            <a:chOff x="6959212" y="2189611"/>
            <a:chExt cx="1347170" cy="413320"/>
          </a:xfrm>
        </p:grpSpPr>
        <p:sp>
          <p:nvSpPr>
            <p:cNvPr id="6" name="Rectangle 5"/>
            <p:cNvSpPr/>
            <p:nvPr/>
          </p:nvSpPr>
          <p:spPr>
            <a:xfrm>
              <a:off x="6959212" y="2189611"/>
              <a:ext cx="43277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91982" y="2189611"/>
              <a:ext cx="91440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7901" y="5451296"/>
            <a:ext cx="1347170" cy="413320"/>
            <a:chOff x="6959212" y="3843829"/>
            <a:chExt cx="1347170" cy="413320"/>
          </a:xfrm>
        </p:grpSpPr>
        <p:sp>
          <p:nvSpPr>
            <p:cNvPr id="7" name="Rectangle 6"/>
            <p:cNvSpPr/>
            <p:nvPr/>
          </p:nvSpPr>
          <p:spPr>
            <a:xfrm>
              <a:off x="6959212" y="3843829"/>
              <a:ext cx="43277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1982" y="3843829"/>
              <a:ext cx="91440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29063" y="4699635"/>
            <a:ext cx="1347170" cy="413320"/>
            <a:chOff x="7076712" y="3120050"/>
            <a:chExt cx="1347170" cy="413320"/>
          </a:xfrm>
        </p:grpSpPr>
        <p:sp>
          <p:nvSpPr>
            <p:cNvPr id="5" name="Rectangle 4"/>
            <p:cNvSpPr/>
            <p:nvPr/>
          </p:nvSpPr>
          <p:spPr>
            <a:xfrm>
              <a:off x="7076712" y="3120050"/>
              <a:ext cx="43277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09482" y="3120050"/>
              <a:ext cx="914400" cy="413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op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36168" y="265781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7  6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60671" y="265781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5         0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75071" y="2657811"/>
            <a:ext cx="5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1041" y="3196313"/>
            <a:ext cx="38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1041" y="3947974"/>
            <a:ext cx="38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1040" y="4699635"/>
            <a:ext cx="49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alu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79187" y="5451296"/>
            <a:ext cx="38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262662" y="4699635"/>
            <a:ext cx="2415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p:</a:t>
            </a:r>
          </a:p>
          <a:p>
            <a:r>
              <a:rPr lang="en-US" dirty="0" smtClean="0"/>
              <a:t>000000 = add</a:t>
            </a:r>
          </a:p>
          <a:p>
            <a:r>
              <a:rPr lang="en-US" dirty="0" smtClean="0"/>
              <a:t>000001 = sub</a:t>
            </a:r>
          </a:p>
          <a:p>
            <a:r>
              <a:rPr lang="en-US" dirty="0" smtClean="0"/>
              <a:t>000010 = </a:t>
            </a:r>
            <a:r>
              <a:rPr lang="en-US" dirty="0" err="1" smtClean="0"/>
              <a:t>incr</a:t>
            </a:r>
            <a:endParaRPr lang="en-US" dirty="0" smtClean="0"/>
          </a:p>
          <a:p>
            <a:r>
              <a:rPr lang="en-US" dirty="0" smtClean="0"/>
              <a:t>000011 = </a:t>
            </a:r>
            <a:r>
              <a:rPr lang="en-US" dirty="0" err="1" smtClean="0"/>
              <a:t>decr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1"/>
          </p:nvPr>
        </p:nvSpPr>
        <p:spPr>
          <a:xfrm>
            <a:off x="60198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 format: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smtClean="0"/>
              <a:t>RISC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Harvard architecture (i.e. separate instruction/data memory)</a:t>
            </a:r>
            <a:endParaRPr lang="en-US" dirty="0" smtClean="0"/>
          </a:p>
          <a:p>
            <a:r>
              <a:rPr lang="en-US" dirty="0" smtClean="0"/>
              <a:t>Single cycle execution</a:t>
            </a:r>
            <a:endParaRPr lang="en-US" dirty="0" smtClean="0"/>
          </a:p>
          <a:p>
            <a:r>
              <a:rPr lang="en-US" dirty="0" smtClean="0"/>
              <a:t>Control signals based on instruction class</a:t>
            </a:r>
          </a:p>
          <a:p>
            <a:pPr lvl="1"/>
            <a:r>
              <a:rPr lang="en-US" dirty="0" smtClean="0"/>
              <a:t>7 instructions but only 4 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06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RISC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0210" y="2650780"/>
            <a:ext cx="1023849" cy="4105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75341" y="3203957"/>
            <a:ext cx="681198" cy="2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576550" y="3608844"/>
            <a:ext cx="681198" cy="2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08786" y="5456394"/>
            <a:ext cx="993900" cy="50530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Mem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06048" y="4246947"/>
            <a:ext cx="1018728" cy="50530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77018" y="4985149"/>
            <a:ext cx="347758" cy="2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20786" y="3880215"/>
            <a:ext cx="214" cy="35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0999" y="4036108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in2</a:t>
            </a:r>
            <a:endParaRPr lang="en-US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73868" y="4036107"/>
            <a:ext cx="53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703689" y="4036107"/>
            <a:ext cx="5208" cy="19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22100" y="403610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178151" y="451874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</a:t>
            </a:r>
            <a:endParaRPr lang="en-US" sz="12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50897" y="4776494"/>
            <a:ext cx="0" cy="20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00730" y="42296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334685" y="4519686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incr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334685" y="435849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58292" y="4505312"/>
            <a:ext cx="146723" cy="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58292" y="4669130"/>
            <a:ext cx="146723" cy="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790618" y="2847276"/>
            <a:ext cx="1" cy="287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803406" y="3203957"/>
            <a:ext cx="7731" cy="3203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256539" y="3332832"/>
            <a:ext cx="554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24059" y="4382311"/>
            <a:ext cx="387078" cy="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899657" y="6183837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rd</a:t>
            </a:r>
            <a:r>
              <a:rPr lang="en-US" sz="1100" dirty="0" smtClean="0"/>
              <a:t> data</a:t>
            </a:r>
            <a:endParaRPr lang="en-US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5146867" y="4973897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wr</a:t>
            </a:r>
            <a:r>
              <a:rPr lang="en-US" sz="1100" dirty="0" smtClean="0"/>
              <a:t> data</a:t>
            </a:r>
            <a:endParaRPr lang="en-US" sz="11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4790619" y="5725732"/>
            <a:ext cx="593339" cy="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42484" y="5730954"/>
            <a:ext cx="668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address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5" idx="1"/>
          </p:cNvCxnSpPr>
          <p:nvPr/>
        </p:nvCxnSpPr>
        <p:spPr>
          <a:xfrm rot="10800000" flipV="1">
            <a:off x="5166363" y="3332831"/>
            <a:ext cx="408979" cy="18985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400210" y="1901527"/>
            <a:ext cx="1023849" cy="50530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Instr</a:t>
            </a:r>
            <a:r>
              <a:rPr lang="en-US" dirty="0" smtClean="0"/>
              <a:t> Mem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166105" y="5231397"/>
            <a:ext cx="53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695926" y="5231397"/>
            <a:ext cx="5208" cy="19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1"/>
          </p:cNvCxnSpPr>
          <p:nvPr/>
        </p:nvCxnSpPr>
        <p:spPr>
          <a:xfrm flipH="1">
            <a:off x="4790619" y="2856059"/>
            <a:ext cx="609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8" idx="2"/>
            <a:endCxn id="4" idx="0"/>
          </p:cNvCxnSpPr>
          <p:nvPr/>
        </p:nvCxnSpPr>
        <p:spPr>
          <a:xfrm>
            <a:off x="5912135" y="2406831"/>
            <a:ext cx="0" cy="24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75913" y="2386584"/>
            <a:ext cx="4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instr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4561732" y="2023575"/>
            <a:ext cx="457774" cy="25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 smtClean="0"/>
          </a:p>
        </p:txBody>
      </p:sp>
      <p:cxnSp>
        <p:nvCxnSpPr>
          <p:cNvPr id="69" name="Straight Arrow Connector 68"/>
          <p:cNvCxnSpPr>
            <a:stCxn id="78" idx="3"/>
            <a:endCxn id="48" idx="1"/>
          </p:cNvCxnSpPr>
          <p:nvPr/>
        </p:nvCxnSpPr>
        <p:spPr>
          <a:xfrm>
            <a:off x="5019506" y="2152450"/>
            <a:ext cx="380704" cy="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8" idx="2"/>
          </p:cNvCxnSpPr>
          <p:nvPr/>
        </p:nvCxnSpPr>
        <p:spPr>
          <a:xfrm>
            <a:off x="4790619" y="2281325"/>
            <a:ext cx="381" cy="56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771706" y="2601969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imm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8" idx="2"/>
          </p:cNvCxnSpPr>
          <p:nvPr/>
        </p:nvCxnSpPr>
        <p:spPr>
          <a:xfrm rot="16200000" flipH="1">
            <a:off x="6227433" y="5640001"/>
            <a:ext cx="254276" cy="897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" idx="2"/>
            <a:endCxn id="6" idx="0"/>
          </p:cNvCxnSpPr>
          <p:nvPr/>
        </p:nvCxnSpPr>
        <p:spPr>
          <a:xfrm>
            <a:off x="5915940" y="3461707"/>
            <a:ext cx="1209" cy="14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9" y="1825625"/>
            <a:ext cx="3231142" cy="4351338"/>
          </a:xfrm>
        </p:spPr>
      </p:pic>
    </p:spTree>
    <p:extLst>
      <p:ext uri="{BB962C8B-B14F-4D97-AF65-F5344CB8AC3E}">
        <p14:creationId xmlns:p14="http://schemas.microsoft.com/office/powerpoint/2010/main" val="351103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9" y="1825625"/>
            <a:ext cx="3231142" cy="4351338"/>
          </a:xfrm>
        </p:spPr>
      </p:pic>
    </p:spTree>
    <p:extLst>
      <p:ext uri="{BB962C8B-B14F-4D97-AF65-F5344CB8AC3E}">
        <p14:creationId xmlns:p14="http://schemas.microsoft.com/office/powerpoint/2010/main" val="245165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9" y="1825625"/>
            <a:ext cx="3231142" cy="4351338"/>
          </a:xfrm>
        </p:spPr>
      </p:pic>
    </p:spTree>
    <p:extLst>
      <p:ext uri="{BB962C8B-B14F-4D97-AF65-F5344CB8AC3E}">
        <p14:creationId xmlns:p14="http://schemas.microsoft.com/office/powerpoint/2010/main" val="460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29" y="1825625"/>
            <a:ext cx="3231142" cy="4351338"/>
          </a:xfrm>
        </p:spPr>
      </p:pic>
    </p:spTree>
    <p:extLst>
      <p:ext uri="{BB962C8B-B14F-4D97-AF65-F5344CB8AC3E}">
        <p14:creationId xmlns:p14="http://schemas.microsoft.com/office/powerpoint/2010/main" val="10591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Nano RISC ISA</vt:lpstr>
      <vt:lpstr>Nano RISC Execution</vt:lpstr>
      <vt:lpstr>Nano RISC Datapath</vt:lpstr>
      <vt:lpstr>Load</vt:lpstr>
      <vt:lpstr>Store</vt:lpstr>
      <vt:lpstr>ALU</vt:lpstr>
      <vt:lpstr>Branch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Thibault</dc:creator>
  <cp:lastModifiedBy>Scott Thibault</cp:lastModifiedBy>
  <cp:revision>19</cp:revision>
  <dcterms:created xsi:type="dcterms:W3CDTF">2018-03-05T16:01:29Z</dcterms:created>
  <dcterms:modified xsi:type="dcterms:W3CDTF">2018-03-20T01:44:41Z</dcterms:modified>
</cp:coreProperties>
</file>