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6954-19B1-49FC-8DFC-D853359B609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URISC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0271"/>
          </a:xfrm>
        </p:spPr>
        <p:txBody>
          <a:bodyPr>
            <a:normAutofit/>
          </a:bodyPr>
          <a:lstStyle/>
          <a:p>
            <a:r>
              <a:rPr lang="en-US" dirty="0" smtClean="0"/>
              <a:t>8 bit integers</a:t>
            </a:r>
          </a:p>
          <a:p>
            <a:r>
              <a:rPr lang="en-US" dirty="0" smtClean="0"/>
              <a:t>8 bit byte addressable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Direct addressing only</a:t>
            </a:r>
            <a:endParaRPr lang="en-US" dirty="0" smtClean="0"/>
          </a:p>
          <a:p>
            <a:r>
              <a:rPr lang="en-US" dirty="0" smtClean="0"/>
              <a:t>1 instruction: </a:t>
            </a:r>
            <a:r>
              <a:rPr lang="en-US" dirty="0" err="1" smtClean="0"/>
              <a:t>subneg</a:t>
            </a:r>
            <a:r>
              <a:rPr lang="en-US" dirty="0" smtClean="0"/>
              <a:t> a, b, c</a:t>
            </a:r>
          </a:p>
          <a:p>
            <a:pPr lvl="1"/>
            <a:r>
              <a:rPr lang="en-US" dirty="0" smtClean="0"/>
              <a:t>M[b] &lt;- M[b] – M[a]</a:t>
            </a:r>
          </a:p>
          <a:p>
            <a:pPr lvl="1"/>
            <a:r>
              <a:rPr lang="en-US" dirty="0" smtClean="0"/>
              <a:t>Branch to PC + c if result &lt; 0</a:t>
            </a:r>
          </a:p>
          <a:p>
            <a:r>
              <a:rPr lang="en-US" dirty="0" smtClean="0"/>
              <a:t>3 byte </a:t>
            </a:r>
            <a:r>
              <a:rPr lang="en-US" dirty="0" smtClean="0"/>
              <a:t>format: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9100" y="5522899"/>
            <a:ext cx="1206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3250" y="5522899"/>
            <a:ext cx="1206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5522899"/>
            <a:ext cx="12065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9100" y="5245900"/>
            <a:ext cx="57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byte 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13250" y="5245899"/>
            <a:ext cx="57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byte 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5245898"/>
            <a:ext cx="57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byte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24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7 -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91" y="1825625"/>
            <a:ext cx="4230018" cy="4351338"/>
          </a:xfrm>
        </p:spPr>
      </p:pic>
    </p:spTree>
    <p:extLst>
      <p:ext uri="{BB962C8B-B14F-4D97-AF65-F5344CB8AC3E}">
        <p14:creationId xmlns:p14="http://schemas.microsoft.com/office/powerpoint/2010/main" val="93490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inst. byte 0 (a), increment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M[a]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inst. byte 1 (b), increment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M[b]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M[b] – M[a] to M[b]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inst. byte 2 (c), increment PC, if not branch then </a:t>
            </a:r>
            <a:r>
              <a:rPr lang="en-US" dirty="0" err="1" smtClean="0"/>
              <a:t>goto</a:t>
            </a:r>
            <a:r>
              <a:rPr lang="en-US" dirty="0" smtClean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PC = PC + c, </a:t>
            </a:r>
            <a:r>
              <a:rPr lang="en-US" dirty="0" err="1" smtClean="0"/>
              <a:t>goto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URISC </a:t>
            </a:r>
            <a:r>
              <a:rPr lang="en-US" dirty="0" err="1" smtClean="0"/>
              <a:t>Datapath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4718049" y="2064156"/>
            <a:ext cx="2533651" cy="3796437"/>
            <a:chOff x="4718049" y="2064156"/>
            <a:chExt cx="2533651" cy="3796437"/>
          </a:xfrm>
        </p:grpSpPr>
        <p:sp>
          <p:nvSpPr>
            <p:cNvPr id="4" name="Rectangle 3"/>
            <p:cNvSpPr/>
            <p:nvPr/>
          </p:nvSpPr>
          <p:spPr>
            <a:xfrm>
              <a:off x="5574813" y="2162865"/>
              <a:ext cx="681198" cy="257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75341" y="2563234"/>
              <a:ext cx="681198" cy="257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4813" y="2963603"/>
              <a:ext cx="681198" cy="257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MDR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74813" y="4796856"/>
              <a:ext cx="681198" cy="257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02051" y="5247480"/>
              <a:ext cx="1018728" cy="50530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06048" y="3606224"/>
              <a:ext cx="1018728" cy="50530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ALU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77018" y="4344426"/>
              <a:ext cx="347758" cy="257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120999" y="3275035"/>
              <a:ext cx="1" cy="317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20999" y="3395385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in2</a:t>
              </a:r>
              <a:endParaRPr lang="en-US" sz="12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173868" y="2064156"/>
              <a:ext cx="0" cy="1429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73868" y="3395384"/>
              <a:ext cx="535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703689" y="3395384"/>
              <a:ext cx="5208" cy="197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22100" y="3395384"/>
              <a:ext cx="3786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in1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5" idx="1"/>
            </p:cNvCxnSpPr>
            <p:nvPr/>
          </p:nvCxnSpPr>
          <p:spPr>
            <a:xfrm flipH="1">
              <a:off x="5173868" y="2692109"/>
              <a:ext cx="401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" idx="1"/>
            </p:cNvCxnSpPr>
            <p:nvPr/>
          </p:nvCxnSpPr>
          <p:spPr>
            <a:xfrm flipH="1">
              <a:off x="5173868" y="2291740"/>
              <a:ext cx="400945" cy="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78151" y="3878021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250897" y="4135771"/>
              <a:ext cx="0" cy="208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100730" y="358890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out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685" y="3878963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incr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685" y="3717776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add</a:t>
              </a:r>
              <a:endParaRPr lang="en-US" sz="12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258292" y="3864589"/>
              <a:ext cx="146723" cy="2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8292" y="4028407"/>
              <a:ext cx="146723" cy="2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718049" y="2064156"/>
              <a:ext cx="1" cy="3528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17610" y="2630905"/>
              <a:ext cx="4113" cy="2785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251700" y="2064156"/>
              <a:ext cx="0" cy="3630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" idx="3"/>
            </p:cNvCxnSpPr>
            <p:nvPr/>
          </p:nvCxnSpPr>
          <p:spPr>
            <a:xfrm flipH="1" flipV="1">
              <a:off x="6256011" y="2291740"/>
              <a:ext cx="995689" cy="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6256539" y="2692109"/>
              <a:ext cx="5548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" idx="3"/>
            </p:cNvCxnSpPr>
            <p:nvPr/>
          </p:nvCxnSpPr>
          <p:spPr>
            <a:xfrm flipH="1">
              <a:off x="6256011" y="3092116"/>
              <a:ext cx="557873" cy="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449698" y="3727399"/>
              <a:ext cx="802002" cy="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7" idx="3"/>
            </p:cNvCxnSpPr>
            <p:nvPr/>
          </p:nvCxnSpPr>
          <p:spPr>
            <a:xfrm flipH="1">
              <a:off x="6256011" y="4925731"/>
              <a:ext cx="5702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420779" y="5366084"/>
              <a:ext cx="390571" cy="4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359148" y="5331341"/>
              <a:ext cx="5950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rd</a:t>
              </a:r>
              <a:r>
                <a:rPr lang="en-US" sz="1100" dirty="0" smtClean="0"/>
                <a:t> data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59147" y="5598983"/>
              <a:ext cx="6222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wr</a:t>
              </a:r>
              <a:r>
                <a:rPr lang="en-US" sz="1100" dirty="0" smtClean="0"/>
                <a:t> data</a:t>
              </a:r>
              <a:endParaRPr lang="en-US" sz="11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H="1">
              <a:off x="6434798" y="5638800"/>
              <a:ext cx="816902" cy="4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4" idx="1"/>
            </p:cNvCxnSpPr>
            <p:nvPr/>
          </p:nvCxnSpPr>
          <p:spPr>
            <a:xfrm flipH="1">
              <a:off x="4718050" y="2291740"/>
              <a:ext cx="856763" cy="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" idx="1"/>
            </p:cNvCxnSpPr>
            <p:nvPr/>
          </p:nvCxnSpPr>
          <p:spPr>
            <a:xfrm flipH="1">
              <a:off x="4718049" y="4925731"/>
              <a:ext cx="856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" idx="1"/>
            </p:cNvCxnSpPr>
            <p:nvPr/>
          </p:nvCxnSpPr>
          <p:spPr>
            <a:xfrm>
              <a:off x="4718049" y="5500132"/>
              <a:ext cx="6840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4702675" y="5259055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20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fetch a, incr. 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91" y="1825625"/>
            <a:ext cx="4230018" cy="4351338"/>
          </a:xfrm>
        </p:spPr>
      </p:pic>
    </p:spTree>
    <p:extLst>
      <p:ext uri="{BB962C8B-B14F-4D97-AF65-F5344CB8AC3E}">
        <p14:creationId xmlns:p14="http://schemas.microsoft.com/office/powerpoint/2010/main" val="159695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load M[a]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91" y="1825625"/>
            <a:ext cx="4230018" cy="4351338"/>
          </a:xfrm>
        </p:spPr>
      </p:pic>
    </p:spTree>
    <p:extLst>
      <p:ext uri="{BB962C8B-B14F-4D97-AF65-F5344CB8AC3E}">
        <p14:creationId xmlns:p14="http://schemas.microsoft.com/office/powerpoint/2010/main" val="75449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load b, incr. 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91" y="1825625"/>
            <a:ext cx="4230018" cy="4351338"/>
          </a:xfrm>
        </p:spPr>
      </p:pic>
    </p:spTree>
    <p:extLst>
      <p:ext uri="{BB962C8B-B14F-4D97-AF65-F5344CB8AC3E}">
        <p14:creationId xmlns:p14="http://schemas.microsoft.com/office/powerpoint/2010/main" val="20867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load M[b]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91" y="1825625"/>
            <a:ext cx="4230018" cy="4351338"/>
          </a:xfrm>
        </p:spPr>
      </p:pic>
    </p:spTree>
    <p:extLst>
      <p:ext uri="{BB962C8B-B14F-4D97-AF65-F5344CB8AC3E}">
        <p14:creationId xmlns:p14="http://schemas.microsoft.com/office/powerpoint/2010/main" val="98976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write M[b]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91" y="1825625"/>
            <a:ext cx="4230018" cy="4351338"/>
          </a:xfrm>
        </p:spPr>
      </p:pic>
    </p:spTree>
    <p:extLst>
      <p:ext uri="{BB962C8B-B14F-4D97-AF65-F5344CB8AC3E}">
        <p14:creationId xmlns:p14="http://schemas.microsoft.com/office/powerpoint/2010/main" val="129016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– load c, incr. 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91" y="1825625"/>
            <a:ext cx="4230018" cy="4351338"/>
          </a:xfrm>
        </p:spPr>
      </p:pic>
    </p:spTree>
    <p:extLst>
      <p:ext uri="{BB962C8B-B14F-4D97-AF65-F5344CB8AC3E}">
        <p14:creationId xmlns:p14="http://schemas.microsoft.com/office/powerpoint/2010/main" val="72924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URISC ISA</vt:lpstr>
      <vt:lpstr>URISC Execution</vt:lpstr>
      <vt:lpstr>URISC Datapath</vt:lpstr>
      <vt:lpstr>Step 1 – fetch a, incr. PC</vt:lpstr>
      <vt:lpstr>Step 2 – load M[a]</vt:lpstr>
      <vt:lpstr>Step 3 – load b, incr. PC</vt:lpstr>
      <vt:lpstr>Step 4 – load M[b]</vt:lpstr>
      <vt:lpstr>Step 5 – write M[b]</vt:lpstr>
      <vt:lpstr>Step 6 – load c, incr. PC</vt:lpstr>
      <vt:lpstr>Step 7 - branch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Thibault</dc:creator>
  <cp:lastModifiedBy>Scott Thibault</cp:lastModifiedBy>
  <cp:revision>8</cp:revision>
  <dcterms:created xsi:type="dcterms:W3CDTF">2018-03-05T16:01:29Z</dcterms:created>
  <dcterms:modified xsi:type="dcterms:W3CDTF">2018-03-08T17:06:13Z</dcterms:modified>
</cp:coreProperties>
</file>