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6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5" Type="http://schemas.openxmlformats.org/officeDocument/2006/relationships/font" Target="fonts/Montserrat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Lato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273350" y="747175"/>
            <a:ext cx="5633400" cy="164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layfair Display"/>
                <a:ea typeface="Playfair Display"/>
                <a:cs typeface="Playfair Display"/>
                <a:sym typeface="Playfair Display"/>
              </a:rPr>
              <a:t>Progetto SIW 2017/18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layfair Display"/>
                <a:ea typeface="Playfair Display"/>
                <a:cs typeface="Playfair Display"/>
                <a:sym typeface="Playfair Display"/>
              </a:rPr>
              <a:t>PandaFlix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72100" y="3877500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layfair Display"/>
                <a:ea typeface="Playfair Display"/>
                <a:cs typeface="Playfair Display"/>
                <a:sym typeface="Playfair Display"/>
              </a:rPr>
              <a:t>Mario Perri &amp; Andrea Pastore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layfair Display"/>
                <a:ea typeface="Playfair Display"/>
                <a:cs typeface="Playfair Display"/>
                <a:sym typeface="Playfair Display"/>
              </a:rPr>
              <a:t>Cos’è PandaFlix?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Merriweather"/>
                <a:ea typeface="Merriweather"/>
                <a:cs typeface="Merriweather"/>
                <a:sym typeface="Merriweather"/>
              </a:rPr>
              <a:t>PandaFlix è un sito di contenuti multimediali acquistabili o disponibili in streaming, previa registrazione.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t" sz="1400">
                <a:latin typeface="Merriweather"/>
                <a:ea typeface="Merriweather"/>
                <a:cs typeface="Merriweather"/>
                <a:sym typeface="Merriweather"/>
              </a:rPr>
              <a:t>I contenuti, offerti dal sito, si dividono in due categorie: 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it" sz="1400">
                <a:latin typeface="Merriweather"/>
                <a:ea typeface="Merriweather"/>
                <a:cs typeface="Merriweather"/>
                <a:sym typeface="Merriweather"/>
              </a:rPr>
              <a:t>Film;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-"/>
            </a:pPr>
            <a:r>
              <a:rPr lang="it" sz="1400">
                <a:latin typeface="Merriweather"/>
                <a:ea typeface="Merriweather"/>
                <a:cs typeface="Merriweather"/>
                <a:sym typeface="Merriweather"/>
              </a:rPr>
              <a:t>Serie TV;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t" sz="1400">
                <a:latin typeface="Merriweather"/>
                <a:ea typeface="Merriweather"/>
                <a:cs typeface="Merriweather"/>
                <a:sym typeface="Merriweather"/>
              </a:rPr>
              <a:t>L’idea di PandaFlix è nata unendo in un unico sito le particolarità di Netflix, Steam e Facebook.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it" sz="1400">
                <a:latin typeface="Merriweather"/>
                <a:ea typeface="Merriweather"/>
                <a:cs typeface="Merriweather"/>
                <a:sym typeface="Merriweather"/>
              </a:rPr>
              <a:t>Inoltre, PandaFlix, offre la possibilità ad ogni utente di avere una propria rete di amici, con i quali è possibile condividere le proprie esperienze multimediali sul sito consigliando la visione di un determinato contenuto ad uno o più amici.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layfair Display"/>
                <a:ea typeface="Playfair Display"/>
                <a:cs typeface="Playfair Display"/>
                <a:sym typeface="Playfair Display"/>
              </a:rPr>
              <a:t>Panda &amp; Netflix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Merriweather"/>
                <a:ea typeface="Merriweather"/>
                <a:cs typeface="Merriweather"/>
                <a:sym typeface="Merriweather"/>
              </a:rPr>
              <a:t>PandaFlix prende spunto da Netflix per la sua offerta di contenuti in streaming.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t" sz="1500">
                <a:latin typeface="Merriweather"/>
                <a:ea typeface="Merriweather"/>
                <a:cs typeface="Merriweather"/>
                <a:sym typeface="Merriweather"/>
              </a:rPr>
              <a:t>Infatti, Pandaflix, ai membri premium che sottoscrivono un abbonamento, offre la possibilità di visualizzare qualsiasi contenuto, quindi film e serieTV, in streaming.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it" sz="1500">
                <a:latin typeface="Merriweather"/>
                <a:ea typeface="Merriweather"/>
                <a:cs typeface="Merriweather"/>
                <a:sym typeface="Merriweather"/>
              </a:rPr>
              <a:t>Ciò è possibile utilizzando Video.JS, alla versione 6.6.0, un framework che, grazie a Javascript e CSS offre il mediaplayer necessario per la visualizzazione del contenuto.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1297500" y="1150400"/>
            <a:ext cx="7038900" cy="38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Merriweather"/>
                <a:ea typeface="Merriweather"/>
                <a:cs typeface="Merriweather"/>
                <a:sym typeface="Merriweather"/>
              </a:rPr>
              <a:t>PandaFlix e Steam hanno in comune due punti fondamentali: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00"/>
              <a:buFont typeface="Merriweather"/>
              <a:buChar char="-"/>
            </a:pPr>
            <a:r>
              <a:rPr lang="it" sz="1500">
                <a:latin typeface="Merriweather"/>
                <a:ea typeface="Merriweather"/>
                <a:cs typeface="Merriweather"/>
                <a:sym typeface="Merriweather"/>
              </a:rPr>
              <a:t>Gli acquisti;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-"/>
            </a:pPr>
            <a:r>
              <a:rPr lang="it" sz="1500">
                <a:latin typeface="Merriweather"/>
                <a:ea typeface="Merriweather"/>
                <a:cs typeface="Merriweather"/>
                <a:sym typeface="Merriweather"/>
              </a:rPr>
              <a:t>L’abbonamento.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t" sz="1500">
                <a:latin typeface="Merriweather"/>
                <a:ea typeface="Merriweather"/>
                <a:cs typeface="Merriweather"/>
                <a:sym typeface="Merriweather"/>
              </a:rPr>
              <a:t>Gli acquisti</a:t>
            </a:r>
            <a:r>
              <a:rPr lang="it" sz="1500">
                <a:latin typeface="Merriweather"/>
                <a:ea typeface="Merriweather"/>
                <a:cs typeface="Merriweather"/>
                <a:sym typeface="Merriweather"/>
              </a:rPr>
              <a:t> si effettuano aggiungendo al carrello i contenuti scelti tramite la loro pagina.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t" sz="1500">
                <a:latin typeface="Merriweather"/>
                <a:ea typeface="Merriweather"/>
                <a:cs typeface="Merriweather"/>
                <a:sym typeface="Merriweather"/>
              </a:rPr>
              <a:t>La pagina del contenuto è composta da varie sezioni che aiutano l’utente nella scelta, come il titolo, l’immagine della copertina, una breve descrizione, il trailer ufficiale e un sistema di votazione a stelle. Inoltre sono presenti varie opzioni, come il consiglio del contenuto ad un amico, l’aggiunta ai preferiti e se l’utente è abbonato, la possibilità di vederlo in streaming.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t" sz="1500">
                <a:latin typeface="Merriweather"/>
                <a:ea typeface="Merriweather"/>
                <a:cs typeface="Merriweather"/>
                <a:sym typeface="Merriweather"/>
              </a:rPr>
              <a:t>Sezione interessante della pagina del contenuto è il trailer che viene visualizzato tramite IFrame di HTML5.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it" sz="1500">
                <a:latin typeface="Merriweather"/>
                <a:ea typeface="Merriweather"/>
                <a:cs typeface="Merriweather"/>
                <a:sym typeface="Merriweather"/>
              </a:rPr>
              <a:t>L’abbonamento, acquistabile dalla pagina del profilo, offre la possibilità, come detto in precedenza, di avere ogni contenuto presente sul sito disponibile per lo streaming.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layfair Display"/>
                <a:ea typeface="Playfair Display"/>
                <a:cs typeface="Playfair Display"/>
                <a:sym typeface="Playfair Display"/>
              </a:rPr>
              <a:t>Panda &amp; Steam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layfair Display"/>
                <a:ea typeface="Playfair Display"/>
                <a:cs typeface="Playfair Display"/>
                <a:sym typeface="Playfair Display"/>
              </a:rPr>
              <a:t>Panda &amp; Facebook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307850"/>
            <a:ext cx="7038900" cy="34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Merriweather"/>
                <a:ea typeface="Merriweather"/>
                <a:cs typeface="Merriweather"/>
                <a:sym typeface="Merriweather"/>
              </a:rPr>
              <a:t>Cosi come Facebook, PandaFlix, offre la possibilità, ad ogni utente, di avere la propria rete di amicizie ed espanderla aggiungendo sempre nuovi contatti.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t" sz="1500">
                <a:latin typeface="Merriweather"/>
                <a:ea typeface="Merriweather"/>
                <a:cs typeface="Merriweather"/>
                <a:sym typeface="Merriweather"/>
              </a:rPr>
              <a:t>Ogni utente può consigliare qualsiasi contenuto esso voglia ad uno o più amici della sua rete e ricevere consigli dalla rete, tutte le notifiche generate da richieste d’amicizia o i consigli ricevuti sono visualizzabili nella sezione </a:t>
            </a:r>
            <a:r>
              <a:rPr i="1" lang="it" sz="1500">
                <a:latin typeface="Merriweather"/>
                <a:ea typeface="Merriweather"/>
                <a:cs typeface="Merriweather"/>
                <a:sym typeface="Merriweather"/>
              </a:rPr>
              <a:t>Notifications</a:t>
            </a:r>
            <a:r>
              <a:rPr lang="it" sz="1500">
                <a:latin typeface="Merriweather"/>
                <a:ea typeface="Merriweather"/>
                <a:cs typeface="Merriweather"/>
                <a:sym typeface="Merriweather"/>
              </a:rPr>
              <a:t> presente nella pagina del profilo di ogni utente.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t" sz="1500">
                <a:latin typeface="Merriweather"/>
                <a:ea typeface="Merriweather"/>
                <a:cs typeface="Merriweather"/>
                <a:sym typeface="Merriweather"/>
              </a:rPr>
              <a:t>Ogni utente ha un proprio profilo diviso in più sezioni, </a:t>
            </a:r>
            <a:r>
              <a:rPr i="1" lang="it" sz="1500">
                <a:latin typeface="Merriweather"/>
                <a:ea typeface="Merriweather"/>
                <a:cs typeface="Merriweather"/>
                <a:sym typeface="Merriweather"/>
              </a:rPr>
              <a:t>Subscribe, Cart, Settings, Friends, MyFavourites e  Notifications.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t" sz="1500">
                <a:latin typeface="Merriweather"/>
                <a:ea typeface="Merriweather"/>
                <a:cs typeface="Merriweather"/>
                <a:sym typeface="Merriweather"/>
              </a:rPr>
              <a:t>Il profilo visibile agli altri utenti invece, si presenta semplicemente come una pagina di consultazione dell’utente selezionato.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it" sz="1500">
                <a:latin typeface="Merriweather"/>
                <a:ea typeface="Merriweather"/>
                <a:cs typeface="Merriweather"/>
                <a:sym typeface="Merriweather"/>
              </a:rPr>
              <a:t>Sono visibili il nome e cognome, l’immagine profilo e la sua sezione </a:t>
            </a:r>
            <a:r>
              <a:rPr i="1" lang="it" sz="1500">
                <a:latin typeface="Merriweather"/>
                <a:ea typeface="Merriweather"/>
                <a:cs typeface="Merriweather"/>
                <a:sym typeface="Merriweather"/>
              </a:rPr>
              <a:t>MyFavourites.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Merriweather"/>
                <a:ea typeface="Merriweather"/>
                <a:cs typeface="Merriweather"/>
                <a:sym typeface="Merriweather"/>
              </a:rPr>
              <a:t>JavaMail: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t" sz="1500">
                <a:latin typeface="Merriweather"/>
                <a:ea typeface="Merriweather"/>
                <a:cs typeface="Merriweather"/>
                <a:sym typeface="Merriweather"/>
              </a:rPr>
              <a:t>Questo framework è utilizzato per il recupero delle credenziali di accesso al sito in caso di smarrimento della password e nel momento in cui ci si registra al sito.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t" sz="1500">
                <a:latin typeface="Merriweather"/>
                <a:ea typeface="Merriweather"/>
                <a:cs typeface="Merriweather"/>
                <a:sym typeface="Merriweather"/>
              </a:rPr>
              <a:t>Utilizzando un account gmail, PandaFlix invia automaticamente il messaggio di benvenuto o la password dell’utente.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layfair Display"/>
                <a:ea typeface="Playfair Display"/>
                <a:cs typeface="Playfair Display"/>
                <a:sym typeface="Playfair Display"/>
              </a:rPr>
              <a:t>Features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