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103" d="100"/>
          <a:sy n="103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</a:t>
            </a:r>
            <a:r>
              <a:rPr lang="en-US" sz="2400" dirty="0" smtClean="0"/>
              <a:t>: </a:t>
            </a:r>
            <a:r>
              <a:rPr lang="en-US" sz="2400" b="1" dirty="0" smtClean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</a:t>
            </a:r>
            <a:r>
              <a:rPr lang="en-US" sz="2000" dirty="0" smtClean="0"/>
              <a:t>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</a:t>
            </a:r>
            <a:r>
              <a:rPr lang="en-US" dirty="0" smtClean="0"/>
              <a:t>uses 4 centers around the globe to process customer order forms. They audit a certain </a:t>
            </a:r>
            <a:r>
              <a:rPr lang="en-US" dirty="0" smtClean="0"/>
              <a:t>%  </a:t>
            </a:r>
            <a:r>
              <a:rPr lang="en-US" dirty="0" smtClean="0"/>
              <a:t>of the customer order forms. Any error in order form renders it defective and has to be reworked before processing.  The manager wants to check whether the defective </a:t>
            </a:r>
            <a:r>
              <a:rPr lang="en-US" dirty="0" smtClean="0"/>
              <a:t>%  </a:t>
            </a:r>
            <a:r>
              <a:rPr lang="en-US" dirty="0" smtClean="0"/>
              <a:t>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</a:t>
            </a:r>
            <a:r>
              <a:rPr lang="en-US" dirty="0" smtClean="0"/>
              <a:t>level and help the manager draw appropriate </a:t>
            </a:r>
            <a:r>
              <a:rPr lang="en-US" dirty="0" smtClean="0"/>
              <a:t>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Fantaloons</a:t>
            </a:r>
            <a:r>
              <a:rPr lang="en-US" dirty="0" smtClean="0"/>
              <a:t> </a:t>
            </a:r>
            <a:r>
              <a:rPr lang="en-US" dirty="0" smtClean="0"/>
              <a:t>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309</Words>
  <Application>Microsoft Macintosh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bharani kumar</cp:lastModifiedBy>
  <cp:revision>1</cp:revision>
  <dcterms:created xsi:type="dcterms:W3CDTF">2015-11-14T12:07:48Z</dcterms:created>
  <dcterms:modified xsi:type="dcterms:W3CDTF">2015-11-14T12:18:14Z</dcterms:modified>
</cp:coreProperties>
</file>