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4" r:id="rId5"/>
    <p:sldId id="260" r:id="rId6"/>
    <p:sldId id="261" r:id="rId7"/>
    <p:sldId id="262" r:id="rId8"/>
    <p:sldId id="265" r:id="rId9"/>
    <p:sldId id="266" r:id="rId10"/>
    <p:sldId id="267" r:id="rId11"/>
    <p:sldId id="258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84" r:id="rId25"/>
    <p:sldId id="291" r:id="rId26"/>
    <p:sldId id="290" r:id="rId27"/>
    <p:sldId id="285" r:id="rId28"/>
    <p:sldId id="286" r:id="rId29"/>
    <p:sldId id="287" r:id="rId30"/>
    <p:sldId id="289" r:id="rId31"/>
    <p:sldId id="278" r:id="rId32"/>
    <p:sldId id="282" r:id="rId33"/>
    <p:sldId id="28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gif"/><Relationship Id="rId1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95B3E-F7E3-47F9-9C6D-DC9CEBC37183}" type="doc">
      <dgm:prSet loTypeId="urn:microsoft.com/office/officeart/2005/8/layout/hList7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289EEF-E729-4765-8F8F-BA6F5CFCEEBB}">
      <dgm:prSet phldrT="[Text]"/>
      <dgm:spPr/>
      <dgm:t>
        <a:bodyPr/>
        <a:lstStyle/>
        <a:p>
          <a:r>
            <a:rPr lang="en-US" dirty="0" smtClean="0"/>
            <a:t>USING EXCEL</a:t>
          </a:r>
          <a:endParaRPr lang="en-US" dirty="0"/>
        </a:p>
      </dgm:t>
    </dgm:pt>
    <dgm:pt modelId="{84527B2E-E9E1-44A0-BC13-3A213A53D2DB}" type="parTrans" cxnId="{7EBD10C2-2EA5-4D57-9605-7B965BA4B319}">
      <dgm:prSet/>
      <dgm:spPr/>
      <dgm:t>
        <a:bodyPr/>
        <a:lstStyle/>
        <a:p>
          <a:endParaRPr lang="en-US"/>
        </a:p>
      </dgm:t>
    </dgm:pt>
    <dgm:pt modelId="{42D4FB60-23B7-4399-84AE-A5B488CFA777}" type="sibTrans" cxnId="{7EBD10C2-2EA5-4D57-9605-7B965BA4B319}">
      <dgm:prSet/>
      <dgm:spPr/>
      <dgm:t>
        <a:bodyPr/>
        <a:lstStyle/>
        <a:p>
          <a:endParaRPr lang="en-US"/>
        </a:p>
      </dgm:t>
    </dgm:pt>
    <dgm:pt modelId="{B0A93842-64C6-4F35-9457-43F59E3CCE17}">
      <dgm:prSet phldrT="[Text]"/>
      <dgm:spPr/>
      <dgm:t>
        <a:bodyPr/>
        <a:lstStyle/>
        <a:p>
          <a:r>
            <a:rPr lang="en-US" dirty="0" smtClean="0"/>
            <a:t>Using Solver</a:t>
          </a:r>
          <a:endParaRPr lang="en-US" dirty="0"/>
        </a:p>
      </dgm:t>
    </dgm:pt>
    <dgm:pt modelId="{08CCAB23-FD93-459E-9C36-C589A4A76D33}" type="parTrans" cxnId="{0B58B4CA-67DD-4CA8-8CC0-1136CE23E82B}">
      <dgm:prSet/>
      <dgm:spPr/>
      <dgm:t>
        <a:bodyPr/>
        <a:lstStyle/>
        <a:p>
          <a:endParaRPr lang="en-US"/>
        </a:p>
      </dgm:t>
    </dgm:pt>
    <dgm:pt modelId="{EC0E621E-8FC2-48A1-B5D9-1845BF1EA963}" type="sibTrans" cxnId="{0B58B4CA-67DD-4CA8-8CC0-1136CE23E82B}">
      <dgm:prSet/>
      <dgm:spPr/>
      <dgm:t>
        <a:bodyPr/>
        <a:lstStyle/>
        <a:p>
          <a:endParaRPr lang="en-US"/>
        </a:p>
      </dgm:t>
    </dgm:pt>
    <dgm:pt modelId="{DB3AAA08-2529-4E87-A14B-233E5B6863D4}">
      <dgm:prSet phldrT="[Text]"/>
      <dgm:spPr/>
      <dgm:t>
        <a:bodyPr/>
        <a:lstStyle/>
        <a:p>
          <a:pPr algn="l"/>
          <a:r>
            <a:rPr lang="en-US" dirty="0" smtClean="0"/>
            <a:t>USING R</a:t>
          </a:r>
          <a:endParaRPr lang="en-US" dirty="0"/>
        </a:p>
      </dgm:t>
    </dgm:pt>
    <dgm:pt modelId="{085F8FE1-0940-4FB9-9302-CA1D08172842}" type="parTrans" cxnId="{B98373AB-B4F2-4C65-AEF0-F44A55502289}">
      <dgm:prSet/>
      <dgm:spPr/>
      <dgm:t>
        <a:bodyPr/>
        <a:lstStyle/>
        <a:p>
          <a:endParaRPr lang="en-US"/>
        </a:p>
      </dgm:t>
    </dgm:pt>
    <dgm:pt modelId="{3CEF5DB3-AF87-49BD-A122-C5931D512346}" type="sibTrans" cxnId="{B98373AB-B4F2-4C65-AEF0-F44A55502289}">
      <dgm:prSet/>
      <dgm:spPr/>
      <dgm:t>
        <a:bodyPr/>
        <a:lstStyle/>
        <a:p>
          <a:endParaRPr lang="en-US"/>
        </a:p>
      </dgm:t>
    </dgm:pt>
    <dgm:pt modelId="{DD420712-D2FC-438A-B654-4A505D36805A}">
      <dgm:prSet phldrT="[Text]"/>
      <dgm:spPr/>
      <dgm:t>
        <a:bodyPr/>
        <a:lstStyle/>
        <a:p>
          <a:pPr algn="ctr"/>
          <a:r>
            <a:rPr lang="en-US" dirty="0" err="1" smtClean="0"/>
            <a:t>Using”lpSolve</a:t>
          </a:r>
          <a:r>
            <a:rPr lang="en-US" dirty="0" smtClean="0"/>
            <a:t>”</a:t>
          </a:r>
          <a:endParaRPr lang="en-US" dirty="0"/>
        </a:p>
      </dgm:t>
    </dgm:pt>
    <dgm:pt modelId="{6873E0EA-564C-4574-8B97-EAD437B1011C}" type="parTrans" cxnId="{34252C97-2A48-4138-A60B-451CDCCB8940}">
      <dgm:prSet/>
      <dgm:spPr/>
      <dgm:t>
        <a:bodyPr/>
        <a:lstStyle/>
        <a:p>
          <a:endParaRPr lang="en-US"/>
        </a:p>
      </dgm:t>
    </dgm:pt>
    <dgm:pt modelId="{92F9525D-DCD0-4C7F-BA06-9EC86977DC29}" type="sibTrans" cxnId="{34252C97-2A48-4138-A60B-451CDCCB8940}">
      <dgm:prSet/>
      <dgm:spPr/>
      <dgm:t>
        <a:bodyPr/>
        <a:lstStyle/>
        <a:p>
          <a:endParaRPr lang="en-US"/>
        </a:p>
      </dgm:t>
    </dgm:pt>
    <dgm:pt modelId="{DD640D53-EBF7-4633-8AEC-4E45E583E3E6}">
      <dgm:prSet phldrT="[Text]"/>
      <dgm:spPr/>
      <dgm:t>
        <a:bodyPr/>
        <a:lstStyle/>
        <a:p>
          <a:r>
            <a:rPr lang="en-US" dirty="0" smtClean="0"/>
            <a:t>Using Graph</a:t>
          </a:r>
          <a:endParaRPr lang="en-US" dirty="0"/>
        </a:p>
      </dgm:t>
    </dgm:pt>
    <dgm:pt modelId="{05C5556C-CDCB-4CCD-8A72-D0B9A042E3AB}" type="parTrans" cxnId="{A3DF158C-3CE0-4452-9215-CC01EB624AB8}">
      <dgm:prSet/>
      <dgm:spPr/>
      <dgm:t>
        <a:bodyPr/>
        <a:lstStyle/>
        <a:p>
          <a:endParaRPr lang="en-US"/>
        </a:p>
      </dgm:t>
    </dgm:pt>
    <dgm:pt modelId="{A8848A6D-4B5C-4A4D-A7B5-E600E952B541}" type="sibTrans" cxnId="{A3DF158C-3CE0-4452-9215-CC01EB624AB8}">
      <dgm:prSet/>
      <dgm:spPr/>
      <dgm:t>
        <a:bodyPr/>
        <a:lstStyle/>
        <a:p>
          <a:endParaRPr lang="en-US"/>
        </a:p>
      </dgm:t>
    </dgm:pt>
    <dgm:pt modelId="{F4F90DB9-1B50-455D-BB0E-BC796F0B2BD8}" type="pres">
      <dgm:prSet presAssocID="{3E895B3E-F7E3-47F9-9C6D-DC9CEBC3718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1EA483-3080-4DC3-96A3-CD1A8B5F5F33}" type="pres">
      <dgm:prSet presAssocID="{3E895B3E-F7E3-47F9-9C6D-DC9CEBC37183}" presName="fgShape" presStyleLbl="fgShp" presStyleIdx="0" presStyleCnt="1"/>
      <dgm:spPr/>
      <dgm:t>
        <a:bodyPr/>
        <a:lstStyle/>
        <a:p>
          <a:endParaRPr lang="en-US"/>
        </a:p>
      </dgm:t>
    </dgm:pt>
    <dgm:pt modelId="{2FBEE421-1B12-4A35-AED4-F4DDDAE16AA0}" type="pres">
      <dgm:prSet presAssocID="{3E895B3E-F7E3-47F9-9C6D-DC9CEBC37183}" presName="linComp" presStyleCnt="0"/>
      <dgm:spPr/>
      <dgm:t>
        <a:bodyPr/>
        <a:lstStyle/>
        <a:p>
          <a:endParaRPr lang="en-US"/>
        </a:p>
      </dgm:t>
    </dgm:pt>
    <dgm:pt modelId="{22952D70-0B00-4DDE-8F32-C1B97E9D10DC}" type="pres">
      <dgm:prSet presAssocID="{3F289EEF-E729-4765-8F8F-BA6F5CFCEEBB}" presName="compNode" presStyleCnt="0"/>
      <dgm:spPr/>
      <dgm:t>
        <a:bodyPr/>
        <a:lstStyle/>
        <a:p>
          <a:endParaRPr lang="en-US"/>
        </a:p>
      </dgm:t>
    </dgm:pt>
    <dgm:pt modelId="{A10A5EE5-6CB6-4F7C-9A96-BB1CF2D25A76}" type="pres">
      <dgm:prSet presAssocID="{3F289EEF-E729-4765-8F8F-BA6F5CFCEEBB}" presName="bkgdShape" presStyleLbl="node1" presStyleIdx="0" presStyleCnt="2"/>
      <dgm:spPr/>
      <dgm:t>
        <a:bodyPr/>
        <a:lstStyle/>
        <a:p>
          <a:endParaRPr lang="en-US"/>
        </a:p>
      </dgm:t>
    </dgm:pt>
    <dgm:pt modelId="{98EADFF1-3E87-4520-91F1-042CD1DDE4A4}" type="pres">
      <dgm:prSet presAssocID="{3F289EEF-E729-4765-8F8F-BA6F5CFCEEBB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C91489-E94E-426B-9DCA-353704422721}" type="pres">
      <dgm:prSet presAssocID="{3F289EEF-E729-4765-8F8F-BA6F5CFCEEBB}" presName="invisiNode" presStyleLbl="node1" presStyleIdx="0" presStyleCnt="2"/>
      <dgm:spPr/>
      <dgm:t>
        <a:bodyPr/>
        <a:lstStyle/>
        <a:p>
          <a:endParaRPr lang="en-US"/>
        </a:p>
      </dgm:t>
    </dgm:pt>
    <dgm:pt modelId="{E1D43BFF-B464-448F-BDAD-86CA15624E15}" type="pres">
      <dgm:prSet presAssocID="{3F289EEF-E729-4765-8F8F-BA6F5CFCEEBB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  <dgm:t>
        <a:bodyPr/>
        <a:lstStyle/>
        <a:p>
          <a:endParaRPr lang="en-US"/>
        </a:p>
      </dgm:t>
    </dgm:pt>
    <dgm:pt modelId="{50A4FABF-1413-4C7D-ADF5-E876F39BAE04}" type="pres">
      <dgm:prSet presAssocID="{42D4FB60-23B7-4399-84AE-A5B488CFA77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C1B979A-06BB-407B-BFBD-4BAA588ADF46}" type="pres">
      <dgm:prSet presAssocID="{DB3AAA08-2529-4E87-A14B-233E5B6863D4}" presName="compNode" presStyleCnt="0"/>
      <dgm:spPr/>
      <dgm:t>
        <a:bodyPr/>
        <a:lstStyle/>
        <a:p>
          <a:endParaRPr lang="en-US"/>
        </a:p>
      </dgm:t>
    </dgm:pt>
    <dgm:pt modelId="{D1501571-AA42-40CD-A7CB-916B55D435EA}" type="pres">
      <dgm:prSet presAssocID="{DB3AAA08-2529-4E87-A14B-233E5B6863D4}" presName="bkgdShape" presStyleLbl="node1" presStyleIdx="1" presStyleCnt="2"/>
      <dgm:spPr/>
      <dgm:t>
        <a:bodyPr/>
        <a:lstStyle/>
        <a:p>
          <a:endParaRPr lang="en-US"/>
        </a:p>
      </dgm:t>
    </dgm:pt>
    <dgm:pt modelId="{CD4CFF27-23EC-46B2-8196-65D9B1AB2BAC}" type="pres">
      <dgm:prSet presAssocID="{DB3AAA08-2529-4E87-A14B-233E5B6863D4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4B6186-F763-4AA7-B814-839C2FE9506B}" type="pres">
      <dgm:prSet presAssocID="{DB3AAA08-2529-4E87-A14B-233E5B6863D4}" presName="invisiNode" presStyleLbl="node1" presStyleIdx="1" presStyleCnt="2"/>
      <dgm:spPr/>
      <dgm:t>
        <a:bodyPr/>
        <a:lstStyle/>
        <a:p>
          <a:endParaRPr lang="en-US"/>
        </a:p>
      </dgm:t>
    </dgm:pt>
    <dgm:pt modelId="{699583FF-E53F-42C2-82A9-FC6B0105F0D3}" type="pres">
      <dgm:prSet presAssocID="{DB3AAA08-2529-4E87-A14B-233E5B6863D4}" presName="imagNode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  <dgm:t>
        <a:bodyPr/>
        <a:lstStyle/>
        <a:p>
          <a:endParaRPr lang="en-US"/>
        </a:p>
      </dgm:t>
    </dgm:pt>
  </dgm:ptLst>
  <dgm:cxnLst>
    <dgm:cxn modelId="{BECD8E53-E8CF-4DC9-AAE8-BB0422939EA0}" type="presOf" srcId="{DD420712-D2FC-438A-B654-4A505D36805A}" destId="{D1501571-AA42-40CD-A7CB-916B55D435EA}" srcOrd="0" destOrd="1" presId="urn:microsoft.com/office/officeart/2005/8/layout/hList7"/>
    <dgm:cxn modelId="{53E5C919-97E0-406C-9AE6-D5F451AC3EB2}" type="presOf" srcId="{DD640D53-EBF7-4633-8AEC-4E45E583E3E6}" destId="{98EADFF1-3E87-4520-91F1-042CD1DDE4A4}" srcOrd="1" destOrd="2" presId="urn:microsoft.com/office/officeart/2005/8/layout/hList7"/>
    <dgm:cxn modelId="{035B3E85-F93B-4BCC-8329-2F35BE120E43}" type="presOf" srcId="{B0A93842-64C6-4F35-9457-43F59E3CCE17}" destId="{A10A5EE5-6CB6-4F7C-9A96-BB1CF2D25A76}" srcOrd="0" destOrd="1" presId="urn:microsoft.com/office/officeart/2005/8/layout/hList7"/>
    <dgm:cxn modelId="{62D48653-BE73-44B8-B5F0-1262E105E9EE}" type="presOf" srcId="{42D4FB60-23B7-4399-84AE-A5B488CFA777}" destId="{50A4FABF-1413-4C7D-ADF5-E876F39BAE04}" srcOrd="0" destOrd="0" presId="urn:microsoft.com/office/officeart/2005/8/layout/hList7"/>
    <dgm:cxn modelId="{34252C97-2A48-4138-A60B-451CDCCB8940}" srcId="{DB3AAA08-2529-4E87-A14B-233E5B6863D4}" destId="{DD420712-D2FC-438A-B654-4A505D36805A}" srcOrd="0" destOrd="0" parTransId="{6873E0EA-564C-4574-8B97-EAD437B1011C}" sibTransId="{92F9525D-DCD0-4C7F-BA06-9EC86977DC29}"/>
    <dgm:cxn modelId="{AC7C4C64-A551-4E98-997F-AB798019FC8A}" type="presOf" srcId="{3F289EEF-E729-4765-8F8F-BA6F5CFCEEBB}" destId="{A10A5EE5-6CB6-4F7C-9A96-BB1CF2D25A76}" srcOrd="0" destOrd="0" presId="urn:microsoft.com/office/officeart/2005/8/layout/hList7"/>
    <dgm:cxn modelId="{527AEF3B-3DA6-497B-AA49-657D46943784}" type="presOf" srcId="{DB3AAA08-2529-4E87-A14B-233E5B6863D4}" destId="{D1501571-AA42-40CD-A7CB-916B55D435EA}" srcOrd="0" destOrd="0" presId="urn:microsoft.com/office/officeart/2005/8/layout/hList7"/>
    <dgm:cxn modelId="{DF2B679D-AA31-4E5E-8EFD-5EFE1747580B}" type="presOf" srcId="{DD420712-D2FC-438A-B654-4A505D36805A}" destId="{CD4CFF27-23EC-46B2-8196-65D9B1AB2BAC}" srcOrd="1" destOrd="1" presId="urn:microsoft.com/office/officeart/2005/8/layout/hList7"/>
    <dgm:cxn modelId="{B98373AB-B4F2-4C65-AEF0-F44A55502289}" srcId="{3E895B3E-F7E3-47F9-9C6D-DC9CEBC37183}" destId="{DB3AAA08-2529-4E87-A14B-233E5B6863D4}" srcOrd="1" destOrd="0" parTransId="{085F8FE1-0940-4FB9-9302-CA1D08172842}" sibTransId="{3CEF5DB3-AF87-49BD-A122-C5931D512346}"/>
    <dgm:cxn modelId="{0CE20D34-E2E5-4607-A491-823D3F775537}" type="presOf" srcId="{B0A93842-64C6-4F35-9457-43F59E3CCE17}" destId="{98EADFF1-3E87-4520-91F1-042CD1DDE4A4}" srcOrd="1" destOrd="1" presId="urn:microsoft.com/office/officeart/2005/8/layout/hList7"/>
    <dgm:cxn modelId="{19ABA6D3-39C9-452B-B208-2610B14D8C19}" type="presOf" srcId="{DB3AAA08-2529-4E87-A14B-233E5B6863D4}" destId="{CD4CFF27-23EC-46B2-8196-65D9B1AB2BAC}" srcOrd="1" destOrd="0" presId="urn:microsoft.com/office/officeart/2005/8/layout/hList7"/>
    <dgm:cxn modelId="{DBFC610B-B515-4450-AB6C-3A075C047F0F}" type="presOf" srcId="{3F289EEF-E729-4765-8F8F-BA6F5CFCEEBB}" destId="{98EADFF1-3E87-4520-91F1-042CD1DDE4A4}" srcOrd="1" destOrd="0" presId="urn:microsoft.com/office/officeart/2005/8/layout/hList7"/>
    <dgm:cxn modelId="{0B58B4CA-67DD-4CA8-8CC0-1136CE23E82B}" srcId="{3F289EEF-E729-4765-8F8F-BA6F5CFCEEBB}" destId="{B0A93842-64C6-4F35-9457-43F59E3CCE17}" srcOrd="0" destOrd="0" parTransId="{08CCAB23-FD93-459E-9C36-C589A4A76D33}" sibTransId="{EC0E621E-8FC2-48A1-B5D9-1845BF1EA963}"/>
    <dgm:cxn modelId="{F7C09F57-504C-48EF-95C8-A5B721EF38F4}" type="presOf" srcId="{DD640D53-EBF7-4633-8AEC-4E45E583E3E6}" destId="{A10A5EE5-6CB6-4F7C-9A96-BB1CF2D25A76}" srcOrd="0" destOrd="2" presId="urn:microsoft.com/office/officeart/2005/8/layout/hList7"/>
    <dgm:cxn modelId="{54C42E35-7B7E-4539-B305-F5AA5824BEE8}" type="presOf" srcId="{3E895B3E-F7E3-47F9-9C6D-DC9CEBC37183}" destId="{F4F90DB9-1B50-455D-BB0E-BC796F0B2BD8}" srcOrd="0" destOrd="0" presId="urn:microsoft.com/office/officeart/2005/8/layout/hList7"/>
    <dgm:cxn modelId="{A3DF158C-3CE0-4452-9215-CC01EB624AB8}" srcId="{3F289EEF-E729-4765-8F8F-BA6F5CFCEEBB}" destId="{DD640D53-EBF7-4633-8AEC-4E45E583E3E6}" srcOrd="1" destOrd="0" parTransId="{05C5556C-CDCB-4CCD-8A72-D0B9A042E3AB}" sibTransId="{A8848A6D-4B5C-4A4D-A7B5-E600E952B541}"/>
    <dgm:cxn modelId="{7EBD10C2-2EA5-4D57-9605-7B965BA4B319}" srcId="{3E895B3E-F7E3-47F9-9C6D-DC9CEBC37183}" destId="{3F289EEF-E729-4765-8F8F-BA6F5CFCEEBB}" srcOrd="0" destOrd="0" parTransId="{84527B2E-E9E1-44A0-BC13-3A213A53D2DB}" sibTransId="{42D4FB60-23B7-4399-84AE-A5B488CFA777}"/>
    <dgm:cxn modelId="{C4517364-F64B-4F58-B453-56DA56FCF38D}" type="presParOf" srcId="{F4F90DB9-1B50-455D-BB0E-BC796F0B2BD8}" destId="{2C1EA483-3080-4DC3-96A3-CD1A8B5F5F33}" srcOrd="0" destOrd="0" presId="urn:microsoft.com/office/officeart/2005/8/layout/hList7"/>
    <dgm:cxn modelId="{88CCD2EA-34EB-4645-9A3F-85426C64E252}" type="presParOf" srcId="{F4F90DB9-1B50-455D-BB0E-BC796F0B2BD8}" destId="{2FBEE421-1B12-4A35-AED4-F4DDDAE16AA0}" srcOrd="1" destOrd="0" presId="urn:microsoft.com/office/officeart/2005/8/layout/hList7"/>
    <dgm:cxn modelId="{8C2E7C60-C749-429B-B5F9-301614A9E357}" type="presParOf" srcId="{2FBEE421-1B12-4A35-AED4-F4DDDAE16AA0}" destId="{22952D70-0B00-4DDE-8F32-C1B97E9D10DC}" srcOrd="0" destOrd="0" presId="urn:microsoft.com/office/officeart/2005/8/layout/hList7"/>
    <dgm:cxn modelId="{D06A831D-DBAE-471B-BDC5-B47147947ABA}" type="presParOf" srcId="{22952D70-0B00-4DDE-8F32-C1B97E9D10DC}" destId="{A10A5EE5-6CB6-4F7C-9A96-BB1CF2D25A76}" srcOrd="0" destOrd="0" presId="urn:microsoft.com/office/officeart/2005/8/layout/hList7"/>
    <dgm:cxn modelId="{FF5DB292-F036-4310-9415-14B1CEAA85F8}" type="presParOf" srcId="{22952D70-0B00-4DDE-8F32-C1B97E9D10DC}" destId="{98EADFF1-3E87-4520-91F1-042CD1DDE4A4}" srcOrd="1" destOrd="0" presId="urn:microsoft.com/office/officeart/2005/8/layout/hList7"/>
    <dgm:cxn modelId="{BED7BD99-4F04-4432-A060-3798423ECBEE}" type="presParOf" srcId="{22952D70-0B00-4DDE-8F32-C1B97E9D10DC}" destId="{16C91489-E94E-426B-9DCA-353704422721}" srcOrd="2" destOrd="0" presId="urn:microsoft.com/office/officeart/2005/8/layout/hList7"/>
    <dgm:cxn modelId="{26BD58C4-06C1-4942-80CF-8024359F9325}" type="presParOf" srcId="{22952D70-0B00-4DDE-8F32-C1B97E9D10DC}" destId="{E1D43BFF-B464-448F-BDAD-86CA15624E15}" srcOrd="3" destOrd="0" presId="urn:microsoft.com/office/officeart/2005/8/layout/hList7"/>
    <dgm:cxn modelId="{7DDE2A36-B64D-406F-B2B1-D38089113828}" type="presParOf" srcId="{2FBEE421-1B12-4A35-AED4-F4DDDAE16AA0}" destId="{50A4FABF-1413-4C7D-ADF5-E876F39BAE04}" srcOrd="1" destOrd="0" presId="urn:microsoft.com/office/officeart/2005/8/layout/hList7"/>
    <dgm:cxn modelId="{59FB20A1-DAC4-4800-9417-AC5654912479}" type="presParOf" srcId="{2FBEE421-1B12-4A35-AED4-F4DDDAE16AA0}" destId="{7C1B979A-06BB-407B-BFBD-4BAA588ADF46}" srcOrd="2" destOrd="0" presId="urn:microsoft.com/office/officeart/2005/8/layout/hList7"/>
    <dgm:cxn modelId="{B0FE27AF-0817-4707-984B-841CF9B70C40}" type="presParOf" srcId="{7C1B979A-06BB-407B-BFBD-4BAA588ADF46}" destId="{D1501571-AA42-40CD-A7CB-916B55D435EA}" srcOrd="0" destOrd="0" presId="urn:microsoft.com/office/officeart/2005/8/layout/hList7"/>
    <dgm:cxn modelId="{14E9657E-97B3-40E5-BBFA-A823279BF48A}" type="presParOf" srcId="{7C1B979A-06BB-407B-BFBD-4BAA588ADF46}" destId="{CD4CFF27-23EC-46B2-8196-65D9B1AB2BAC}" srcOrd="1" destOrd="0" presId="urn:microsoft.com/office/officeart/2005/8/layout/hList7"/>
    <dgm:cxn modelId="{08BE7FA7-4586-4541-ACAE-1C9A74762820}" type="presParOf" srcId="{7C1B979A-06BB-407B-BFBD-4BAA588ADF46}" destId="{FC4B6186-F763-4AA7-B814-839C2FE9506B}" srcOrd="2" destOrd="0" presId="urn:microsoft.com/office/officeart/2005/8/layout/hList7"/>
    <dgm:cxn modelId="{89ADDF8A-6F80-4111-B942-21BE072C025C}" type="presParOf" srcId="{7C1B979A-06BB-407B-BFBD-4BAA588ADF46}" destId="{699583FF-E53F-42C2-82A9-FC6B0105F0D3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664356-B875-485A-9201-12E13EF0D0D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23FF59-832B-4668-AA22-D2064994AAB7}">
      <dgm:prSet phldrT="[Text]" custT="1"/>
      <dgm:spPr/>
      <dgm:t>
        <a:bodyPr/>
        <a:lstStyle/>
        <a:p>
          <a:r>
            <a:rPr lang="en-IN" sz="1600" dirty="0" smtClean="0"/>
            <a:t>Transportation Problem</a:t>
          </a:r>
          <a:endParaRPr lang="en-US" sz="1700" dirty="0"/>
        </a:p>
      </dgm:t>
    </dgm:pt>
    <dgm:pt modelId="{726B2E90-72C9-4A77-95D7-43AF128DED6F}" type="parTrans" cxnId="{0ECD75EA-AED2-4575-9EFD-9DC1B81CCD96}">
      <dgm:prSet/>
      <dgm:spPr/>
      <dgm:t>
        <a:bodyPr/>
        <a:lstStyle/>
        <a:p>
          <a:endParaRPr lang="en-US"/>
        </a:p>
      </dgm:t>
    </dgm:pt>
    <dgm:pt modelId="{064FD84B-DF52-468E-81A1-E6558B82415B}" type="sibTrans" cxnId="{0ECD75EA-AED2-4575-9EFD-9DC1B81CCD96}">
      <dgm:prSet/>
      <dgm:spPr/>
      <dgm:t>
        <a:bodyPr/>
        <a:lstStyle/>
        <a:p>
          <a:endParaRPr lang="en-US"/>
        </a:p>
      </dgm:t>
    </dgm:pt>
    <dgm:pt modelId="{4EA33B89-0E60-440F-9936-5DC37CFA2F11}">
      <dgm:prSet phldrT="[Text]"/>
      <dgm:spPr/>
      <dgm:t>
        <a:bodyPr/>
        <a:lstStyle/>
        <a:p>
          <a:r>
            <a:rPr lang="en-US" dirty="0" err="1" smtClean="0"/>
            <a:t>obj_fun</a:t>
          </a:r>
          <a:r>
            <a:rPr lang="en-US" dirty="0" smtClean="0"/>
            <a:t> &lt;- c(6,4,1,5,8,9,2,7,4,3,6,2)</a:t>
          </a:r>
          <a:endParaRPr lang="en-US" dirty="0"/>
        </a:p>
      </dgm:t>
    </dgm:pt>
    <dgm:pt modelId="{454A0865-3330-435E-88D5-701C710DF00E}" type="parTrans" cxnId="{5693B08C-B59A-4AD3-824A-309951D856B7}">
      <dgm:prSet/>
      <dgm:spPr/>
      <dgm:t>
        <a:bodyPr/>
        <a:lstStyle/>
        <a:p>
          <a:endParaRPr lang="en-US"/>
        </a:p>
      </dgm:t>
    </dgm:pt>
    <dgm:pt modelId="{0BE30DB0-4D44-4DD9-8FEE-05CD979008C1}" type="sibTrans" cxnId="{5693B08C-B59A-4AD3-824A-309951D856B7}">
      <dgm:prSet/>
      <dgm:spPr/>
      <dgm:t>
        <a:bodyPr/>
        <a:lstStyle/>
        <a:p>
          <a:endParaRPr lang="en-US"/>
        </a:p>
      </dgm:t>
    </dgm:pt>
    <dgm:pt modelId="{1B8B8982-CB4C-4DC5-B200-C01D7DF7FF60}">
      <dgm:prSet phldrT="[Text]"/>
      <dgm:spPr/>
      <dgm:t>
        <a:bodyPr/>
        <a:lstStyle/>
        <a:p>
          <a:r>
            <a:rPr lang="en-US" dirty="0" smtClean="0"/>
            <a:t>m&lt;-3</a:t>
          </a:r>
          <a:endParaRPr lang="en-US" dirty="0"/>
        </a:p>
      </dgm:t>
    </dgm:pt>
    <dgm:pt modelId="{1F4C420B-022E-47AA-ABF3-C03E9D37E3C7}" type="parTrans" cxnId="{CC361DD5-7E92-4B2B-9CED-FB8E9301F152}">
      <dgm:prSet/>
      <dgm:spPr/>
      <dgm:t>
        <a:bodyPr/>
        <a:lstStyle/>
        <a:p>
          <a:endParaRPr lang="en-US"/>
        </a:p>
      </dgm:t>
    </dgm:pt>
    <dgm:pt modelId="{2787B54A-E418-470D-ABC0-94F69F8D2F29}" type="sibTrans" cxnId="{CC361DD5-7E92-4B2B-9CED-FB8E9301F152}">
      <dgm:prSet/>
      <dgm:spPr/>
      <dgm:t>
        <a:bodyPr/>
        <a:lstStyle/>
        <a:p>
          <a:endParaRPr lang="en-US"/>
        </a:p>
      </dgm:t>
    </dgm:pt>
    <dgm:pt modelId="{56F2755A-AD1A-484E-B916-29F65E459D0C}">
      <dgm:prSet phldrT="[Text]"/>
      <dgm:spPr/>
      <dgm:t>
        <a:bodyPr/>
        <a:lstStyle/>
        <a:p>
          <a:r>
            <a:rPr lang="en-US" dirty="0" smtClean="0"/>
            <a:t>n&lt;-4</a:t>
          </a:r>
          <a:endParaRPr lang="en-US" dirty="0"/>
        </a:p>
      </dgm:t>
    </dgm:pt>
    <dgm:pt modelId="{64CBA880-1EE2-4383-96B4-EEC43FDC2431}" type="parTrans" cxnId="{D3688450-7951-438C-95E7-B122B44A68B2}">
      <dgm:prSet/>
      <dgm:spPr/>
      <dgm:t>
        <a:bodyPr/>
        <a:lstStyle/>
        <a:p>
          <a:endParaRPr lang="en-US"/>
        </a:p>
      </dgm:t>
    </dgm:pt>
    <dgm:pt modelId="{AEEB4547-C173-4EB3-9301-974BCFA2CA43}" type="sibTrans" cxnId="{D3688450-7951-438C-95E7-B122B44A68B2}">
      <dgm:prSet/>
      <dgm:spPr/>
      <dgm:t>
        <a:bodyPr/>
        <a:lstStyle/>
        <a:p>
          <a:endParaRPr lang="en-US"/>
        </a:p>
      </dgm:t>
    </dgm:pt>
    <dgm:pt modelId="{CCECA20B-CBE2-454C-8715-F4AB129126DC}">
      <dgm:prSet phldrT="[Text]"/>
      <dgm:spPr/>
      <dgm:t>
        <a:bodyPr/>
        <a:lstStyle/>
        <a:p>
          <a:r>
            <a:rPr lang="en-US" dirty="0" err="1" smtClean="0"/>
            <a:t>t_constr</a:t>
          </a:r>
          <a:r>
            <a:rPr lang="en-US" dirty="0" smtClean="0"/>
            <a:t>&lt;- matrix(0, </a:t>
          </a:r>
          <a:r>
            <a:rPr lang="en-US" dirty="0" err="1" smtClean="0"/>
            <a:t>n+m</a:t>
          </a:r>
          <a:r>
            <a:rPr lang="en-US" dirty="0" smtClean="0"/>
            <a:t> ,n*m ) for (</a:t>
          </a:r>
          <a:r>
            <a:rPr lang="en-US" dirty="0" err="1" smtClean="0"/>
            <a:t>i</a:t>
          </a:r>
          <a:r>
            <a:rPr lang="en-US" dirty="0" smtClean="0"/>
            <a:t> in 1:m) {for (j in 1:n) {  </a:t>
          </a:r>
          <a:r>
            <a:rPr lang="en-US" dirty="0" err="1" smtClean="0"/>
            <a:t>t_constr</a:t>
          </a:r>
          <a:r>
            <a:rPr lang="en-US" dirty="0" smtClean="0"/>
            <a:t>[</a:t>
          </a:r>
          <a:r>
            <a:rPr lang="en-US" dirty="0" err="1" smtClean="0"/>
            <a:t>i,n</a:t>
          </a:r>
          <a:r>
            <a:rPr lang="en-US" dirty="0" smtClean="0"/>
            <a:t>*(i-1) + j]&lt;-1  </a:t>
          </a:r>
          <a:r>
            <a:rPr lang="en-US" dirty="0" err="1" smtClean="0"/>
            <a:t>t_constr</a:t>
          </a:r>
          <a:r>
            <a:rPr lang="en-US" dirty="0" smtClean="0"/>
            <a:t>[</a:t>
          </a:r>
          <a:r>
            <a:rPr lang="en-US" dirty="0" err="1" smtClean="0"/>
            <a:t>m+j,n</a:t>
          </a:r>
          <a:r>
            <a:rPr lang="en-US" dirty="0" smtClean="0"/>
            <a:t>*(i-1) + j]&lt;-1  }}</a:t>
          </a:r>
          <a:endParaRPr lang="en-US" dirty="0"/>
        </a:p>
      </dgm:t>
    </dgm:pt>
    <dgm:pt modelId="{78CBC304-6A1C-4F22-A18B-84E97DE85206}" type="parTrans" cxnId="{5CE3E6C4-B744-490E-AA94-1A408094F430}">
      <dgm:prSet/>
      <dgm:spPr/>
      <dgm:t>
        <a:bodyPr/>
        <a:lstStyle/>
        <a:p>
          <a:endParaRPr lang="en-US"/>
        </a:p>
      </dgm:t>
    </dgm:pt>
    <dgm:pt modelId="{D330AC28-395C-46B9-B992-178222CF72D5}" type="sibTrans" cxnId="{5CE3E6C4-B744-490E-AA94-1A408094F430}">
      <dgm:prSet/>
      <dgm:spPr/>
      <dgm:t>
        <a:bodyPr/>
        <a:lstStyle/>
        <a:p>
          <a:endParaRPr lang="en-US"/>
        </a:p>
      </dgm:t>
    </dgm:pt>
    <dgm:pt modelId="{09312F62-6D3E-4187-AC7F-C463367940D1}">
      <dgm:prSet phldrT="[Text]"/>
      <dgm:spPr/>
      <dgm:t>
        <a:bodyPr/>
        <a:lstStyle/>
        <a:p>
          <a:r>
            <a:rPr lang="en-US" dirty="0" err="1" smtClean="0"/>
            <a:t>constr_dir</a:t>
          </a:r>
          <a:r>
            <a:rPr lang="en-US" dirty="0" smtClean="0"/>
            <a:t>&lt;-c("=","=","=","&lt;=","&lt;=","&lt;=","&lt;=")</a:t>
          </a:r>
          <a:endParaRPr lang="en-US" dirty="0"/>
        </a:p>
      </dgm:t>
    </dgm:pt>
    <dgm:pt modelId="{3F2D015C-9F81-4660-849F-05362E47CC95}" type="parTrans" cxnId="{7AA619BB-3141-4666-82EB-4801015D9C3A}">
      <dgm:prSet/>
      <dgm:spPr/>
      <dgm:t>
        <a:bodyPr/>
        <a:lstStyle/>
        <a:p>
          <a:endParaRPr lang="en-US"/>
        </a:p>
      </dgm:t>
    </dgm:pt>
    <dgm:pt modelId="{63428582-F229-4B87-A568-5996CCD1E4B2}" type="sibTrans" cxnId="{7AA619BB-3141-4666-82EB-4801015D9C3A}">
      <dgm:prSet/>
      <dgm:spPr/>
      <dgm:t>
        <a:bodyPr/>
        <a:lstStyle/>
        <a:p>
          <a:endParaRPr lang="en-US"/>
        </a:p>
      </dgm:t>
    </dgm:pt>
    <dgm:pt modelId="{A1ABAF4C-4AF5-4260-8BBF-84D6B95C54EA}">
      <dgm:prSet phldrT="[Text]"/>
      <dgm:spPr/>
      <dgm:t>
        <a:bodyPr/>
        <a:lstStyle/>
        <a:p>
          <a:r>
            <a:rPr lang="en-US" dirty="0" err="1" smtClean="0"/>
            <a:t>rhs</a:t>
          </a:r>
          <a:r>
            <a:rPr lang="en-US" dirty="0" smtClean="0"/>
            <a:t> &lt;- c(14,16,5,6,10,15,4)</a:t>
          </a:r>
          <a:endParaRPr lang="en-US" dirty="0"/>
        </a:p>
      </dgm:t>
    </dgm:pt>
    <dgm:pt modelId="{D4E1A318-4E61-453C-8650-22E928C41DD4}" type="parTrans" cxnId="{B7BDD210-D6C0-46ED-B5BC-6F72FA4603D9}">
      <dgm:prSet/>
      <dgm:spPr/>
      <dgm:t>
        <a:bodyPr/>
        <a:lstStyle/>
        <a:p>
          <a:endParaRPr lang="en-US"/>
        </a:p>
      </dgm:t>
    </dgm:pt>
    <dgm:pt modelId="{43EDF974-87D1-462A-833A-381337557849}" type="sibTrans" cxnId="{B7BDD210-D6C0-46ED-B5BC-6F72FA4603D9}">
      <dgm:prSet/>
      <dgm:spPr/>
      <dgm:t>
        <a:bodyPr/>
        <a:lstStyle/>
        <a:p>
          <a:endParaRPr lang="en-US"/>
        </a:p>
      </dgm:t>
    </dgm:pt>
    <dgm:pt modelId="{307B8602-B1D0-4947-AAA3-C7D0F6DE31F4}">
      <dgm:prSet phldrT="[Text]"/>
      <dgm:spPr/>
      <dgm:t>
        <a:bodyPr/>
        <a:lstStyle/>
        <a:p>
          <a:r>
            <a:rPr lang="en-US" dirty="0" err="1" smtClean="0"/>
            <a:t>prod.tra</a:t>
          </a:r>
          <a:r>
            <a:rPr lang="en-US" dirty="0" smtClean="0"/>
            <a:t> &lt;- </a:t>
          </a:r>
          <a:r>
            <a:rPr lang="en-US" dirty="0" err="1" smtClean="0"/>
            <a:t>lp</a:t>
          </a:r>
          <a:r>
            <a:rPr lang="en-US" dirty="0" smtClean="0"/>
            <a:t>(direction = "</a:t>
          </a:r>
          <a:r>
            <a:rPr lang="en-US" dirty="0" err="1" smtClean="0"/>
            <a:t>min",objective.in</a:t>
          </a:r>
          <a:r>
            <a:rPr lang="en-US" dirty="0" smtClean="0"/>
            <a:t> = </a:t>
          </a:r>
          <a:r>
            <a:rPr lang="en-US" dirty="0" err="1" smtClean="0"/>
            <a:t>obj_fun,const.mat</a:t>
          </a:r>
          <a:r>
            <a:rPr lang="en-US" dirty="0" smtClean="0"/>
            <a:t> = </a:t>
          </a:r>
          <a:r>
            <a:rPr lang="en-US" dirty="0" err="1" smtClean="0"/>
            <a:t>t_constr,const.dir</a:t>
          </a:r>
          <a:r>
            <a:rPr lang="en-US" dirty="0" smtClean="0"/>
            <a:t> = </a:t>
          </a:r>
          <a:r>
            <a:rPr lang="en-US" dirty="0" err="1" smtClean="0"/>
            <a:t>constr_dir</a:t>
          </a:r>
          <a:r>
            <a:rPr lang="en-US" dirty="0" smtClean="0"/>
            <a:t>, </a:t>
          </a:r>
          <a:r>
            <a:rPr lang="en-US" dirty="0" err="1" smtClean="0"/>
            <a:t>const.rhs</a:t>
          </a:r>
          <a:r>
            <a:rPr lang="en-US" dirty="0" smtClean="0"/>
            <a:t> = </a:t>
          </a:r>
          <a:r>
            <a:rPr lang="en-US" dirty="0" err="1" smtClean="0"/>
            <a:t>rhs,compute.sens</a:t>
          </a:r>
          <a:r>
            <a:rPr lang="en-US" dirty="0" smtClean="0"/>
            <a:t> = TRUE)</a:t>
          </a:r>
          <a:endParaRPr lang="en-US" dirty="0"/>
        </a:p>
      </dgm:t>
    </dgm:pt>
    <dgm:pt modelId="{D357187C-A805-431D-89F3-75864327EA47}" type="parTrans" cxnId="{EAEF3A11-9E79-4C3A-B9BB-3AAC7497E9D1}">
      <dgm:prSet/>
      <dgm:spPr/>
      <dgm:t>
        <a:bodyPr/>
        <a:lstStyle/>
        <a:p>
          <a:endParaRPr lang="en-US"/>
        </a:p>
      </dgm:t>
    </dgm:pt>
    <dgm:pt modelId="{83B1A72E-2253-4A0A-98C2-2F446C0DE906}" type="sibTrans" cxnId="{EAEF3A11-9E79-4C3A-B9BB-3AAC7497E9D1}">
      <dgm:prSet/>
      <dgm:spPr/>
      <dgm:t>
        <a:bodyPr/>
        <a:lstStyle/>
        <a:p>
          <a:endParaRPr lang="en-US"/>
        </a:p>
      </dgm:t>
    </dgm:pt>
    <dgm:pt modelId="{941B946A-D152-423F-91AB-62D4BFFE4E03}">
      <dgm:prSet/>
      <dgm:spPr/>
      <dgm:t>
        <a:bodyPr/>
        <a:lstStyle/>
        <a:p>
          <a:r>
            <a:rPr lang="en-US" dirty="0" smtClean="0"/>
            <a:t>prod.tra$objval</a:t>
          </a:r>
          <a:endParaRPr lang="en-US" dirty="0"/>
        </a:p>
      </dgm:t>
    </dgm:pt>
    <dgm:pt modelId="{7B54F701-737C-4660-B297-08988D866141}" type="parTrans" cxnId="{685ACD0E-6D40-4E13-BD29-FAA00D856823}">
      <dgm:prSet/>
      <dgm:spPr/>
      <dgm:t>
        <a:bodyPr/>
        <a:lstStyle/>
        <a:p>
          <a:endParaRPr lang="en-US"/>
        </a:p>
      </dgm:t>
    </dgm:pt>
    <dgm:pt modelId="{2822997C-FC8B-4291-BB1E-0BFFE9943D16}" type="sibTrans" cxnId="{685ACD0E-6D40-4E13-BD29-FAA00D856823}">
      <dgm:prSet/>
      <dgm:spPr/>
      <dgm:t>
        <a:bodyPr/>
        <a:lstStyle/>
        <a:p>
          <a:endParaRPr lang="en-US"/>
        </a:p>
      </dgm:t>
    </dgm:pt>
    <dgm:pt modelId="{7E602E1C-9472-4313-91C6-3A9EF285DEB2}">
      <dgm:prSet/>
      <dgm:spPr/>
      <dgm:t>
        <a:bodyPr/>
        <a:lstStyle/>
        <a:p>
          <a:r>
            <a:rPr lang="en-US" dirty="0" smtClean="0"/>
            <a:t>sol &lt;- matrix(</a:t>
          </a:r>
          <a:r>
            <a:rPr lang="en-US" dirty="0" err="1" smtClean="0"/>
            <a:t>prod.tra$solution,m,n,byrow</a:t>
          </a:r>
          <a:r>
            <a:rPr lang="en-US" dirty="0" smtClean="0"/>
            <a:t> = T)</a:t>
          </a:r>
          <a:endParaRPr lang="en-US" dirty="0"/>
        </a:p>
      </dgm:t>
    </dgm:pt>
    <dgm:pt modelId="{A8B154AB-81B6-4737-8C7D-6D2EA366A4F9}" type="parTrans" cxnId="{45A599CA-4F2B-4C56-AF77-2668DA9BDF4A}">
      <dgm:prSet/>
      <dgm:spPr/>
      <dgm:t>
        <a:bodyPr/>
        <a:lstStyle/>
        <a:p>
          <a:endParaRPr lang="en-US"/>
        </a:p>
      </dgm:t>
    </dgm:pt>
    <dgm:pt modelId="{93144E7A-BF1B-4726-B071-5ECF91416BD4}" type="sibTrans" cxnId="{45A599CA-4F2B-4C56-AF77-2668DA9BDF4A}">
      <dgm:prSet/>
      <dgm:spPr/>
      <dgm:t>
        <a:bodyPr/>
        <a:lstStyle/>
        <a:p>
          <a:endParaRPr lang="en-US"/>
        </a:p>
      </dgm:t>
    </dgm:pt>
    <dgm:pt modelId="{4BA73DEE-402E-43C3-BF8F-8B23C1A00357}" type="pres">
      <dgm:prSet presAssocID="{C9664356-B875-485A-9201-12E13EF0D0D0}" presName="vert0" presStyleCnt="0">
        <dgm:presLayoutVars>
          <dgm:dir/>
          <dgm:animOne val="branch"/>
          <dgm:animLvl val="lvl"/>
        </dgm:presLayoutVars>
      </dgm:prSet>
      <dgm:spPr/>
    </dgm:pt>
    <dgm:pt modelId="{7E9C65EA-4DA6-4F11-89AD-7BDC58BF12DE}" type="pres">
      <dgm:prSet presAssocID="{6023FF59-832B-4668-AA22-D2064994AAB7}" presName="thickLine" presStyleLbl="alignNode1" presStyleIdx="0" presStyleCnt="10"/>
      <dgm:spPr/>
    </dgm:pt>
    <dgm:pt modelId="{1A2265BF-0F78-4424-BC41-338AD461D2EC}" type="pres">
      <dgm:prSet presAssocID="{6023FF59-832B-4668-AA22-D2064994AAB7}" presName="horz1" presStyleCnt="0"/>
      <dgm:spPr/>
    </dgm:pt>
    <dgm:pt modelId="{DF3167ED-C190-4293-B624-F18D4E4E283D}" type="pres">
      <dgm:prSet presAssocID="{6023FF59-832B-4668-AA22-D2064994AAB7}" presName="tx1" presStyleLbl="revTx" presStyleIdx="0" presStyleCnt="10"/>
      <dgm:spPr/>
      <dgm:t>
        <a:bodyPr/>
        <a:lstStyle/>
        <a:p>
          <a:endParaRPr lang="en-US"/>
        </a:p>
      </dgm:t>
    </dgm:pt>
    <dgm:pt modelId="{8BD7FB2D-7E48-4465-961C-37DAB73B8201}" type="pres">
      <dgm:prSet presAssocID="{6023FF59-832B-4668-AA22-D2064994AAB7}" presName="vert1" presStyleCnt="0"/>
      <dgm:spPr/>
    </dgm:pt>
    <dgm:pt modelId="{53B10BE2-729D-4D98-87C9-9C65EF3BAD50}" type="pres">
      <dgm:prSet presAssocID="{4EA33B89-0E60-440F-9936-5DC37CFA2F11}" presName="thickLine" presStyleLbl="alignNode1" presStyleIdx="1" presStyleCnt="10"/>
      <dgm:spPr/>
    </dgm:pt>
    <dgm:pt modelId="{C669333D-CABF-400B-8F8D-DE8EA69DDBA8}" type="pres">
      <dgm:prSet presAssocID="{4EA33B89-0E60-440F-9936-5DC37CFA2F11}" presName="horz1" presStyleCnt="0"/>
      <dgm:spPr/>
    </dgm:pt>
    <dgm:pt modelId="{3E1CFA75-FEB5-4149-A6F7-26F0FE1EA3C2}" type="pres">
      <dgm:prSet presAssocID="{4EA33B89-0E60-440F-9936-5DC37CFA2F11}" presName="tx1" presStyleLbl="revTx" presStyleIdx="1" presStyleCnt="10"/>
      <dgm:spPr/>
    </dgm:pt>
    <dgm:pt modelId="{D8389703-35B1-477D-A951-6ABEA505A601}" type="pres">
      <dgm:prSet presAssocID="{4EA33B89-0E60-440F-9936-5DC37CFA2F11}" presName="vert1" presStyleCnt="0"/>
      <dgm:spPr/>
    </dgm:pt>
    <dgm:pt modelId="{BF70174D-053B-46FC-90C8-BCE02DFD0D31}" type="pres">
      <dgm:prSet presAssocID="{1B8B8982-CB4C-4DC5-B200-C01D7DF7FF60}" presName="thickLine" presStyleLbl="alignNode1" presStyleIdx="2" presStyleCnt="10"/>
      <dgm:spPr/>
    </dgm:pt>
    <dgm:pt modelId="{B71F3538-60AB-4807-B863-5CA89A60CAA6}" type="pres">
      <dgm:prSet presAssocID="{1B8B8982-CB4C-4DC5-B200-C01D7DF7FF60}" presName="horz1" presStyleCnt="0"/>
      <dgm:spPr/>
    </dgm:pt>
    <dgm:pt modelId="{3627DE18-8D43-42D9-9283-A5EC145D5C35}" type="pres">
      <dgm:prSet presAssocID="{1B8B8982-CB4C-4DC5-B200-C01D7DF7FF60}" presName="tx1" presStyleLbl="revTx" presStyleIdx="2" presStyleCnt="10"/>
      <dgm:spPr/>
    </dgm:pt>
    <dgm:pt modelId="{DD65E531-C204-4DFB-B64B-A71426954E2F}" type="pres">
      <dgm:prSet presAssocID="{1B8B8982-CB4C-4DC5-B200-C01D7DF7FF60}" presName="vert1" presStyleCnt="0"/>
      <dgm:spPr/>
    </dgm:pt>
    <dgm:pt modelId="{7B6102C9-2958-4F10-ADA6-90A4ECD342FC}" type="pres">
      <dgm:prSet presAssocID="{56F2755A-AD1A-484E-B916-29F65E459D0C}" presName="thickLine" presStyleLbl="alignNode1" presStyleIdx="3" presStyleCnt="10"/>
      <dgm:spPr/>
    </dgm:pt>
    <dgm:pt modelId="{B30407BE-2274-4057-B790-4F279599BD18}" type="pres">
      <dgm:prSet presAssocID="{56F2755A-AD1A-484E-B916-29F65E459D0C}" presName="horz1" presStyleCnt="0"/>
      <dgm:spPr/>
    </dgm:pt>
    <dgm:pt modelId="{E506E06D-9ACB-41D2-A8F9-53BBCE69F28C}" type="pres">
      <dgm:prSet presAssocID="{56F2755A-AD1A-484E-B916-29F65E459D0C}" presName="tx1" presStyleLbl="revTx" presStyleIdx="3" presStyleCnt="10"/>
      <dgm:spPr/>
    </dgm:pt>
    <dgm:pt modelId="{E1AE1EBB-599B-492C-8FC9-0808D5862B0D}" type="pres">
      <dgm:prSet presAssocID="{56F2755A-AD1A-484E-B916-29F65E459D0C}" presName="vert1" presStyleCnt="0"/>
      <dgm:spPr/>
    </dgm:pt>
    <dgm:pt modelId="{739EC936-078C-4C82-ACEF-02430BC09E9E}" type="pres">
      <dgm:prSet presAssocID="{CCECA20B-CBE2-454C-8715-F4AB129126DC}" presName="thickLine" presStyleLbl="alignNode1" presStyleIdx="4" presStyleCnt="10"/>
      <dgm:spPr/>
    </dgm:pt>
    <dgm:pt modelId="{7CEDBFDF-33C6-4C19-A840-D80836B90D53}" type="pres">
      <dgm:prSet presAssocID="{CCECA20B-CBE2-454C-8715-F4AB129126DC}" presName="horz1" presStyleCnt="0"/>
      <dgm:spPr/>
    </dgm:pt>
    <dgm:pt modelId="{4C6451B4-1A8C-41FF-B923-9D85EFE2F91D}" type="pres">
      <dgm:prSet presAssocID="{CCECA20B-CBE2-454C-8715-F4AB129126DC}" presName="tx1" presStyleLbl="revTx" presStyleIdx="4" presStyleCnt="10"/>
      <dgm:spPr/>
    </dgm:pt>
    <dgm:pt modelId="{2EC63EF0-2B9D-4CDA-9688-EB8F5523CEFD}" type="pres">
      <dgm:prSet presAssocID="{CCECA20B-CBE2-454C-8715-F4AB129126DC}" presName="vert1" presStyleCnt="0"/>
      <dgm:spPr/>
    </dgm:pt>
    <dgm:pt modelId="{EDFDCDEA-BDF8-41D7-B4AA-390D40FC6AB2}" type="pres">
      <dgm:prSet presAssocID="{09312F62-6D3E-4187-AC7F-C463367940D1}" presName="thickLine" presStyleLbl="alignNode1" presStyleIdx="5" presStyleCnt="10"/>
      <dgm:spPr/>
    </dgm:pt>
    <dgm:pt modelId="{6F036D73-F2AA-4C8A-B56F-8F28E33A9CB8}" type="pres">
      <dgm:prSet presAssocID="{09312F62-6D3E-4187-AC7F-C463367940D1}" presName="horz1" presStyleCnt="0"/>
      <dgm:spPr/>
    </dgm:pt>
    <dgm:pt modelId="{55E24C57-F866-4A2C-B13D-A75DD609CDBE}" type="pres">
      <dgm:prSet presAssocID="{09312F62-6D3E-4187-AC7F-C463367940D1}" presName="tx1" presStyleLbl="revTx" presStyleIdx="5" presStyleCnt="10"/>
      <dgm:spPr/>
    </dgm:pt>
    <dgm:pt modelId="{7640885D-5E77-4AC8-BA14-9116F86FF240}" type="pres">
      <dgm:prSet presAssocID="{09312F62-6D3E-4187-AC7F-C463367940D1}" presName="vert1" presStyleCnt="0"/>
      <dgm:spPr/>
    </dgm:pt>
    <dgm:pt modelId="{ECA53E90-2E22-4ECF-B611-8DBA7D0D81C9}" type="pres">
      <dgm:prSet presAssocID="{A1ABAF4C-4AF5-4260-8BBF-84D6B95C54EA}" presName="thickLine" presStyleLbl="alignNode1" presStyleIdx="6" presStyleCnt="10"/>
      <dgm:spPr/>
    </dgm:pt>
    <dgm:pt modelId="{6AB5CB65-2487-4B07-90F3-1F419885F304}" type="pres">
      <dgm:prSet presAssocID="{A1ABAF4C-4AF5-4260-8BBF-84D6B95C54EA}" presName="horz1" presStyleCnt="0"/>
      <dgm:spPr/>
    </dgm:pt>
    <dgm:pt modelId="{0A54C8A2-C65F-4708-82C4-9A182AEA8450}" type="pres">
      <dgm:prSet presAssocID="{A1ABAF4C-4AF5-4260-8BBF-84D6B95C54EA}" presName="tx1" presStyleLbl="revTx" presStyleIdx="6" presStyleCnt="10"/>
      <dgm:spPr/>
    </dgm:pt>
    <dgm:pt modelId="{D4BC18BE-D837-493C-A92D-89220996D17F}" type="pres">
      <dgm:prSet presAssocID="{A1ABAF4C-4AF5-4260-8BBF-84D6B95C54EA}" presName="vert1" presStyleCnt="0"/>
      <dgm:spPr/>
    </dgm:pt>
    <dgm:pt modelId="{8C9D4400-D207-49F2-BFC4-31B80C4E53E4}" type="pres">
      <dgm:prSet presAssocID="{307B8602-B1D0-4947-AAA3-C7D0F6DE31F4}" presName="thickLine" presStyleLbl="alignNode1" presStyleIdx="7" presStyleCnt="10"/>
      <dgm:spPr/>
    </dgm:pt>
    <dgm:pt modelId="{447044A9-6776-48A6-B333-755A3F6CF627}" type="pres">
      <dgm:prSet presAssocID="{307B8602-B1D0-4947-AAA3-C7D0F6DE31F4}" presName="horz1" presStyleCnt="0"/>
      <dgm:spPr/>
    </dgm:pt>
    <dgm:pt modelId="{1F0BD3FB-1FE9-4A74-BD6E-649DDB64536A}" type="pres">
      <dgm:prSet presAssocID="{307B8602-B1D0-4947-AAA3-C7D0F6DE31F4}" presName="tx1" presStyleLbl="revTx" presStyleIdx="7" presStyleCnt="10"/>
      <dgm:spPr/>
    </dgm:pt>
    <dgm:pt modelId="{28F41A16-AA98-4E33-B970-B93C0512E94B}" type="pres">
      <dgm:prSet presAssocID="{307B8602-B1D0-4947-AAA3-C7D0F6DE31F4}" presName="vert1" presStyleCnt="0"/>
      <dgm:spPr/>
    </dgm:pt>
    <dgm:pt modelId="{F7739176-DF2E-414C-A452-1D77C4EBB25C}" type="pres">
      <dgm:prSet presAssocID="{941B946A-D152-423F-91AB-62D4BFFE4E03}" presName="thickLine" presStyleLbl="alignNode1" presStyleIdx="8" presStyleCnt="10"/>
      <dgm:spPr/>
    </dgm:pt>
    <dgm:pt modelId="{BA947C6C-AABB-4CD2-BD74-C20E44DAFCB9}" type="pres">
      <dgm:prSet presAssocID="{941B946A-D152-423F-91AB-62D4BFFE4E03}" presName="horz1" presStyleCnt="0"/>
      <dgm:spPr/>
    </dgm:pt>
    <dgm:pt modelId="{397729E6-4C28-4043-81DC-BC144C1FF137}" type="pres">
      <dgm:prSet presAssocID="{941B946A-D152-423F-91AB-62D4BFFE4E03}" presName="tx1" presStyleLbl="revTx" presStyleIdx="8" presStyleCnt="10"/>
      <dgm:spPr/>
    </dgm:pt>
    <dgm:pt modelId="{3B21D0C9-01CB-4246-B757-4802BB9086FA}" type="pres">
      <dgm:prSet presAssocID="{941B946A-D152-423F-91AB-62D4BFFE4E03}" presName="vert1" presStyleCnt="0"/>
      <dgm:spPr/>
    </dgm:pt>
    <dgm:pt modelId="{D7917B86-FCFA-4FDE-9759-5E01E1D2836E}" type="pres">
      <dgm:prSet presAssocID="{7E602E1C-9472-4313-91C6-3A9EF285DEB2}" presName="thickLine" presStyleLbl="alignNode1" presStyleIdx="9" presStyleCnt="10"/>
      <dgm:spPr/>
    </dgm:pt>
    <dgm:pt modelId="{E4BB6B2E-34F4-4AE8-B341-FF0F6CB83283}" type="pres">
      <dgm:prSet presAssocID="{7E602E1C-9472-4313-91C6-3A9EF285DEB2}" presName="horz1" presStyleCnt="0"/>
      <dgm:spPr/>
    </dgm:pt>
    <dgm:pt modelId="{774E02B4-9C52-432C-8507-B97CA54D1EE2}" type="pres">
      <dgm:prSet presAssocID="{7E602E1C-9472-4313-91C6-3A9EF285DEB2}" presName="tx1" presStyleLbl="revTx" presStyleIdx="9" presStyleCnt="10"/>
      <dgm:spPr/>
    </dgm:pt>
    <dgm:pt modelId="{78B655F9-6A64-45D9-AAEC-A580270DC826}" type="pres">
      <dgm:prSet presAssocID="{7E602E1C-9472-4313-91C6-3A9EF285DEB2}" presName="vert1" presStyleCnt="0"/>
      <dgm:spPr/>
    </dgm:pt>
  </dgm:ptLst>
  <dgm:cxnLst>
    <dgm:cxn modelId="{5693B08C-B59A-4AD3-824A-309951D856B7}" srcId="{C9664356-B875-485A-9201-12E13EF0D0D0}" destId="{4EA33B89-0E60-440F-9936-5DC37CFA2F11}" srcOrd="1" destOrd="0" parTransId="{454A0865-3330-435E-88D5-701C710DF00E}" sibTransId="{0BE30DB0-4D44-4DD9-8FEE-05CD979008C1}"/>
    <dgm:cxn modelId="{00EE96DF-C937-4DDB-99E5-C99A31B16ADE}" type="presOf" srcId="{7E602E1C-9472-4313-91C6-3A9EF285DEB2}" destId="{774E02B4-9C52-432C-8507-B97CA54D1EE2}" srcOrd="0" destOrd="0" presId="urn:microsoft.com/office/officeart/2008/layout/LinedList"/>
    <dgm:cxn modelId="{685ACD0E-6D40-4E13-BD29-FAA00D856823}" srcId="{C9664356-B875-485A-9201-12E13EF0D0D0}" destId="{941B946A-D152-423F-91AB-62D4BFFE4E03}" srcOrd="8" destOrd="0" parTransId="{7B54F701-737C-4660-B297-08988D866141}" sibTransId="{2822997C-FC8B-4291-BB1E-0BFFE9943D16}"/>
    <dgm:cxn modelId="{0ECD75EA-AED2-4575-9EFD-9DC1B81CCD96}" srcId="{C9664356-B875-485A-9201-12E13EF0D0D0}" destId="{6023FF59-832B-4668-AA22-D2064994AAB7}" srcOrd="0" destOrd="0" parTransId="{726B2E90-72C9-4A77-95D7-43AF128DED6F}" sibTransId="{064FD84B-DF52-468E-81A1-E6558B82415B}"/>
    <dgm:cxn modelId="{1923C3E9-98C3-445C-9F1B-4A9862FD237A}" type="presOf" srcId="{C9664356-B875-485A-9201-12E13EF0D0D0}" destId="{4BA73DEE-402E-43C3-BF8F-8B23C1A00357}" srcOrd="0" destOrd="0" presId="urn:microsoft.com/office/officeart/2008/layout/LinedList"/>
    <dgm:cxn modelId="{10A6744E-0583-4BF1-B4D8-B42C2626382D}" type="presOf" srcId="{1B8B8982-CB4C-4DC5-B200-C01D7DF7FF60}" destId="{3627DE18-8D43-42D9-9283-A5EC145D5C35}" srcOrd="0" destOrd="0" presId="urn:microsoft.com/office/officeart/2008/layout/LinedList"/>
    <dgm:cxn modelId="{7AA619BB-3141-4666-82EB-4801015D9C3A}" srcId="{C9664356-B875-485A-9201-12E13EF0D0D0}" destId="{09312F62-6D3E-4187-AC7F-C463367940D1}" srcOrd="5" destOrd="0" parTransId="{3F2D015C-9F81-4660-849F-05362E47CC95}" sibTransId="{63428582-F229-4B87-A568-5996CCD1E4B2}"/>
    <dgm:cxn modelId="{CC361DD5-7E92-4B2B-9CED-FB8E9301F152}" srcId="{C9664356-B875-485A-9201-12E13EF0D0D0}" destId="{1B8B8982-CB4C-4DC5-B200-C01D7DF7FF60}" srcOrd="2" destOrd="0" parTransId="{1F4C420B-022E-47AA-ABF3-C03E9D37E3C7}" sibTransId="{2787B54A-E418-470D-ABC0-94F69F8D2F29}"/>
    <dgm:cxn modelId="{EC146CF6-7B10-4B89-B794-DE72DBC13672}" type="presOf" srcId="{4EA33B89-0E60-440F-9936-5DC37CFA2F11}" destId="{3E1CFA75-FEB5-4149-A6F7-26F0FE1EA3C2}" srcOrd="0" destOrd="0" presId="urn:microsoft.com/office/officeart/2008/layout/LinedList"/>
    <dgm:cxn modelId="{F9B74762-868E-4137-9B7F-5E085467CF6A}" type="presOf" srcId="{CCECA20B-CBE2-454C-8715-F4AB129126DC}" destId="{4C6451B4-1A8C-41FF-B923-9D85EFE2F91D}" srcOrd="0" destOrd="0" presId="urn:microsoft.com/office/officeart/2008/layout/LinedList"/>
    <dgm:cxn modelId="{EAEF3A11-9E79-4C3A-B9BB-3AAC7497E9D1}" srcId="{C9664356-B875-485A-9201-12E13EF0D0D0}" destId="{307B8602-B1D0-4947-AAA3-C7D0F6DE31F4}" srcOrd="7" destOrd="0" parTransId="{D357187C-A805-431D-89F3-75864327EA47}" sibTransId="{83B1A72E-2253-4A0A-98C2-2F446C0DE906}"/>
    <dgm:cxn modelId="{7AEFC6D4-C00F-4360-B648-C8EC9CE2C8C5}" type="presOf" srcId="{A1ABAF4C-4AF5-4260-8BBF-84D6B95C54EA}" destId="{0A54C8A2-C65F-4708-82C4-9A182AEA8450}" srcOrd="0" destOrd="0" presId="urn:microsoft.com/office/officeart/2008/layout/LinedList"/>
    <dgm:cxn modelId="{023206EB-185C-4DEE-93AD-A24149D205D0}" type="presOf" srcId="{6023FF59-832B-4668-AA22-D2064994AAB7}" destId="{DF3167ED-C190-4293-B624-F18D4E4E283D}" srcOrd="0" destOrd="0" presId="urn:microsoft.com/office/officeart/2008/layout/LinedList"/>
    <dgm:cxn modelId="{B6CBC66D-DF77-4D7B-ACED-458FC6961301}" type="presOf" srcId="{56F2755A-AD1A-484E-B916-29F65E459D0C}" destId="{E506E06D-9ACB-41D2-A8F9-53BBCE69F28C}" srcOrd="0" destOrd="0" presId="urn:microsoft.com/office/officeart/2008/layout/LinedList"/>
    <dgm:cxn modelId="{FCC8A8C2-9A3D-407B-A15E-EA2025FB3F78}" type="presOf" srcId="{307B8602-B1D0-4947-AAA3-C7D0F6DE31F4}" destId="{1F0BD3FB-1FE9-4A74-BD6E-649DDB64536A}" srcOrd="0" destOrd="0" presId="urn:microsoft.com/office/officeart/2008/layout/LinedList"/>
    <dgm:cxn modelId="{5CE3E6C4-B744-490E-AA94-1A408094F430}" srcId="{C9664356-B875-485A-9201-12E13EF0D0D0}" destId="{CCECA20B-CBE2-454C-8715-F4AB129126DC}" srcOrd="4" destOrd="0" parTransId="{78CBC304-6A1C-4F22-A18B-84E97DE85206}" sibTransId="{D330AC28-395C-46B9-B992-178222CF72D5}"/>
    <dgm:cxn modelId="{D3688450-7951-438C-95E7-B122B44A68B2}" srcId="{C9664356-B875-485A-9201-12E13EF0D0D0}" destId="{56F2755A-AD1A-484E-B916-29F65E459D0C}" srcOrd="3" destOrd="0" parTransId="{64CBA880-1EE2-4383-96B4-EEC43FDC2431}" sibTransId="{AEEB4547-C173-4EB3-9301-974BCFA2CA43}"/>
    <dgm:cxn modelId="{45A599CA-4F2B-4C56-AF77-2668DA9BDF4A}" srcId="{C9664356-B875-485A-9201-12E13EF0D0D0}" destId="{7E602E1C-9472-4313-91C6-3A9EF285DEB2}" srcOrd="9" destOrd="0" parTransId="{A8B154AB-81B6-4737-8C7D-6D2EA366A4F9}" sibTransId="{93144E7A-BF1B-4726-B071-5ECF91416BD4}"/>
    <dgm:cxn modelId="{5585E47A-4DD7-45F8-88C0-7F9506D8FDCF}" type="presOf" srcId="{09312F62-6D3E-4187-AC7F-C463367940D1}" destId="{55E24C57-F866-4A2C-B13D-A75DD609CDBE}" srcOrd="0" destOrd="0" presId="urn:microsoft.com/office/officeart/2008/layout/LinedList"/>
    <dgm:cxn modelId="{B7BDD210-D6C0-46ED-B5BC-6F72FA4603D9}" srcId="{C9664356-B875-485A-9201-12E13EF0D0D0}" destId="{A1ABAF4C-4AF5-4260-8BBF-84D6B95C54EA}" srcOrd="6" destOrd="0" parTransId="{D4E1A318-4E61-453C-8650-22E928C41DD4}" sibTransId="{43EDF974-87D1-462A-833A-381337557849}"/>
    <dgm:cxn modelId="{5E1F6C21-CDB3-44EB-AF79-2AC98AF6CC55}" type="presOf" srcId="{941B946A-D152-423F-91AB-62D4BFFE4E03}" destId="{397729E6-4C28-4043-81DC-BC144C1FF137}" srcOrd="0" destOrd="0" presId="urn:microsoft.com/office/officeart/2008/layout/LinedList"/>
    <dgm:cxn modelId="{B86CD601-C602-4D91-AAA3-DF7D08D809E1}" type="presParOf" srcId="{4BA73DEE-402E-43C3-BF8F-8B23C1A00357}" destId="{7E9C65EA-4DA6-4F11-89AD-7BDC58BF12DE}" srcOrd="0" destOrd="0" presId="urn:microsoft.com/office/officeart/2008/layout/LinedList"/>
    <dgm:cxn modelId="{CB9E7A98-1D55-4B36-A23A-111A3F5E5FB8}" type="presParOf" srcId="{4BA73DEE-402E-43C3-BF8F-8B23C1A00357}" destId="{1A2265BF-0F78-4424-BC41-338AD461D2EC}" srcOrd="1" destOrd="0" presId="urn:microsoft.com/office/officeart/2008/layout/LinedList"/>
    <dgm:cxn modelId="{3AB993DD-6E0B-48E0-84BD-59F5339AC400}" type="presParOf" srcId="{1A2265BF-0F78-4424-BC41-338AD461D2EC}" destId="{DF3167ED-C190-4293-B624-F18D4E4E283D}" srcOrd="0" destOrd="0" presId="urn:microsoft.com/office/officeart/2008/layout/LinedList"/>
    <dgm:cxn modelId="{7A0CFDA7-C521-4685-A702-15209FC52052}" type="presParOf" srcId="{1A2265BF-0F78-4424-BC41-338AD461D2EC}" destId="{8BD7FB2D-7E48-4465-961C-37DAB73B8201}" srcOrd="1" destOrd="0" presId="urn:microsoft.com/office/officeart/2008/layout/LinedList"/>
    <dgm:cxn modelId="{0FF150F8-76C7-4668-8A90-8436807C80AE}" type="presParOf" srcId="{4BA73DEE-402E-43C3-BF8F-8B23C1A00357}" destId="{53B10BE2-729D-4D98-87C9-9C65EF3BAD50}" srcOrd="2" destOrd="0" presId="urn:microsoft.com/office/officeart/2008/layout/LinedList"/>
    <dgm:cxn modelId="{393B6BA2-EC8E-4566-9AF9-F2D2A90E1096}" type="presParOf" srcId="{4BA73DEE-402E-43C3-BF8F-8B23C1A00357}" destId="{C669333D-CABF-400B-8F8D-DE8EA69DDBA8}" srcOrd="3" destOrd="0" presId="urn:microsoft.com/office/officeart/2008/layout/LinedList"/>
    <dgm:cxn modelId="{BA30A8D5-81D2-4A86-9944-71CEC5125D82}" type="presParOf" srcId="{C669333D-CABF-400B-8F8D-DE8EA69DDBA8}" destId="{3E1CFA75-FEB5-4149-A6F7-26F0FE1EA3C2}" srcOrd="0" destOrd="0" presId="urn:microsoft.com/office/officeart/2008/layout/LinedList"/>
    <dgm:cxn modelId="{82883B59-84FF-48E0-97E5-FBA79B992E12}" type="presParOf" srcId="{C669333D-CABF-400B-8F8D-DE8EA69DDBA8}" destId="{D8389703-35B1-477D-A951-6ABEA505A601}" srcOrd="1" destOrd="0" presId="urn:microsoft.com/office/officeart/2008/layout/LinedList"/>
    <dgm:cxn modelId="{89BFCB57-E298-4AA2-AA73-8F437185ED12}" type="presParOf" srcId="{4BA73DEE-402E-43C3-BF8F-8B23C1A00357}" destId="{BF70174D-053B-46FC-90C8-BCE02DFD0D31}" srcOrd="4" destOrd="0" presId="urn:microsoft.com/office/officeart/2008/layout/LinedList"/>
    <dgm:cxn modelId="{3359CEFD-8B71-4AC4-A950-959D2C5B7F24}" type="presParOf" srcId="{4BA73DEE-402E-43C3-BF8F-8B23C1A00357}" destId="{B71F3538-60AB-4807-B863-5CA89A60CAA6}" srcOrd="5" destOrd="0" presId="urn:microsoft.com/office/officeart/2008/layout/LinedList"/>
    <dgm:cxn modelId="{B875BED8-6F35-4B37-9E31-ACE75CAD453B}" type="presParOf" srcId="{B71F3538-60AB-4807-B863-5CA89A60CAA6}" destId="{3627DE18-8D43-42D9-9283-A5EC145D5C35}" srcOrd="0" destOrd="0" presId="urn:microsoft.com/office/officeart/2008/layout/LinedList"/>
    <dgm:cxn modelId="{7CFE6BA5-071C-4CB3-9126-A19649FD107D}" type="presParOf" srcId="{B71F3538-60AB-4807-B863-5CA89A60CAA6}" destId="{DD65E531-C204-4DFB-B64B-A71426954E2F}" srcOrd="1" destOrd="0" presId="urn:microsoft.com/office/officeart/2008/layout/LinedList"/>
    <dgm:cxn modelId="{4655D7B9-001C-4A7E-BC46-29685308A4FE}" type="presParOf" srcId="{4BA73DEE-402E-43C3-BF8F-8B23C1A00357}" destId="{7B6102C9-2958-4F10-ADA6-90A4ECD342FC}" srcOrd="6" destOrd="0" presId="urn:microsoft.com/office/officeart/2008/layout/LinedList"/>
    <dgm:cxn modelId="{1EC97DF7-B29F-41A4-9EA9-77F776E8D698}" type="presParOf" srcId="{4BA73DEE-402E-43C3-BF8F-8B23C1A00357}" destId="{B30407BE-2274-4057-B790-4F279599BD18}" srcOrd="7" destOrd="0" presId="urn:microsoft.com/office/officeart/2008/layout/LinedList"/>
    <dgm:cxn modelId="{606467BA-DE09-4458-AC35-FCF134D23B17}" type="presParOf" srcId="{B30407BE-2274-4057-B790-4F279599BD18}" destId="{E506E06D-9ACB-41D2-A8F9-53BBCE69F28C}" srcOrd="0" destOrd="0" presId="urn:microsoft.com/office/officeart/2008/layout/LinedList"/>
    <dgm:cxn modelId="{2F7A30B6-BFC2-4D08-A3CC-0D6A976A2B7B}" type="presParOf" srcId="{B30407BE-2274-4057-B790-4F279599BD18}" destId="{E1AE1EBB-599B-492C-8FC9-0808D5862B0D}" srcOrd="1" destOrd="0" presId="urn:microsoft.com/office/officeart/2008/layout/LinedList"/>
    <dgm:cxn modelId="{AA4FEEA9-BBEA-4A36-8F0D-B5308CA99C74}" type="presParOf" srcId="{4BA73DEE-402E-43C3-BF8F-8B23C1A00357}" destId="{739EC936-078C-4C82-ACEF-02430BC09E9E}" srcOrd="8" destOrd="0" presId="urn:microsoft.com/office/officeart/2008/layout/LinedList"/>
    <dgm:cxn modelId="{A43A5801-4F97-4CC3-8C4D-6EFC34AB7D19}" type="presParOf" srcId="{4BA73DEE-402E-43C3-BF8F-8B23C1A00357}" destId="{7CEDBFDF-33C6-4C19-A840-D80836B90D53}" srcOrd="9" destOrd="0" presId="urn:microsoft.com/office/officeart/2008/layout/LinedList"/>
    <dgm:cxn modelId="{BD560CC7-085B-4855-805D-29B65B5A8163}" type="presParOf" srcId="{7CEDBFDF-33C6-4C19-A840-D80836B90D53}" destId="{4C6451B4-1A8C-41FF-B923-9D85EFE2F91D}" srcOrd="0" destOrd="0" presId="urn:microsoft.com/office/officeart/2008/layout/LinedList"/>
    <dgm:cxn modelId="{97312A75-D968-43A0-B46F-B43085B085E5}" type="presParOf" srcId="{7CEDBFDF-33C6-4C19-A840-D80836B90D53}" destId="{2EC63EF0-2B9D-4CDA-9688-EB8F5523CEFD}" srcOrd="1" destOrd="0" presId="urn:microsoft.com/office/officeart/2008/layout/LinedList"/>
    <dgm:cxn modelId="{A9FE2336-594D-4EEB-8ED9-A477A883D8AF}" type="presParOf" srcId="{4BA73DEE-402E-43C3-BF8F-8B23C1A00357}" destId="{EDFDCDEA-BDF8-41D7-B4AA-390D40FC6AB2}" srcOrd="10" destOrd="0" presId="urn:microsoft.com/office/officeart/2008/layout/LinedList"/>
    <dgm:cxn modelId="{C11D3EB4-7626-46C6-BE04-8C19E9743922}" type="presParOf" srcId="{4BA73DEE-402E-43C3-BF8F-8B23C1A00357}" destId="{6F036D73-F2AA-4C8A-B56F-8F28E33A9CB8}" srcOrd="11" destOrd="0" presId="urn:microsoft.com/office/officeart/2008/layout/LinedList"/>
    <dgm:cxn modelId="{1D534EC4-79B5-4680-AD89-0F3572E8ECC9}" type="presParOf" srcId="{6F036D73-F2AA-4C8A-B56F-8F28E33A9CB8}" destId="{55E24C57-F866-4A2C-B13D-A75DD609CDBE}" srcOrd="0" destOrd="0" presId="urn:microsoft.com/office/officeart/2008/layout/LinedList"/>
    <dgm:cxn modelId="{3297751E-532B-4B7C-AE08-3B1250A2EEC5}" type="presParOf" srcId="{6F036D73-F2AA-4C8A-B56F-8F28E33A9CB8}" destId="{7640885D-5E77-4AC8-BA14-9116F86FF240}" srcOrd="1" destOrd="0" presId="urn:microsoft.com/office/officeart/2008/layout/LinedList"/>
    <dgm:cxn modelId="{78E6F84D-786F-440A-89BF-0A55E523D51A}" type="presParOf" srcId="{4BA73DEE-402E-43C3-BF8F-8B23C1A00357}" destId="{ECA53E90-2E22-4ECF-B611-8DBA7D0D81C9}" srcOrd="12" destOrd="0" presId="urn:microsoft.com/office/officeart/2008/layout/LinedList"/>
    <dgm:cxn modelId="{DE6ED109-F2CA-43B3-B803-F52D0F0F6C00}" type="presParOf" srcId="{4BA73DEE-402E-43C3-BF8F-8B23C1A00357}" destId="{6AB5CB65-2487-4B07-90F3-1F419885F304}" srcOrd="13" destOrd="0" presId="urn:microsoft.com/office/officeart/2008/layout/LinedList"/>
    <dgm:cxn modelId="{7C707BDB-C3D2-424E-B96D-9AF5CBC79902}" type="presParOf" srcId="{6AB5CB65-2487-4B07-90F3-1F419885F304}" destId="{0A54C8A2-C65F-4708-82C4-9A182AEA8450}" srcOrd="0" destOrd="0" presId="urn:microsoft.com/office/officeart/2008/layout/LinedList"/>
    <dgm:cxn modelId="{7981D81A-7E4E-442B-A791-0042F151EE87}" type="presParOf" srcId="{6AB5CB65-2487-4B07-90F3-1F419885F304}" destId="{D4BC18BE-D837-493C-A92D-89220996D17F}" srcOrd="1" destOrd="0" presId="urn:microsoft.com/office/officeart/2008/layout/LinedList"/>
    <dgm:cxn modelId="{6476C059-AA4D-4B5A-9FD6-76A57231AFFA}" type="presParOf" srcId="{4BA73DEE-402E-43C3-BF8F-8B23C1A00357}" destId="{8C9D4400-D207-49F2-BFC4-31B80C4E53E4}" srcOrd="14" destOrd="0" presId="urn:microsoft.com/office/officeart/2008/layout/LinedList"/>
    <dgm:cxn modelId="{14F0D330-0F8C-468E-ADAC-C3C0B6A007E5}" type="presParOf" srcId="{4BA73DEE-402E-43C3-BF8F-8B23C1A00357}" destId="{447044A9-6776-48A6-B333-755A3F6CF627}" srcOrd="15" destOrd="0" presId="urn:microsoft.com/office/officeart/2008/layout/LinedList"/>
    <dgm:cxn modelId="{825BD5C9-D016-4999-8B86-1A8FBA7086EA}" type="presParOf" srcId="{447044A9-6776-48A6-B333-755A3F6CF627}" destId="{1F0BD3FB-1FE9-4A74-BD6E-649DDB64536A}" srcOrd="0" destOrd="0" presId="urn:microsoft.com/office/officeart/2008/layout/LinedList"/>
    <dgm:cxn modelId="{1C63BFA0-CFC3-47B3-B935-DD969CC5CF22}" type="presParOf" srcId="{447044A9-6776-48A6-B333-755A3F6CF627}" destId="{28F41A16-AA98-4E33-B970-B93C0512E94B}" srcOrd="1" destOrd="0" presId="urn:microsoft.com/office/officeart/2008/layout/LinedList"/>
    <dgm:cxn modelId="{7B17EA52-AD7E-4375-BDBC-B4A126293AB0}" type="presParOf" srcId="{4BA73DEE-402E-43C3-BF8F-8B23C1A00357}" destId="{F7739176-DF2E-414C-A452-1D77C4EBB25C}" srcOrd="16" destOrd="0" presId="urn:microsoft.com/office/officeart/2008/layout/LinedList"/>
    <dgm:cxn modelId="{C9B45572-750E-405D-8555-0FDE74E6BDD8}" type="presParOf" srcId="{4BA73DEE-402E-43C3-BF8F-8B23C1A00357}" destId="{BA947C6C-AABB-4CD2-BD74-C20E44DAFCB9}" srcOrd="17" destOrd="0" presId="urn:microsoft.com/office/officeart/2008/layout/LinedList"/>
    <dgm:cxn modelId="{BA63D9E4-6285-4C89-8EE4-98F37F1A837A}" type="presParOf" srcId="{BA947C6C-AABB-4CD2-BD74-C20E44DAFCB9}" destId="{397729E6-4C28-4043-81DC-BC144C1FF137}" srcOrd="0" destOrd="0" presId="urn:microsoft.com/office/officeart/2008/layout/LinedList"/>
    <dgm:cxn modelId="{DD950879-5E64-4689-B803-6258FA4220B4}" type="presParOf" srcId="{BA947C6C-AABB-4CD2-BD74-C20E44DAFCB9}" destId="{3B21D0C9-01CB-4246-B757-4802BB9086FA}" srcOrd="1" destOrd="0" presId="urn:microsoft.com/office/officeart/2008/layout/LinedList"/>
    <dgm:cxn modelId="{E8F2C899-0D79-49CE-ACE9-C4DDD4C7B4C7}" type="presParOf" srcId="{4BA73DEE-402E-43C3-BF8F-8B23C1A00357}" destId="{D7917B86-FCFA-4FDE-9759-5E01E1D2836E}" srcOrd="18" destOrd="0" presId="urn:microsoft.com/office/officeart/2008/layout/LinedList"/>
    <dgm:cxn modelId="{95E791E6-0EA1-42A4-A8E3-AC5F346CD482}" type="presParOf" srcId="{4BA73DEE-402E-43C3-BF8F-8B23C1A00357}" destId="{E4BB6B2E-34F4-4AE8-B341-FF0F6CB83283}" srcOrd="19" destOrd="0" presId="urn:microsoft.com/office/officeart/2008/layout/LinedList"/>
    <dgm:cxn modelId="{B1D53C5B-95F6-4BC1-A706-31B4CEE9BFB7}" type="presParOf" srcId="{E4BB6B2E-34F4-4AE8-B341-FF0F6CB83283}" destId="{774E02B4-9C52-432C-8507-B97CA54D1EE2}" srcOrd="0" destOrd="0" presId="urn:microsoft.com/office/officeart/2008/layout/LinedList"/>
    <dgm:cxn modelId="{B250F657-9236-4426-A831-38D9608F923F}" type="presParOf" srcId="{E4BB6B2E-34F4-4AE8-B341-FF0F6CB83283}" destId="{78B655F9-6A64-45D9-AAEC-A580270DC8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67578-5672-48BB-A942-6D6D5008E135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DA03C1A-269F-4079-8E09-0656E1825BA0}">
      <dgm:prSet phldrT="[Text]"/>
      <dgm:spPr/>
      <dgm:t>
        <a:bodyPr/>
        <a:lstStyle/>
        <a:p>
          <a:r>
            <a:rPr lang="en-US" dirty="0" smtClean="0"/>
            <a:t>Activate Solver</a:t>
          </a:r>
          <a:endParaRPr lang="en-US" dirty="0"/>
        </a:p>
      </dgm:t>
    </dgm:pt>
    <dgm:pt modelId="{47244EC8-2F70-4A4A-A93C-1212BB813532}" type="parTrans" cxnId="{B099E564-5872-4B2D-A5D9-0B3011F8394D}">
      <dgm:prSet/>
      <dgm:spPr/>
      <dgm:t>
        <a:bodyPr/>
        <a:lstStyle/>
        <a:p>
          <a:endParaRPr lang="en-US"/>
        </a:p>
      </dgm:t>
    </dgm:pt>
    <dgm:pt modelId="{79E2463B-175E-45A9-B9C5-03BD2B965BF4}" type="sibTrans" cxnId="{B099E564-5872-4B2D-A5D9-0B3011F8394D}">
      <dgm:prSet/>
      <dgm:spPr/>
      <dgm:t>
        <a:bodyPr/>
        <a:lstStyle/>
        <a:p>
          <a:endParaRPr lang="en-US"/>
        </a:p>
      </dgm:t>
    </dgm:pt>
    <dgm:pt modelId="{95FFC854-0FDA-4A38-B607-FF5C9926EC49}">
      <dgm:prSet phldrT="[Text]"/>
      <dgm:spPr/>
      <dgm:t>
        <a:bodyPr/>
        <a:lstStyle/>
        <a:p>
          <a:r>
            <a:rPr lang="en-US" dirty="0" smtClean="0"/>
            <a:t>In The Excel Open Add-Ins</a:t>
          </a:r>
          <a:endParaRPr lang="en-US" dirty="0"/>
        </a:p>
      </dgm:t>
    </dgm:pt>
    <dgm:pt modelId="{8A7CC119-DF06-49E1-B594-F2FB728778BC}" type="parTrans" cxnId="{60C79249-CF2D-48C0-81BA-5C8F0FA12ADE}">
      <dgm:prSet/>
      <dgm:spPr/>
      <dgm:t>
        <a:bodyPr/>
        <a:lstStyle/>
        <a:p>
          <a:endParaRPr lang="en-US"/>
        </a:p>
      </dgm:t>
    </dgm:pt>
    <dgm:pt modelId="{FDD616CE-A425-4543-9342-F208C7C27BC3}" type="sibTrans" cxnId="{60C79249-CF2D-48C0-81BA-5C8F0FA12ADE}">
      <dgm:prSet/>
      <dgm:spPr/>
      <dgm:t>
        <a:bodyPr/>
        <a:lstStyle/>
        <a:p>
          <a:endParaRPr lang="en-US"/>
        </a:p>
      </dgm:t>
    </dgm:pt>
    <dgm:pt modelId="{0343E582-9B1E-484F-B4A9-82857EFA16FC}">
      <dgm:prSet phldrT="[Text]"/>
      <dgm:spPr/>
      <dgm:t>
        <a:bodyPr/>
        <a:lstStyle/>
        <a:p>
          <a:r>
            <a:rPr lang="en-US" dirty="0" smtClean="0"/>
            <a:t>Ensure Solver Add-in is Checked and proceed .</a:t>
          </a:r>
          <a:endParaRPr lang="en-US" dirty="0"/>
        </a:p>
      </dgm:t>
    </dgm:pt>
    <dgm:pt modelId="{41A5DD4E-5AE6-4ECD-95C2-8361FF1E6C04}" type="parTrans" cxnId="{65D605A3-B5DE-4A58-98CE-958D138E4CF1}">
      <dgm:prSet/>
      <dgm:spPr/>
      <dgm:t>
        <a:bodyPr/>
        <a:lstStyle/>
        <a:p>
          <a:endParaRPr lang="en-US"/>
        </a:p>
      </dgm:t>
    </dgm:pt>
    <dgm:pt modelId="{E55F72BD-415A-4131-950E-F6B2DF607495}" type="sibTrans" cxnId="{65D605A3-B5DE-4A58-98CE-958D138E4CF1}">
      <dgm:prSet/>
      <dgm:spPr/>
      <dgm:t>
        <a:bodyPr/>
        <a:lstStyle/>
        <a:p>
          <a:endParaRPr lang="en-US"/>
        </a:p>
      </dgm:t>
    </dgm:pt>
    <dgm:pt modelId="{913FC825-A441-46C6-BAAE-3F2414331BDF}">
      <dgm:prSet phldrT="[Text]"/>
      <dgm:spPr/>
      <dgm:t>
        <a:bodyPr/>
        <a:lstStyle/>
        <a:p>
          <a:r>
            <a:rPr lang="en-US" dirty="0" smtClean="0"/>
            <a:t>Open Solver</a:t>
          </a:r>
          <a:endParaRPr lang="en-US" dirty="0"/>
        </a:p>
      </dgm:t>
    </dgm:pt>
    <dgm:pt modelId="{EC9AA72B-4922-47AF-B7B7-80E070ACD17B}" type="parTrans" cxnId="{C54D6CD0-747D-4405-9E1D-E400E82BB58A}">
      <dgm:prSet/>
      <dgm:spPr/>
      <dgm:t>
        <a:bodyPr/>
        <a:lstStyle/>
        <a:p>
          <a:endParaRPr lang="en-US"/>
        </a:p>
      </dgm:t>
    </dgm:pt>
    <dgm:pt modelId="{0DF9E414-3EED-48D1-8F63-5668A802E23A}" type="sibTrans" cxnId="{C54D6CD0-747D-4405-9E1D-E400E82BB58A}">
      <dgm:prSet/>
      <dgm:spPr/>
      <dgm:t>
        <a:bodyPr/>
        <a:lstStyle/>
        <a:p>
          <a:endParaRPr lang="en-US"/>
        </a:p>
      </dgm:t>
    </dgm:pt>
    <dgm:pt modelId="{BC8B26F4-DF12-4FAB-8B1E-F3A3E018CDF0}">
      <dgm:prSet phldrT="[Text]"/>
      <dgm:spPr/>
      <dgm:t>
        <a:bodyPr/>
        <a:lstStyle/>
        <a:p>
          <a:r>
            <a:rPr lang="en-US" dirty="0" smtClean="0"/>
            <a:t>In The DATA Ribbon Find Analysis Group</a:t>
          </a:r>
          <a:endParaRPr lang="en-US" dirty="0"/>
        </a:p>
      </dgm:t>
    </dgm:pt>
    <dgm:pt modelId="{CB097FC9-71E5-4432-A7C4-BF0F2494084A}" type="parTrans" cxnId="{8DC6418E-8AAA-4934-BF31-748DF71DB111}">
      <dgm:prSet/>
      <dgm:spPr/>
      <dgm:t>
        <a:bodyPr/>
        <a:lstStyle/>
        <a:p>
          <a:endParaRPr lang="en-US"/>
        </a:p>
      </dgm:t>
    </dgm:pt>
    <dgm:pt modelId="{6E88AB4F-5D91-47FC-B2AA-D5DC13771359}" type="sibTrans" cxnId="{8DC6418E-8AAA-4934-BF31-748DF71DB111}">
      <dgm:prSet/>
      <dgm:spPr/>
      <dgm:t>
        <a:bodyPr/>
        <a:lstStyle/>
        <a:p>
          <a:endParaRPr lang="en-US"/>
        </a:p>
      </dgm:t>
    </dgm:pt>
    <dgm:pt modelId="{6F3A7567-E114-426E-9E88-E3A0E43AEC1B}">
      <dgm:prSet phldrT="[Text]"/>
      <dgm:spPr/>
      <dgm:t>
        <a:bodyPr/>
        <a:lstStyle/>
        <a:p>
          <a:r>
            <a:rPr lang="en-US" dirty="0" smtClean="0"/>
            <a:t>Click on the icon representing Solver.</a:t>
          </a:r>
          <a:endParaRPr lang="en-US" dirty="0"/>
        </a:p>
      </dgm:t>
    </dgm:pt>
    <dgm:pt modelId="{B6303021-1B17-4C18-9A67-6C9B81980FCC}" type="parTrans" cxnId="{8EA03CCB-E27C-4FCB-8245-88451E091E44}">
      <dgm:prSet/>
      <dgm:spPr/>
      <dgm:t>
        <a:bodyPr/>
        <a:lstStyle/>
        <a:p>
          <a:endParaRPr lang="en-US"/>
        </a:p>
      </dgm:t>
    </dgm:pt>
    <dgm:pt modelId="{49B234E5-201C-40D0-96DA-B75514940691}" type="sibTrans" cxnId="{8EA03CCB-E27C-4FCB-8245-88451E091E44}">
      <dgm:prSet/>
      <dgm:spPr/>
      <dgm:t>
        <a:bodyPr/>
        <a:lstStyle/>
        <a:p>
          <a:endParaRPr lang="en-US"/>
        </a:p>
      </dgm:t>
    </dgm:pt>
    <dgm:pt modelId="{6E972F04-39A7-4F9B-A06C-D6D385D742CD}">
      <dgm:prSet phldrT="[Text]"/>
      <dgm:spPr/>
      <dgm:t>
        <a:bodyPr/>
        <a:lstStyle/>
        <a:p>
          <a:r>
            <a:rPr lang="en-US" dirty="0" smtClean="0"/>
            <a:t>Enter The Objective</a:t>
          </a:r>
          <a:endParaRPr lang="en-US" dirty="0"/>
        </a:p>
      </dgm:t>
    </dgm:pt>
    <dgm:pt modelId="{CA10C340-6B6C-420F-861F-62E47B7A70E5}" type="parTrans" cxnId="{3A58A5D5-75C2-439D-81DD-1BE9B8B0455B}">
      <dgm:prSet/>
      <dgm:spPr/>
      <dgm:t>
        <a:bodyPr/>
        <a:lstStyle/>
        <a:p>
          <a:endParaRPr lang="en-US"/>
        </a:p>
      </dgm:t>
    </dgm:pt>
    <dgm:pt modelId="{9AAFDACC-09E4-4A5F-860E-B8357D7C0143}" type="sibTrans" cxnId="{3A58A5D5-75C2-439D-81DD-1BE9B8B0455B}">
      <dgm:prSet/>
      <dgm:spPr/>
      <dgm:t>
        <a:bodyPr/>
        <a:lstStyle/>
        <a:p>
          <a:endParaRPr lang="en-US"/>
        </a:p>
      </dgm:t>
    </dgm:pt>
    <dgm:pt modelId="{3821A969-CCDE-487F-89A9-A7F53B9C5599}">
      <dgm:prSet phldrT="[Text]"/>
      <dgm:spPr/>
      <dgm:t>
        <a:bodyPr/>
        <a:lstStyle/>
        <a:p>
          <a:r>
            <a:rPr lang="en-US" dirty="0" smtClean="0"/>
            <a:t>Enter Objective ,Add-&gt; Subject to Constraints</a:t>
          </a:r>
          <a:endParaRPr lang="en-US" dirty="0"/>
        </a:p>
      </dgm:t>
    </dgm:pt>
    <dgm:pt modelId="{9EE695B5-EF71-4D79-A4EC-D127C87255B3}" type="parTrans" cxnId="{7C8E90B5-E4DF-43FD-9EA7-C132DFC28462}">
      <dgm:prSet/>
      <dgm:spPr/>
      <dgm:t>
        <a:bodyPr/>
        <a:lstStyle/>
        <a:p>
          <a:endParaRPr lang="en-US"/>
        </a:p>
      </dgm:t>
    </dgm:pt>
    <dgm:pt modelId="{CEA2ED4C-E4D5-4CEC-90E6-0FF8062ADB88}" type="sibTrans" cxnId="{7C8E90B5-E4DF-43FD-9EA7-C132DFC28462}">
      <dgm:prSet/>
      <dgm:spPr/>
      <dgm:t>
        <a:bodyPr/>
        <a:lstStyle/>
        <a:p>
          <a:endParaRPr lang="en-US"/>
        </a:p>
      </dgm:t>
    </dgm:pt>
    <dgm:pt modelId="{4F4C3B15-B5AB-4CD0-BF82-2478F56A8DB1}">
      <dgm:prSet phldrT="[Text]"/>
      <dgm:spPr/>
      <dgm:t>
        <a:bodyPr/>
        <a:lstStyle/>
        <a:p>
          <a:r>
            <a:rPr lang="en-US" dirty="0" smtClean="0"/>
            <a:t>Select Solving Method: </a:t>
          </a:r>
          <a:r>
            <a:rPr lang="en-US" dirty="0" err="1" smtClean="0"/>
            <a:t>ie</a:t>
          </a:r>
          <a:r>
            <a:rPr lang="en-US" dirty="0" smtClean="0"/>
            <a:t> Simplex LP and click SOLVE</a:t>
          </a:r>
          <a:endParaRPr lang="en-US" dirty="0"/>
        </a:p>
      </dgm:t>
    </dgm:pt>
    <dgm:pt modelId="{0D7B00AD-D14C-4B10-93DF-09AE09E31230}" type="parTrans" cxnId="{3D1067FA-8435-4423-840B-C7DB4440D025}">
      <dgm:prSet/>
      <dgm:spPr/>
      <dgm:t>
        <a:bodyPr/>
        <a:lstStyle/>
        <a:p>
          <a:endParaRPr lang="en-US"/>
        </a:p>
      </dgm:t>
    </dgm:pt>
    <dgm:pt modelId="{9E527105-13C9-4D61-BF7F-B72E2CB3A215}" type="sibTrans" cxnId="{3D1067FA-8435-4423-840B-C7DB4440D025}">
      <dgm:prSet/>
      <dgm:spPr/>
      <dgm:t>
        <a:bodyPr/>
        <a:lstStyle/>
        <a:p>
          <a:endParaRPr lang="en-US"/>
        </a:p>
      </dgm:t>
    </dgm:pt>
    <dgm:pt modelId="{76778B42-110F-4393-8C97-03CF6D4693CB}" type="pres">
      <dgm:prSet presAssocID="{60F67578-5672-48BB-A942-6D6D5008E13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3DE085-6D7A-4F11-A275-12E6D69FDF9D}" type="pres">
      <dgm:prSet presAssocID="{5DA03C1A-269F-4079-8E09-0656E1825BA0}" presName="composite" presStyleCnt="0"/>
      <dgm:spPr/>
    </dgm:pt>
    <dgm:pt modelId="{E637AC8D-A104-489C-AF5E-B0622331A934}" type="pres">
      <dgm:prSet presAssocID="{5DA03C1A-269F-4079-8E09-0656E1825BA0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5B12E-3A17-4505-B2C9-FC246B4ABA11}" type="pres">
      <dgm:prSet presAssocID="{5DA03C1A-269F-4079-8E09-0656E1825BA0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2CA4F-653B-4CB9-8A54-F5BFC71EBA73}" type="pres">
      <dgm:prSet presAssocID="{79E2463B-175E-45A9-B9C5-03BD2B965BF4}" presName="sp" presStyleCnt="0"/>
      <dgm:spPr/>
    </dgm:pt>
    <dgm:pt modelId="{5520C2B3-749A-470A-95C1-B6A9DF12B02D}" type="pres">
      <dgm:prSet presAssocID="{913FC825-A441-46C6-BAAE-3F2414331BDF}" presName="composite" presStyleCnt="0"/>
      <dgm:spPr/>
    </dgm:pt>
    <dgm:pt modelId="{72586AC7-7587-4C3D-AF4E-E092CC44BDDD}" type="pres">
      <dgm:prSet presAssocID="{913FC825-A441-46C6-BAAE-3F2414331BD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D2736-8EDB-431E-A5A2-2D9BEEDD4F92}" type="pres">
      <dgm:prSet presAssocID="{913FC825-A441-46C6-BAAE-3F2414331BD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6065CB-70B8-4DD7-8CE8-AE16D1810C04}" type="pres">
      <dgm:prSet presAssocID="{0DF9E414-3EED-48D1-8F63-5668A802E23A}" presName="sp" presStyleCnt="0"/>
      <dgm:spPr/>
    </dgm:pt>
    <dgm:pt modelId="{13B569A5-418C-4BC4-8F95-8F35842ED410}" type="pres">
      <dgm:prSet presAssocID="{6E972F04-39A7-4F9B-A06C-D6D385D742CD}" presName="composite" presStyleCnt="0"/>
      <dgm:spPr/>
    </dgm:pt>
    <dgm:pt modelId="{3C50029A-5357-4914-9B08-F4AF088E20F9}" type="pres">
      <dgm:prSet presAssocID="{6E972F04-39A7-4F9B-A06C-D6D385D742C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06181-F135-4F67-92B2-C49EBE8BD74B}" type="pres">
      <dgm:prSet presAssocID="{6E972F04-39A7-4F9B-A06C-D6D385D742C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84CC02-882A-4834-BF32-BFA5517D256B}" type="presOf" srcId="{3821A969-CCDE-487F-89A9-A7F53B9C5599}" destId="{8C406181-F135-4F67-92B2-C49EBE8BD74B}" srcOrd="0" destOrd="0" presId="urn:microsoft.com/office/officeart/2005/8/layout/chevron2"/>
    <dgm:cxn modelId="{C70E1F60-EF4D-4C9E-AB20-D5C12A85A41D}" type="presOf" srcId="{5DA03C1A-269F-4079-8E09-0656E1825BA0}" destId="{E637AC8D-A104-489C-AF5E-B0622331A934}" srcOrd="0" destOrd="0" presId="urn:microsoft.com/office/officeart/2005/8/layout/chevron2"/>
    <dgm:cxn modelId="{B099E564-5872-4B2D-A5D9-0B3011F8394D}" srcId="{60F67578-5672-48BB-A942-6D6D5008E135}" destId="{5DA03C1A-269F-4079-8E09-0656E1825BA0}" srcOrd="0" destOrd="0" parTransId="{47244EC8-2F70-4A4A-A93C-1212BB813532}" sibTransId="{79E2463B-175E-45A9-B9C5-03BD2B965BF4}"/>
    <dgm:cxn modelId="{3D1067FA-8435-4423-840B-C7DB4440D025}" srcId="{6E972F04-39A7-4F9B-A06C-D6D385D742CD}" destId="{4F4C3B15-B5AB-4CD0-BF82-2478F56A8DB1}" srcOrd="1" destOrd="0" parTransId="{0D7B00AD-D14C-4B10-93DF-09AE09E31230}" sibTransId="{9E527105-13C9-4D61-BF7F-B72E2CB3A215}"/>
    <dgm:cxn modelId="{A8E67A79-AF36-4001-8A70-D9DDD4D5F572}" type="presOf" srcId="{6F3A7567-E114-426E-9E88-E3A0E43AEC1B}" destId="{B9BD2736-8EDB-431E-A5A2-2D9BEEDD4F92}" srcOrd="0" destOrd="1" presId="urn:microsoft.com/office/officeart/2005/8/layout/chevron2"/>
    <dgm:cxn modelId="{C54D6CD0-747D-4405-9E1D-E400E82BB58A}" srcId="{60F67578-5672-48BB-A942-6D6D5008E135}" destId="{913FC825-A441-46C6-BAAE-3F2414331BDF}" srcOrd="1" destOrd="0" parTransId="{EC9AA72B-4922-47AF-B7B7-80E070ACD17B}" sibTransId="{0DF9E414-3EED-48D1-8F63-5668A802E23A}"/>
    <dgm:cxn modelId="{8EA03CCB-E27C-4FCB-8245-88451E091E44}" srcId="{913FC825-A441-46C6-BAAE-3F2414331BDF}" destId="{6F3A7567-E114-426E-9E88-E3A0E43AEC1B}" srcOrd="1" destOrd="0" parTransId="{B6303021-1B17-4C18-9A67-6C9B81980FCC}" sibTransId="{49B234E5-201C-40D0-96DA-B75514940691}"/>
    <dgm:cxn modelId="{1DC4660D-7DF0-4EA1-8942-98B92035EA6F}" type="presOf" srcId="{0343E582-9B1E-484F-B4A9-82857EFA16FC}" destId="{01C5B12E-3A17-4505-B2C9-FC246B4ABA11}" srcOrd="0" destOrd="1" presId="urn:microsoft.com/office/officeart/2005/8/layout/chevron2"/>
    <dgm:cxn modelId="{F5D08523-781D-48FA-8638-3E4D30A6BB58}" type="presOf" srcId="{BC8B26F4-DF12-4FAB-8B1E-F3A3E018CDF0}" destId="{B9BD2736-8EDB-431E-A5A2-2D9BEEDD4F92}" srcOrd="0" destOrd="0" presId="urn:microsoft.com/office/officeart/2005/8/layout/chevron2"/>
    <dgm:cxn modelId="{822F3472-9435-4F35-BAEC-609D637D5E17}" type="presOf" srcId="{60F67578-5672-48BB-A942-6D6D5008E135}" destId="{76778B42-110F-4393-8C97-03CF6D4693CB}" srcOrd="0" destOrd="0" presId="urn:microsoft.com/office/officeart/2005/8/layout/chevron2"/>
    <dgm:cxn modelId="{8DC6418E-8AAA-4934-BF31-748DF71DB111}" srcId="{913FC825-A441-46C6-BAAE-3F2414331BDF}" destId="{BC8B26F4-DF12-4FAB-8B1E-F3A3E018CDF0}" srcOrd="0" destOrd="0" parTransId="{CB097FC9-71E5-4432-A7C4-BF0F2494084A}" sibTransId="{6E88AB4F-5D91-47FC-B2AA-D5DC13771359}"/>
    <dgm:cxn modelId="{60C79249-CF2D-48C0-81BA-5C8F0FA12ADE}" srcId="{5DA03C1A-269F-4079-8E09-0656E1825BA0}" destId="{95FFC854-0FDA-4A38-B607-FF5C9926EC49}" srcOrd="0" destOrd="0" parTransId="{8A7CC119-DF06-49E1-B594-F2FB728778BC}" sibTransId="{FDD616CE-A425-4543-9342-F208C7C27BC3}"/>
    <dgm:cxn modelId="{8F3303C5-88C4-4F67-848B-7E84367B1C4C}" type="presOf" srcId="{913FC825-A441-46C6-BAAE-3F2414331BDF}" destId="{72586AC7-7587-4C3D-AF4E-E092CC44BDDD}" srcOrd="0" destOrd="0" presId="urn:microsoft.com/office/officeart/2005/8/layout/chevron2"/>
    <dgm:cxn modelId="{DE4BF360-6051-4EAC-8A9B-56ED23F4B31D}" type="presOf" srcId="{4F4C3B15-B5AB-4CD0-BF82-2478F56A8DB1}" destId="{8C406181-F135-4F67-92B2-C49EBE8BD74B}" srcOrd="0" destOrd="1" presId="urn:microsoft.com/office/officeart/2005/8/layout/chevron2"/>
    <dgm:cxn modelId="{7C8E90B5-E4DF-43FD-9EA7-C132DFC28462}" srcId="{6E972F04-39A7-4F9B-A06C-D6D385D742CD}" destId="{3821A969-CCDE-487F-89A9-A7F53B9C5599}" srcOrd="0" destOrd="0" parTransId="{9EE695B5-EF71-4D79-A4EC-D127C87255B3}" sibTransId="{CEA2ED4C-E4D5-4CEC-90E6-0FF8062ADB88}"/>
    <dgm:cxn modelId="{3A58A5D5-75C2-439D-81DD-1BE9B8B0455B}" srcId="{60F67578-5672-48BB-A942-6D6D5008E135}" destId="{6E972F04-39A7-4F9B-A06C-D6D385D742CD}" srcOrd="2" destOrd="0" parTransId="{CA10C340-6B6C-420F-861F-62E47B7A70E5}" sibTransId="{9AAFDACC-09E4-4A5F-860E-B8357D7C0143}"/>
    <dgm:cxn modelId="{65D605A3-B5DE-4A58-98CE-958D138E4CF1}" srcId="{5DA03C1A-269F-4079-8E09-0656E1825BA0}" destId="{0343E582-9B1E-484F-B4A9-82857EFA16FC}" srcOrd="1" destOrd="0" parTransId="{41A5DD4E-5AE6-4ECD-95C2-8361FF1E6C04}" sibTransId="{E55F72BD-415A-4131-950E-F6B2DF607495}"/>
    <dgm:cxn modelId="{4EEC42EF-1815-4C4F-9540-A7F0722FD5C9}" type="presOf" srcId="{6E972F04-39A7-4F9B-A06C-D6D385D742CD}" destId="{3C50029A-5357-4914-9B08-F4AF088E20F9}" srcOrd="0" destOrd="0" presId="urn:microsoft.com/office/officeart/2005/8/layout/chevron2"/>
    <dgm:cxn modelId="{4420C92B-CE47-40B9-8A28-4550FE9CBE48}" type="presOf" srcId="{95FFC854-0FDA-4A38-B607-FF5C9926EC49}" destId="{01C5B12E-3A17-4505-B2C9-FC246B4ABA11}" srcOrd="0" destOrd="0" presId="urn:microsoft.com/office/officeart/2005/8/layout/chevron2"/>
    <dgm:cxn modelId="{723423CF-24BF-4B5B-8EFE-27B55E66E5F1}" type="presParOf" srcId="{76778B42-110F-4393-8C97-03CF6D4693CB}" destId="{ED3DE085-6D7A-4F11-A275-12E6D69FDF9D}" srcOrd="0" destOrd="0" presId="urn:microsoft.com/office/officeart/2005/8/layout/chevron2"/>
    <dgm:cxn modelId="{6DDEDFE2-9C8E-45E0-B331-8BC289073BE1}" type="presParOf" srcId="{ED3DE085-6D7A-4F11-A275-12E6D69FDF9D}" destId="{E637AC8D-A104-489C-AF5E-B0622331A934}" srcOrd="0" destOrd="0" presId="urn:microsoft.com/office/officeart/2005/8/layout/chevron2"/>
    <dgm:cxn modelId="{CB625F79-73F9-4F3B-9CD4-98D0CD3AF3E0}" type="presParOf" srcId="{ED3DE085-6D7A-4F11-A275-12E6D69FDF9D}" destId="{01C5B12E-3A17-4505-B2C9-FC246B4ABA11}" srcOrd="1" destOrd="0" presId="urn:microsoft.com/office/officeart/2005/8/layout/chevron2"/>
    <dgm:cxn modelId="{5DEC4C1C-E699-4475-8E82-25DB1A71D8DF}" type="presParOf" srcId="{76778B42-110F-4393-8C97-03CF6D4693CB}" destId="{0A82CA4F-653B-4CB9-8A54-F5BFC71EBA73}" srcOrd="1" destOrd="0" presId="urn:microsoft.com/office/officeart/2005/8/layout/chevron2"/>
    <dgm:cxn modelId="{70945FD7-1AA8-4B86-8C33-0793F4A283D1}" type="presParOf" srcId="{76778B42-110F-4393-8C97-03CF6D4693CB}" destId="{5520C2B3-749A-470A-95C1-B6A9DF12B02D}" srcOrd="2" destOrd="0" presId="urn:microsoft.com/office/officeart/2005/8/layout/chevron2"/>
    <dgm:cxn modelId="{FDBF63E7-D888-423A-A0EA-B3A24037C6A6}" type="presParOf" srcId="{5520C2B3-749A-470A-95C1-B6A9DF12B02D}" destId="{72586AC7-7587-4C3D-AF4E-E092CC44BDDD}" srcOrd="0" destOrd="0" presId="urn:microsoft.com/office/officeart/2005/8/layout/chevron2"/>
    <dgm:cxn modelId="{0440D2C2-604C-4CDF-9E39-DB7860E61793}" type="presParOf" srcId="{5520C2B3-749A-470A-95C1-B6A9DF12B02D}" destId="{B9BD2736-8EDB-431E-A5A2-2D9BEEDD4F92}" srcOrd="1" destOrd="0" presId="urn:microsoft.com/office/officeart/2005/8/layout/chevron2"/>
    <dgm:cxn modelId="{F87359E8-8017-4766-A08D-97FC7C42816D}" type="presParOf" srcId="{76778B42-110F-4393-8C97-03CF6D4693CB}" destId="{676065CB-70B8-4DD7-8CE8-AE16D1810C04}" srcOrd="3" destOrd="0" presId="urn:microsoft.com/office/officeart/2005/8/layout/chevron2"/>
    <dgm:cxn modelId="{EFF5616D-5A00-4D8B-BF6C-45E16E5D155A}" type="presParOf" srcId="{76778B42-110F-4393-8C97-03CF6D4693CB}" destId="{13B569A5-418C-4BC4-8F95-8F35842ED410}" srcOrd="4" destOrd="0" presId="urn:microsoft.com/office/officeart/2005/8/layout/chevron2"/>
    <dgm:cxn modelId="{04704309-92E7-49BC-9810-39AEFE5182B4}" type="presParOf" srcId="{13B569A5-418C-4BC4-8F95-8F35842ED410}" destId="{3C50029A-5357-4914-9B08-F4AF088E20F9}" srcOrd="0" destOrd="0" presId="urn:microsoft.com/office/officeart/2005/8/layout/chevron2"/>
    <dgm:cxn modelId="{28BF0FAA-BDBD-4AAB-9FBB-BBCA98A2BC33}" type="presParOf" srcId="{13B569A5-418C-4BC4-8F95-8F35842ED410}" destId="{8C406181-F135-4F67-92B2-C49EBE8BD74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ACC17F-20CD-44D2-9A5E-C77A8D00331B}" type="doc">
      <dgm:prSet loTypeId="urn:microsoft.com/office/officeart/2005/8/layout/vList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E30A750-AAEC-44BD-BF9D-BD95831BCF6A}">
      <dgm:prSet phldrT="[Text]"/>
      <dgm:spPr/>
      <dgm:t>
        <a:bodyPr/>
        <a:lstStyle/>
        <a:p>
          <a:r>
            <a:rPr lang="en-US" dirty="0" smtClean="0"/>
            <a:t> Objective</a:t>
          </a:r>
          <a:endParaRPr lang="en-US" dirty="0"/>
        </a:p>
      </dgm:t>
    </dgm:pt>
    <dgm:pt modelId="{D66FB5CB-5412-4131-A0AA-020A0F9E34DE}" type="parTrans" cxnId="{6251FBAD-BC8D-4CDE-9F48-1BA0B165F6AA}">
      <dgm:prSet/>
      <dgm:spPr/>
      <dgm:t>
        <a:bodyPr/>
        <a:lstStyle/>
        <a:p>
          <a:endParaRPr lang="en-US"/>
        </a:p>
      </dgm:t>
    </dgm:pt>
    <dgm:pt modelId="{8E129307-685B-4836-831D-BFA0DD746180}" type="sibTrans" cxnId="{6251FBAD-BC8D-4CDE-9F48-1BA0B165F6AA}">
      <dgm:prSet/>
      <dgm:spPr/>
      <dgm:t>
        <a:bodyPr/>
        <a:lstStyle/>
        <a:p>
          <a:endParaRPr lang="en-US"/>
        </a:p>
      </dgm:t>
    </dgm:pt>
    <dgm:pt modelId="{2F1F4BAA-FCB6-48C8-9E3A-E6E5CC385EEB}">
      <dgm:prSet phldrT="[Text]"/>
      <dgm:spPr/>
      <dgm:t>
        <a:bodyPr/>
        <a:lstStyle/>
        <a:p>
          <a:r>
            <a:rPr lang="en-US" dirty="0" smtClean="0"/>
            <a:t>We Need To write the Objective, Subjective in a certain Format (Appear In The Next Page)</a:t>
          </a:r>
          <a:endParaRPr lang="en-US" dirty="0"/>
        </a:p>
      </dgm:t>
    </dgm:pt>
    <dgm:pt modelId="{D0D72CFF-F6BB-4705-88DA-C040B985E7ED}" type="parTrans" cxnId="{243F719C-9C96-4179-A108-9109F8315F4F}">
      <dgm:prSet/>
      <dgm:spPr/>
      <dgm:t>
        <a:bodyPr/>
        <a:lstStyle/>
        <a:p>
          <a:endParaRPr lang="en-US"/>
        </a:p>
      </dgm:t>
    </dgm:pt>
    <dgm:pt modelId="{4C11F46E-60A2-4CA6-9C5B-4762E431CB5F}" type="sibTrans" cxnId="{243F719C-9C96-4179-A108-9109F8315F4F}">
      <dgm:prSet/>
      <dgm:spPr/>
      <dgm:t>
        <a:bodyPr/>
        <a:lstStyle/>
        <a:p>
          <a:endParaRPr lang="en-US"/>
        </a:p>
      </dgm:t>
    </dgm:pt>
    <dgm:pt modelId="{A6B7D532-4E60-41C3-BCA2-8E626523B6A5}">
      <dgm:prSet phldrT="[Text]" custT="1"/>
      <dgm:spPr/>
      <dgm:t>
        <a:bodyPr/>
        <a:lstStyle/>
        <a:p>
          <a:r>
            <a:rPr lang="en-US" sz="1800" b="1" dirty="0" smtClean="0"/>
            <a:t>Equation For The Graph</a:t>
          </a:r>
          <a:endParaRPr lang="en-US" sz="1800" b="1" dirty="0"/>
        </a:p>
      </dgm:t>
    </dgm:pt>
    <dgm:pt modelId="{A2ED2E93-23A4-43A9-916D-A893B9FB111A}" type="parTrans" cxnId="{83179A2E-9ABD-40D3-B7E2-9AC72921424C}">
      <dgm:prSet/>
      <dgm:spPr/>
      <dgm:t>
        <a:bodyPr/>
        <a:lstStyle/>
        <a:p>
          <a:endParaRPr lang="en-US"/>
        </a:p>
      </dgm:t>
    </dgm:pt>
    <dgm:pt modelId="{5B83B066-B1D0-4D0B-8D7D-564B64AF8FB2}" type="sibTrans" cxnId="{83179A2E-9ABD-40D3-B7E2-9AC72921424C}">
      <dgm:prSet/>
      <dgm:spPr/>
      <dgm:t>
        <a:bodyPr/>
        <a:lstStyle/>
        <a:p>
          <a:endParaRPr lang="en-US"/>
        </a:p>
      </dgm:t>
    </dgm:pt>
    <dgm:pt modelId="{AE7C332C-F92B-459C-A7B6-D8DF9247B170}">
      <dgm:prSet phldrT="[Text]" custT="1"/>
      <dgm:spPr/>
      <dgm:t>
        <a:bodyPr/>
        <a:lstStyle/>
        <a:p>
          <a:r>
            <a:rPr lang="en-US" sz="1600" dirty="0" smtClean="0"/>
            <a:t>If X=0 Y=?</a:t>
          </a:r>
          <a:endParaRPr lang="en-US" sz="1600" dirty="0"/>
        </a:p>
      </dgm:t>
    </dgm:pt>
    <dgm:pt modelId="{6387FB51-9A0A-412C-BEFA-8A495C588F61}" type="parTrans" cxnId="{CA3E2258-428B-4DD1-931C-DA5C11501259}">
      <dgm:prSet/>
      <dgm:spPr/>
      <dgm:t>
        <a:bodyPr/>
        <a:lstStyle/>
        <a:p>
          <a:endParaRPr lang="en-US"/>
        </a:p>
      </dgm:t>
    </dgm:pt>
    <dgm:pt modelId="{0E139E83-F34C-4DEE-9987-4E7D5C9AECE9}" type="sibTrans" cxnId="{CA3E2258-428B-4DD1-931C-DA5C11501259}">
      <dgm:prSet/>
      <dgm:spPr/>
      <dgm:t>
        <a:bodyPr/>
        <a:lstStyle/>
        <a:p>
          <a:endParaRPr lang="en-US"/>
        </a:p>
      </dgm:t>
    </dgm:pt>
    <dgm:pt modelId="{FE2FF42E-6315-4F3A-B40A-6FA9FD439520}">
      <dgm:prSet phldrT="[Text]" custT="1"/>
      <dgm:spPr/>
      <dgm:t>
        <a:bodyPr/>
        <a:lstStyle/>
        <a:p>
          <a:r>
            <a:rPr lang="en-US" sz="1600" dirty="0" smtClean="0"/>
            <a:t>What ever necessary(Create a Table)</a:t>
          </a:r>
          <a:endParaRPr lang="en-US" sz="1600" dirty="0"/>
        </a:p>
      </dgm:t>
    </dgm:pt>
    <dgm:pt modelId="{3BF02299-3F03-46F7-A3CF-C3E458756827}" type="parTrans" cxnId="{ED0CDE33-6209-4B5A-A74B-2A8D40B06906}">
      <dgm:prSet/>
      <dgm:spPr/>
      <dgm:t>
        <a:bodyPr/>
        <a:lstStyle/>
        <a:p>
          <a:endParaRPr lang="en-US"/>
        </a:p>
      </dgm:t>
    </dgm:pt>
    <dgm:pt modelId="{75E8C200-53EB-4A08-86E0-AB3545F25B07}" type="sibTrans" cxnId="{ED0CDE33-6209-4B5A-A74B-2A8D40B06906}">
      <dgm:prSet/>
      <dgm:spPr/>
      <dgm:t>
        <a:bodyPr/>
        <a:lstStyle/>
        <a:p>
          <a:endParaRPr lang="en-US"/>
        </a:p>
      </dgm:t>
    </dgm:pt>
    <dgm:pt modelId="{F2ED25FD-64B4-4E93-A26E-3D9C031E9CC2}">
      <dgm:prSet phldrT="[Text]"/>
      <dgm:spPr/>
      <dgm:t>
        <a:bodyPr/>
        <a:lstStyle/>
        <a:p>
          <a:r>
            <a:rPr lang="en-US" dirty="0" smtClean="0"/>
            <a:t>Inserting Lines</a:t>
          </a:r>
          <a:endParaRPr lang="en-US" dirty="0"/>
        </a:p>
      </dgm:t>
    </dgm:pt>
    <dgm:pt modelId="{DCCFCA30-7C54-4E62-AB87-455F07C59B6C}" type="parTrans" cxnId="{CB16F51F-2383-4B13-9830-31ADF84D1851}">
      <dgm:prSet/>
      <dgm:spPr/>
      <dgm:t>
        <a:bodyPr/>
        <a:lstStyle/>
        <a:p>
          <a:endParaRPr lang="en-US"/>
        </a:p>
      </dgm:t>
    </dgm:pt>
    <dgm:pt modelId="{750A9D2F-71D8-4FF4-B38E-9EA425E96CCC}" type="sibTrans" cxnId="{CB16F51F-2383-4B13-9830-31ADF84D1851}">
      <dgm:prSet/>
      <dgm:spPr/>
      <dgm:t>
        <a:bodyPr/>
        <a:lstStyle/>
        <a:p>
          <a:endParaRPr lang="en-US"/>
        </a:p>
      </dgm:t>
    </dgm:pt>
    <dgm:pt modelId="{4BB3D365-0CEC-4BB4-843F-C3DA0DF266E1}">
      <dgm:prSet phldrT="[Text]"/>
      <dgm:spPr/>
      <dgm:t>
        <a:bodyPr/>
        <a:lstStyle/>
        <a:p>
          <a:r>
            <a:rPr lang="en-US" dirty="0" smtClean="0"/>
            <a:t>Insert-&gt;Charts-&gt;Scatter Diagram</a:t>
          </a:r>
          <a:endParaRPr lang="en-US" dirty="0"/>
        </a:p>
      </dgm:t>
    </dgm:pt>
    <dgm:pt modelId="{054F0362-46DE-4236-A556-429E5B213423}" type="parTrans" cxnId="{D402FBA9-18EF-4673-8FC2-3DE96B6CEA5D}">
      <dgm:prSet/>
      <dgm:spPr/>
      <dgm:t>
        <a:bodyPr/>
        <a:lstStyle/>
        <a:p>
          <a:endParaRPr lang="en-US"/>
        </a:p>
      </dgm:t>
    </dgm:pt>
    <dgm:pt modelId="{46D09240-3898-4FE2-829F-255974BE9236}" type="sibTrans" cxnId="{D402FBA9-18EF-4673-8FC2-3DE96B6CEA5D}">
      <dgm:prSet/>
      <dgm:spPr/>
      <dgm:t>
        <a:bodyPr/>
        <a:lstStyle/>
        <a:p>
          <a:endParaRPr lang="en-US"/>
        </a:p>
      </dgm:t>
    </dgm:pt>
    <dgm:pt modelId="{99460D66-6918-49C0-B297-A1CACD4C40B5}">
      <dgm:prSet phldrT="[Text]"/>
      <dgm:spPr/>
      <dgm:t>
        <a:bodyPr/>
        <a:lstStyle/>
        <a:p>
          <a:r>
            <a:rPr lang="en-US" dirty="0" smtClean="0"/>
            <a:t>Select (Select Data) to Add more lines to your graph and modify it</a:t>
          </a:r>
          <a:endParaRPr lang="en-US" dirty="0"/>
        </a:p>
      </dgm:t>
    </dgm:pt>
    <dgm:pt modelId="{0BF82811-8F54-477F-9985-1584AD15DB71}" type="parTrans" cxnId="{F0F3B88B-CCBA-4A26-AC05-E09ED82F8342}">
      <dgm:prSet/>
      <dgm:spPr/>
      <dgm:t>
        <a:bodyPr/>
        <a:lstStyle/>
        <a:p>
          <a:endParaRPr lang="en-US"/>
        </a:p>
      </dgm:t>
    </dgm:pt>
    <dgm:pt modelId="{CEE624EB-06DA-429A-AAE2-7AD601BF7456}" type="sibTrans" cxnId="{F0F3B88B-CCBA-4A26-AC05-E09ED82F8342}">
      <dgm:prSet/>
      <dgm:spPr/>
      <dgm:t>
        <a:bodyPr/>
        <a:lstStyle/>
        <a:p>
          <a:endParaRPr lang="en-US"/>
        </a:p>
      </dgm:t>
    </dgm:pt>
    <dgm:pt modelId="{00ABC4F5-7893-456D-AA25-E7A6C7516586}">
      <dgm:prSet/>
      <dgm:spPr/>
      <dgm:t>
        <a:bodyPr/>
        <a:lstStyle/>
        <a:p>
          <a:r>
            <a:rPr lang="en-US" dirty="0" smtClean="0"/>
            <a:t>Showing Feasible Region</a:t>
          </a:r>
          <a:endParaRPr lang="en-US" dirty="0"/>
        </a:p>
      </dgm:t>
    </dgm:pt>
    <dgm:pt modelId="{C4D9E83A-5073-40A1-84A0-6F77020B7F27}" type="parTrans" cxnId="{2FF96EF7-E2EA-48E6-89F6-7CE63063B0C6}">
      <dgm:prSet/>
      <dgm:spPr/>
      <dgm:t>
        <a:bodyPr/>
        <a:lstStyle/>
        <a:p>
          <a:endParaRPr lang="en-US"/>
        </a:p>
      </dgm:t>
    </dgm:pt>
    <dgm:pt modelId="{A851E394-56F6-441D-B015-953EBFE0E62D}" type="sibTrans" cxnId="{2FF96EF7-E2EA-48E6-89F6-7CE63063B0C6}">
      <dgm:prSet/>
      <dgm:spPr/>
      <dgm:t>
        <a:bodyPr/>
        <a:lstStyle/>
        <a:p>
          <a:endParaRPr lang="en-US"/>
        </a:p>
      </dgm:t>
    </dgm:pt>
    <dgm:pt modelId="{EF8146F2-B866-4A9A-80E7-3C417170FA3B}">
      <dgm:prSet/>
      <dgm:spPr/>
      <dgm:t>
        <a:bodyPr/>
        <a:lstStyle/>
        <a:p>
          <a:r>
            <a:rPr lang="en-US" dirty="0" smtClean="0"/>
            <a:t>Insert-&gt;Shapes-&gt;Freeform</a:t>
          </a:r>
          <a:endParaRPr lang="en-US" dirty="0"/>
        </a:p>
      </dgm:t>
    </dgm:pt>
    <dgm:pt modelId="{3F3DAF33-43F1-46CD-9424-368548FC724B}" type="parTrans" cxnId="{ECD62F2E-9734-44BA-96D1-2B61F7A2CFFA}">
      <dgm:prSet/>
      <dgm:spPr/>
      <dgm:t>
        <a:bodyPr/>
        <a:lstStyle/>
        <a:p>
          <a:endParaRPr lang="en-US"/>
        </a:p>
      </dgm:t>
    </dgm:pt>
    <dgm:pt modelId="{47E6DAE9-0530-4AB8-9D05-96E4B6BD1612}" type="sibTrans" cxnId="{ECD62F2E-9734-44BA-96D1-2B61F7A2CFFA}">
      <dgm:prSet/>
      <dgm:spPr/>
      <dgm:t>
        <a:bodyPr/>
        <a:lstStyle/>
        <a:p>
          <a:endParaRPr lang="en-US"/>
        </a:p>
      </dgm:t>
    </dgm:pt>
    <dgm:pt modelId="{0A6D31AF-E965-4575-8522-E6C81D495979}">
      <dgm:prSet/>
      <dgm:spPr/>
      <dgm:t>
        <a:bodyPr/>
        <a:lstStyle/>
        <a:p>
          <a:r>
            <a:rPr lang="en-US" dirty="0" smtClean="0"/>
            <a:t>Finding Out (</a:t>
          </a:r>
          <a:r>
            <a:rPr lang="en-US" dirty="0" err="1" smtClean="0"/>
            <a:t>x,y</a:t>
          </a:r>
          <a:r>
            <a:rPr lang="en-US" dirty="0" smtClean="0"/>
            <a:t>)</a:t>
          </a:r>
        </a:p>
      </dgm:t>
    </dgm:pt>
    <dgm:pt modelId="{8667D210-BEAC-47CC-A68E-F30040E1F3DE}" type="parTrans" cxnId="{48ABF0DB-2FFE-4475-87BA-20A4D8CF9CDE}">
      <dgm:prSet/>
      <dgm:spPr/>
      <dgm:t>
        <a:bodyPr/>
        <a:lstStyle/>
        <a:p>
          <a:endParaRPr lang="en-US"/>
        </a:p>
      </dgm:t>
    </dgm:pt>
    <dgm:pt modelId="{9CF91E84-9E49-4F2F-92CC-2E6674EACC5E}" type="sibTrans" cxnId="{48ABF0DB-2FFE-4475-87BA-20A4D8CF9CDE}">
      <dgm:prSet/>
      <dgm:spPr/>
      <dgm:t>
        <a:bodyPr/>
        <a:lstStyle/>
        <a:p>
          <a:endParaRPr lang="en-US"/>
        </a:p>
      </dgm:t>
    </dgm:pt>
    <dgm:pt modelId="{3377A7C4-0F2E-4990-BC30-49D67301B824}">
      <dgm:prSet phldrT="[Text]" custT="1"/>
      <dgm:spPr/>
      <dgm:t>
        <a:bodyPr/>
        <a:lstStyle/>
        <a:p>
          <a:r>
            <a:rPr lang="en-US" sz="1600" dirty="0" smtClean="0"/>
            <a:t>&amp;Y=0 X=?</a:t>
          </a:r>
          <a:endParaRPr lang="en-US" sz="1600" dirty="0"/>
        </a:p>
      </dgm:t>
    </dgm:pt>
    <dgm:pt modelId="{BB9242E7-7011-427D-A23B-D39747D01472}" type="parTrans" cxnId="{97A96074-70B0-4D23-8341-0BB05F9A6A29}">
      <dgm:prSet/>
      <dgm:spPr/>
      <dgm:t>
        <a:bodyPr/>
        <a:lstStyle/>
        <a:p>
          <a:endParaRPr lang="en-US"/>
        </a:p>
      </dgm:t>
    </dgm:pt>
    <dgm:pt modelId="{660410E1-BC2A-4067-A98E-DDC9057FDBDA}" type="sibTrans" cxnId="{97A96074-70B0-4D23-8341-0BB05F9A6A29}">
      <dgm:prSet/>
      <dgm:spPr/>
      <dgm:t>
        <a:bodyPr/>
        <a:lstStyle/>
        <a:p>
          <a:endParaRPr lang="en-US"/>
        </a:p>
      </dgm:t>
    </dgm:pt>
    <dgm:pt modelId="{77B973D8-537A-443A-9198-A04C2A1AF801}">
      <dgm:prSet phldrT="[Text]" custT="1"/>
      <dgm:spPr/>
      <dgm:t>
        <a:bodyPr/>
        <a:lstStyle/>
        <a:p>
          <a:r>
            <a:rPr lang="en-US" sz="1600" dirty="0" smtClean="0"/>
            <a:t>X=1 Y=?</a:t>
          </a:r>
          <a:endParaRPr lang="en-US" sz="1600" dirty="0"/>
        </a:p>
      </dgm:t>
    </dgm:pt>
    <dgm:pt modelId="{9085FB57-570B-4E30-BA46-0B79DADA82BF}" type="parTrans" cxnId="{875143DC-515A-4226-87A8-151310C979F8}">
      <dgm:prSet/>
      <dgm:spPr/>
      <dgm:t>
        <a:bodyPr/>
        <a:lstStyle/>
        <a:p>
          <a:endParaRPr lang="en-US"/>
        </a:p>
      </dgm:t>
    </dgm:pt>
    <dgm:pt modelId="{7365A011-AE05-4189-AA05-67784794FB6E}" type="sibTrans" cxnId="{875143DC-515A-4226-87A8-151310C979F8}">
      <dgm:prSet/>
      <dgm:spPr/>
      <dgm:t>
        <a:bodyPr/>
        <a:lstStyle/>
        <a:p>
          <a:endParaRPr lang="en-US"/>
        </a:p>
      </dgm:t>
    </dgm:pt>
    <dgm:pt modelId="{08D3928C-083D-44EB-9628-732359DF28D4}">
      <dgm:prSet/>
      <dgm:spPr/>
      <dgm:t>
        <a:bodyPr/>
        <a:lstStyle/>
        <a:p>
          <a:r>
            <a:rPr lang="en-US" dirty="0" smtClean="0"/>
            <a:t>Using Matrix Formula MMULT and MINVERSE We can find out X1 and X2(Without Measuring the Graph)</a:t>
          </a:r>
          <a:endParaRPr lang="en-US" dirty="0"/>
        </a:p>
      </dgm:t>
    </dgm:pt>
    <dgm:pt modelId="{26F5CAED-44F3-4417-B7C3-049F35DD4829}" type="parTrans" cxnId="{BFE8AC94-609F-4B53-8FE5-8F50CBF277B4}">
      <dgm:prSet/>
      <dgm:spPr/>
      <dgm:t>
        <a:bodyPr/>
        <a:lstStyle/>
        <a:p>
          <a:endParaRPr lang="en-US"/>
        </a:p>
      </dgm:t>
    </dgm:pt>
    <dgm:pt modelId="{A938383E-67E9-4D95-9261-ABFA88E739C9}" type="sibTrans" cxnId="{BFE8AC94-609F-4B53-8FE5-8F50CBF277B4}">
      <dgm:prSet/>
      <dgm:spPr/>
      <dgm:t>
        <a:bodyPr/>
        <a:lstStyle/>
        <a:p>
          <a:endParaRPr lang="en-US"/>
        </a:p>
      </dgm:t>
    </dgm:pt>
    <dgm:pt modelId="{65ECE2ED-ECBE-47B6-9D07-17AF648437BD}">
      <dgm:prSet/>
      <dgm:spPr/>
      <dgm:t>
        <a:bodyPr/>
        <a:lstStyle/>
        <a:p>
          <a:r>
            <a:rPr lang="en-US" dirty="0" smtClean="0"/>
            <a:t>Then Value of Z  for each points, (whether Maximum or Minimum )</a:t>
          </a:r>
          <a:endParaRPr lang="en-US" dirty="0"/>
        </a:p>
      </dgm:t>
    </dgm:pt>
    <dgm:pt modelId="{266D7CDD-8BE6-477C-8FB3-8B42F366605F}" type="parTrans" cxnId="{DB470BFE-DB2D-485E-A139-59AC4C57BCF3}">
      <dgm:prSet/>
      <dgm:spPr/>
    </dgm:pt>
    <dgm:pt modelId="{9F49E5B9-7439-465A-ACE6-F7381BDDB6CA}" type="sibTrans" cxnId="{DB470BFE-DB2D-485E-A139-59AC4C57BCF3}">
      <dgm:prSet/>
      <dgm:spPr/>
    </dgm:pt>
    <dgm:pt modelId="{82101F9A-EF26-45AF-9A18-6D9AF5E154EF}" type="pres">
      <dgm:prSet presAssocID="{ADACC17F-20CD-44D2-9A5E-C77A8D00331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D3029D-7F10-4600-890E-5D65891DEB77}" type="pres">
      <dgm:prSet presAssocID="{7E30A750-AAEC-44BD-BF9D-BD95831BCF6A}" presName="comp" presStyleCnt="0"/>
      <dgm:spPr/>
    </dgm:pt>
    <dgm:pt modelId="{98300F5A-ED7F-47D0-A9C0-DFD122C2EE88}" type="pres">
      <dgm:prSet presAssocID="{7E30A750-AAEC-44BD-BF9D-BD95831BCF6A}" presName="box" presStyleLbl="node1" presStyleIdx="0" presStyleCnt="5"/>
      <dgm:spPr/>
      <dgm:t>
        <a:bodyPr/>
        <a:lstStyle/>
        <a:p>
          <a:endParaRPr lang="en-US"/>
        </a:p>
      </dgm:t>
    </dgm:pt>
    <dgm:pt modelId="{A5FF70CD-0257-4C22-A495-39238CADD032}" type="pres">
      <dgm:prSet presAssocID="{7E30A750-AAEC-44BD-BF9D-BD95831BCF6A}" presName="img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53367740-A5CB-403C-BEB9-7836284E7E81}" type="pres">
      <dgm:prSet presAssocID="{7E30A750-AAEC-44BD-BF9D-BD95831BCF6A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EAE6E-0B56-4792-83D0-CAC41BB675AD}" type="pres">
      <dgm:prSet presAssocID="{8E129307-685B-4836-831D-BFA0DD746180}" presName="spacer" presStyleCnt="0"/>
      <dgm:spPr/>
    </dgm:pt>
    <dgm:pt modelId="{41DC4280-F76D-4FF9-A256-A2C769E8C4CB}" type="pres">
      <dgm:prSet presAssocID="{A6B7D532-4E60-41C3-BCA2-8E626523B6A5}" presName="comp" presStyleCnt="0"/>
      <dgm:spPr/>
    </dgm:pt>
    <dgm:pt modelId="{898820EF-3B17-491E-88EF-B6D3339A01A6}" type="pres">
      <dgm:prSet presAssocID="{A6B7D532-4E60-41C3-BCA2-8E626523B6A5}" presName="box" presStyleLbl="node1" presStyleIdx="1" presStyleCnt="5" custScaleY="136781"/>
      <dgm:spPr/>
      <dgm:t>
        <a:bodyPr/>
        <a:lstStyle/>
        <a:p>
          <a:endParaRPr lang="en-US"/>
        </a:p>
      </dgm:t>
    </dgm:pt>
    <dgm:pt modelId="{CEB28C2D-0B89-4230-B4B6-A21D8FF2E77A}" type="pres">
      <dgm:prSet presAssocID="{A6B7D532-4E60-41C3-BCA2-8E626523B6A5}" presName="img" presStyleLbl="fgImgPlace1" presStyleIdx="1" presStyleCnt="5" custScaleY="11037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</dgm:pt>
    <dgm:pt modelId="{EF208F2F-4DCA-4C9B-92F9-49B5AC2DC82E}" type="pres">
      <dgm:prSet presAssocID="{A6B7D532-4E60-41C3-BCA2-8E626523B6A5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9782DC-92D2-4EEB-8726-5F6769CC9D46}" type="pres">
      <dgm:prSet presAssocID="{5B83B066-B1D0-4D0B-8D7D-564B64AF8FB2}" presName="spacer" presStyleCnt="0"/>
      <dgm:spPr/>
    </dgm:pt>
    <dgm:pt modelId="{763D31DD-4297-411D-9E3C-E4589D8FF036}" type="pres">
      <dgm:prSet presAssocID="{F2ED25FD-64B4-4E93-A26E-3D9C031E9CC2}" presName="comp" presStyleCnt="0"/>
      <dgm:spPr/>
    </dgm:pt>
    <dgm:pt modelId="{CAC99A09-71A5-49EC-B2C7-DBFC973F0301}" type="pres">
      <dgm:prSet presAssocID="{F2ED25FD-64B4-4E93-A26E-3D9C031E9CC2}" presName="box" presStyleLbl="node1" presStyleIdx="2" presStyleCnt="5"/>
      <dgm:spPr/>
      <dgm:t>
        <a:bodyPr/>
        <a:lstStyle/>
        <a:p>
          <a:endParaRPr lang="en-US"/>
        </a:p>
      </dgm:t>
    </dgm:pt>
    <dgm:pt modelId="{48A3527F-E243-4769-8E7C-C4B8C9443379}" type="pres">
      <dgm:prSet presAssocID="{F2ED25FD-64B4-4E93-A26E-3D9C031E9CC2}" presName="img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5000" b="-45000"/>
          </a:stretch>
        </a:blipFill>
      </dgm:spPr>
    </dgm:pt>
    <dgm:pt modelId="{25D22FE5-91C7-4FD7-B47A-2CCC5707E050}" type="pres">
      <dgm:prSet presAssocID="{F2ED25FD-64B4-4E93-A26E-3D9C031E9CC2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582182-91B7-4280-93D9-DF3BA8D0DB40}" type="pres">
      <dgm:prSet presAssocID="{750A9D2F-71D8-4FF4-B38E-9EA425E96CCC}" presName="spacer" presStyleCnt="0"/>
      <dgm:spPr/>
    </dgm:pt>
    <dgm:pt modelId="{796ECE3B-1AC7-480C-914D-52B1CC3725DE}" type="pres">
      <dgm:prSet presAssocID="{00ABC4F5-7893-456D-AA25-E7A6C7516586}" presName="comp" presStyleCnt="0"/>
      <dgm:spPr/>
    </dgm:pt>
    <dgm:pt modelId="{C4ACE4BE-5918-40BA-91A8-06CEEC556D41}" type="pres">
      <dgm:prSet presAssocID="{00ABC4F5-7893-456D-AA25-E7A6C7516586}" presName="box" presStyleLbl="node1" presStyleIdx="3" presStyleCnt="5"/>
      <dgm:spPr/>
      <dgm:t>
        <a:bodyPr/>
        <a:lstStyle/>
        <a:p>
          <a:endParaRPr lang="en-US"/>
        </a:p>
      </dgm:t>
    </dgm:pt>
    <dgm:pt modelId="{E9525D45-869E-4298-9B94-D138A5C0FD2B}" type="pres">
      <dgm:prSet presAssocID="{00ABC4F5-7893-456D-AA25-E7A6C7516586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1000" b="-71000"/>
          </a:stretch>
        </a:blipFill>
      </dgm:spPr>
    </dgm:pt>
    <dgm:pt modelId="{82890F5C-A1B7-4898-A911-F67DEBAACD8C}" type="pres">
      <dgm:prSet presAssocID="{00ABC4F5-7893-456D-AA25-E7A6C7516586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60E735-6481-4ED7-8932-268C8981A9A0}" type="pres">
      <dgm:prSet presAssocID="{A851E394-56F6-441D-B015-953EBFE0E62D}" presName="spacer" presStyleCnt="0"/>
      <dgm:spPr/>
    </dgm:pt>
    <dgm:pt modelId="{7B4A9827-2C86-4A8A-9CD4-E9E4171D3EE9}" type="pres">
      <dgm:prSet presAssocID="{0A6D31AF-E965-4575-8522-E6C81D495979}" presName="comp" presStyleCnt="0"/>
      <dgm:spPr/>
    </dgm:pt>
    <dgm:pt modelId="{241F2F74-0204-424B-BC16-78CFA1D78758}" type="pres">
      <dgm:prSet presAssocID="{0A6D31AF-E965-4575-8522-E6C81D495979}" presName="box" presStyleLbl="node1" presStyleIdx="4" presStyleCnt="5"/>
      <dgm:spPr/>
      <dgm:t>
        <a:bodyPr/>
        <a:lstStyle/>
        <a:p>
          <a:endParaRPr lang="en-US"/>
        </a:p>
      </dgm:t>
    </dgm:pt>
    <dgm:pt modelId="{A0F2A3AE-6AC8-4688-BCA1-9ED1EF64DA6A}" type="pres">
      <dgm:prSet presAssocID="{0A6D31AF-E965-4575-8522-E6C81D495979}" presName="img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7B9F2015-2DE1-483D-A38E-6A13D2E3BE07}" type="pres">
      <dgm:prSet presAssocID="{0A6D31AF-E965-4575-8522-E6C81D495979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8AF3C6-C03A-4F51-AAAC-AE3637A0C039}" type="presOf" srcId="{4BB3D365-0CEC-4BB4-843F-C3DA0DF266E1}" destId="{25D22FE5-91C7-4FD7-B47A-2CCC5707E050}" srcOrd="1" destOrd="1" presId="urn:microsoft.com/office/officeart/2005/8/layout/vList4"/>
    <dgm:cxn modelId="{3331CA64-6EE1-4E90-BA9A-7D0821A4CE04}" type="presOf" srcId="{99460D66-6918-49C0-B297-A1CACD4C40B5}" destId="{CAC99A09-71A5-49EC-B2C7-DBFC973F0301}" srcOrd="0" destOrd="2" presId="urn:microsoft.com/office/officeart/2005/8/layout/vList4"/>
    <dgm:cxn modelId="{DBFD8929-FB01-4B19-895E-1DD090CA47DB}" type="presOf" srcId="{3377A7C4-0F2E-4990-BC30-49D67301B824}" destId="{898820EF-3B17-491E-88EF-B6D3339A01A6}" srcOrd="0" destOrd="2" presId="urn:microsoft.com/office/officeart/2005/8/layout/vList4"/>
    <dgm:cxn modelId="{BFE8AC94-609F-4B53-8FE5-8F50CBF277B4}" srcId="{0A6D31AF-E965-4575-8522-E6C81D495979}" destId="{08D3928C-083D-44EB-9628-732359DF28D4}" srcOrd="0" destOrd="0" parTransId="{26F5CAED-44F3-4417-B7C3-049F35DD4829}" sibTransId="{A938383E-67E9-4D95-9261-ABFA88E739C9}"/>
    <dgm:cxn modelId="{D2056B2F-DEB6-418C-9615-82754730C057}" type="presOf" srcId="{ADACC17F-20CD-44D2-9A5E-C77A8D00331B}" destId="{82101F9A-EF26-45AF-9A18-6D9AF5E154EF}" srcOrd="0" destOrd="0" presId="urn:microsoft.com/office/officeart/2005/8/layout/vList4"/>
    <dgm:cxn modelId="{875143DC-515A-4226-87A8-151310C979F8}" srcId="{A6B7D532-4E60-41C3-BCA2-8E626523B6A5}" destId="{77B973D8-537A-443A-9198-A04C2A1AF801}" srcOrd="2" destOrd="0" parTransId="{9085FB57-570B-4E30-BA46-0B79DADA82BF}" sibTransId="{7365A011-AE05-4189-AA05-67784794FB6E}"/>
    <dgm:cxn modelId="{243F719C-9C96-4179-A108-9109F8315F4F}" srcId="{7E30A750-AAEC-44BD-BF9D-BD95831BCF6A}" destId="{2F1F4BAA-FCB6-48C8-9E3A-E6E5CC385EEB}" srcOrd="0" destOrd="0" parTransId="{D0D72CFF-F6BB-4705-88DA-C040B985E7ED}" sibTransId="{4C11F46E-60A2-4CA6-9C5B-4762E431CB5F}"/>
    <dgm:cxn modelId="{2D68CA61-5030-4305-BCD4-B3F006343FE9}" type="presOf" srcId="{AE7C332C-F92B-459C-A7B6-D8DF9247B170}" destId="{898820EF-3B17-491E-88EF-B6D3339A01A6}" srcOrd="0" destOrd="1" presId="urn:microsoft.com/office/officeart/2005/8/layout/vList4"/>
    <dgm:cxn modelId="{DB470BFE-DB2D-485E-A139-59AC4C57BCF3}" srcId="{0A6D31AF-E965-4575-8522-E6C81D495979}" destId="{65ECE2ED-ECBE-47B6-9D07-17AF648437BD}" srcOrd="1" destOrd="0" parTransId="{266D7CDD-8BE6-477C-8FB3-8B42F366605F}" sibTransId="{9F49E5B9-7439-465A-ACE6-F7381BDDB6CA}"/>
    <dgm:cxn modelId="{D402FBA9-18EF-4673-8FC2-3DE96B6CEA5D}" srcId="{F2ED25FD-64B4-4E93-A26E-3D9C031E9CC2}" destId="{4BB3D365-0CEC-4BB4-843F-C3DA0DF266E1}" srcOrd="0" destOrd="0" parTransId="{054F0362-46DE-4236-A556-429E5B213423}" sibTransId="{46D09240-3898-4FE2-829F-255974BE9236}"/>
    <dgm:cxn modelId="{240284B7-727E-40AE-B04B-C968ADE95324}" type="presOf" srcId="{77B973D8-537A-443A-9198-A04C2A1AF801}" destId="{898820EF-3B17-491E-88EF-B6D3339A01A6}" srcOrd="0" destOrd="3" presId="urn:microsoft.com/office/officeart/2005/8/layout/vList4"/>
    <dgm:cxn modelId="{951B7352-955F-4C31-8314-9883F5DD9B71}" type="presOf" srcId="{7E30A750-AAEC-44BD-BF9D-BD95831BCF6A}" destId="{98300F5A-ED7F-47D0-A9C0-DFD122C2EE88}" srcOrd="0" destOrd="0" presId="urn:microsoft.com/office/officeart/2005/8/layout/vList4"/>
    <dgm:cxn modelId="{F0F3B88B-CCBA-4A26-AC05-E09ED82F8342}" srcId="{F2ED25FD-64B4-4E93-A26E-3D9C031E9CC2}" destId="{99460D66-6918-49C0-B297-A1CACD4C40B5}" srcOrd="1" destOrd="0" parTransId="{0BF82811-8F54-477F-9985-1584AD15DB71}" sibTransId="{CEE624EB-06DA-429A-AAE2-7AD601BF7456}"/>
    <dgm:cxn modelId="{5B6852E8-BBA1-4CD1-A14A-E5A8E66F6137}" type="presOf" srcId="{0A6D31AF-E965-4575-8522-E6C81D495979}" destId="{7B9F2015-2DE1-483D-A38E-6A13D2E3BE07}" srcOrd="1" destOrd="0" presId="urn:microsoft.com/office/officeart/2005/8/layout/vList4"/>
    <dgm:cxn modelId="{645D22B2-D1CA-4F37-B9D0-E79FE1049DDA}" type="presOf" srcId="{65ECE2ED-ECBE-47B6-9D07-17AF648437BD}" destId="{7B9F2015-2DE1-483D-A38E-6A13D2E3BE07}" srcOrd="1" destOrd="2" presId="urn:microsoft.com/office/officeart/2005/8/layout/vList4"/>
    <dgm:cxn modelId="{3458B4A3-7DF3-41CE-85F2-1C61C8CBFBBC}" type="presOf" srcId="{EF8146F2-B866-4A9A-80E7-3C417170FA3B}" destId="{C4ACE4BE-5918-40BA-91A8-06CEEC556D41}" srcOrd="0" destOrd="1" presId="urn:microsoft.com/office/officeart/2005/8/layout/vList4"/>
    <dgm:cxn modelId="{D254D4D1-8718-4238-8605-963E90E6D48A}" type="presOf" srcId="{FE2FF42E-6315-4F3A-B40A-6FA9FD439520}" destId="{EF208F2F-4DCA-4C9B-92F9-49B5AC2DC82E}" srcOrd="1" destOrd="4" presId="urn:microsoft.com/office/officeart/2005/8/layout/vList4"/>
    <dgm:cxn modelId="{CA3E2258-428B-4DD1-931C-DA5C11501259}" srcId="{A6B7D532-4E60-41C3-BCA2-8E626523B6A5}" destId="{AE7C332C-F92B-459C-A7B6-D8DF9247B170}" srcOrd="0" destOrd="0" parTransId="{6387FB51-9A0A-412C-BEFA-8A495C588F61}" sibTransId="{0E139E83-F34C-4DEE-9987-4E7D5C9AECE9}"/>
    <dgm:cxn modelId="{17919C88-CFE5-474F-83CF-21DE04E225D2}" type="presOf" srcId="{F2ED25FD-64B4-4E93-A26E-3D9C031E9CC2}" destId="{CAC99A09-71A5-49EC-B2C7-DBFC973F0301}" srcOrd="0" destOrd="0" presId="urn:microsoft.com/office/officeart/2005/8/layout/vList4"/>
    <dgm:cxn modelId="{90454A44-0F2E-48DA-8380-8F8DFA40D42D}" type="presOf" srcId="{0A6D31AF-E965-4575-8522-E6C81D495979}" destId="{241F2F74-0204-424B-BC16-78CFA1D78758}" srcOrd="0" destOrd="0" presId="urn:microsoft.com/office/officeart/2005/8/layout/vList4"/>
    <dgm:cxn modelId="{E76449F2-2A41-4744-A755-18A02EF6E578}" type="presOf" srcId="{F2ED25FD-64B4-4E93-A26E-3D9C031E9CC2}" destId="{25D22FE5-91C7-4FD7-B47A-2CCC5707E050}" srcOrd="1" destOrd="0" presId="urn:microsoft.com/office/officeart/2005/8/layout/vList4"/>
    <dgm:cxn modelId="{AB6F08E2-76CB-4C44-9E92-C5021FE24587}" type="presOf" srcId="{2F1F4BAA-FCB6-48C8-9E3A-E6E5CC385EEB}" destId="{53367740-A5CB-403C-BEB9-7836284E7E81}" srcOrd="1" destOrd="1" presId="urn:microsoft.com/office/officeart/2005/8/layout/vList4"/>
    <dgm:cxn modelId="{07D7D0A2-4589-482C-93D9-631BD54C3DBE}" type="presOf" srcId="{08D3928C-083D-44EB-9628-732359DF28D4}" destId="{7B9F2015-2DE1-483D-A38E-6A13D2E3BE07}" srcOrd="1" destOrd="1" presId="urn:microsoft.com/office/officeart/2005/8/layout/vList4"/>
    <dgm:cxn modelId="{E8712BFA-863F-4C99-AF52-A4C40EE461E8}" type="presOf" srcId="{99460D66-6918-49C0-B297-A1CACD4C40B5}" destId="{25D22FE5-91C7-4FD7-B47A-2CCC5707E050}" srcOrd="1" destOrd="2" presId="urn:microsoft.com/office/officeart/2005/8/layout/vList4"/>
    <dgm:cxn modelId="{DA145B9F-F8BA-4BC8-81E0-B0765217F6F0}" type="presOf" srcId="{A6B7D532-4E60-41C3-BCA2-8E626523B6A5}" destId="{898820EF-3B17-491E-88EF-B6D3339A01A6}" srcOrd="0" destOrd="0" presId="urn:microsoft.com/office/officeart/2005/8/layout/vList4"/>
    <dgm:cxn modelId="{BE2AA449-73E6-4050-8078-EFC23E55C235}" type="presOf" srcId="{00ABC4F5-7893-456D-AA25-E7A6C7516586}" destId="{C4ACE4BE-5918-40BA-91A8-06CEEC556D41}" srcOrd="0" destOrd="0" presId="urn:microsoft.com/office/officeart/2005/8/layout/vList4"/>
    <dgm:cxn modelId="{CB16F51F-2383-4B13-9830-31ADF84D1851}" srcId="{ADACC17F-20CD-44D2-9A5E-C77A8D00331B}" destId="{F2ED25FD-64B4-4E93-A26E-3D9C031E9CC2}" srcOrd="2" destOrd="0" parTransId="{DCCFCA30-7C54-4E62-AB87-455F07C59B6C}" sibTransId="{750A9D2F-71D8-4FF4-B38E-9EA425E96CCC}"/>
    <dgm:cxn modelId="{FD10117B-1219-46BF-9E58-2B4AAACCE4B2}" type="presOf" srcId="{2F1F4BAA-FCB6-48C8-9E3A-E6E5CC385EEB}" destId="{98300F5A-ED7F-47D0-A9C0-DFD122C2EE88}" srcOrd="0" destOrd="1" presId="urn:microsoft.com/office/officeart/2005/8/layout/vList4"/>
    <dgm:cxn modelId="{0AB7B893-54FB-44A1-A4F2-C25960B4A436}" type="presOf" srcId="{EF8146F2-B866-4A9A-80E7-3C417170FA3B}" destId="{82890F5C-A1B7-4898-A911-F67DEBAACD8C}" srcOrd="1" destOrd="1" presId="urn:microsoft.com/office/officeart/2005/8/layout/vList4"/>
    <dgm:cxn modelId="{EBD752FB-534D-4459-9223-31AC60944D67}" type="presOf" srcId="{FE2FF42E-6315-4F3A-B40A-6FA9FD439520}" destId="{898820EF-3B17-491E-88EF-B6D3339A01A6}" srcOrd="0" destOrd="4" presId="urn:microsoft.com/office/officeart/2005/8/layout/vList4"/>
    <dgm:cxn modelId="{1BE9AD98-D876-4E9F-A486-AED965520D83}" type="presOf" srcId="{3377A7C4-0F2E-4990-BC30-49D67301B824}" destId="{EF208F2F-4DCA-4C9B-92F9-49B5AC2DC82E}" srcOrd="1" destOrd="2" presId="urn:microsoft.com/office/officeart/2005/8/layout/vList4"/>
    <dgm:cxn modelId="{F0F8009C-B7A7-4AFE-9D6C-A2624B784ED1}" type="presOf" srcId="{AE7C332C-F92B-459C-A7B6-D8DF9247B170}" destId="{EF208F2F-4DCA-4C9B-92F9-49B5AC2DC82E}" srcOrd="1" destOrd="1" presId="urn:microsoft.com/office/officeart/2005/8/layout/vList4"/>
    <dgm:cxn modelId="{5E76D7F8-AD47-4E91-9E17-731B81C6BCA1}" type="presOf" srcId="{4BB3D365-0CEC-4BB4-843F-C3DA0DF266E1}" destId="{CAC99A09-71A5-49EC-B2C7-DBFC973F0301}" srcOrd="0" destOrd="1" presId="urn:microsoft.com/office/officeart/2005/8/layout/vList4"/>
    <dgm:cxn modelId="{E01C7220-6264-4671-99D9-E2D50A22285E}" type="presOf" srcId="{77B973D8-537A-443A-9198-A04C2A1AF801}" destId="{EF208F2F-4DCA-4C9B-92F9-49B5AC2DC82E}" srcOrd="1" destOrd="3" presId="urn:microsoft.com/office/officeart/2005/8/layout/vList4"/>
    <dgm:cxn modelId="{6251FBAD-BC8D-4CDE-9F48-1BA0B165F6AA}" srcId="{ADACC17F-20CD-44D2-9A5E-C77A8D00331B}" destId="{7E30A750-AAEC-44BD-BF9D-BD95831BCF6A}" srcOrd="0" destOrd="0" parTransId="{D66FB5CB-5412-4131-A0AA-020A0F9E34DE}" sibTransId="{8E129307-685B-4836-831D-BFA0DD746180}"/>
    <dgm:cxn modelId="{2FF96EF7-E2EA-48E6-89F6-7CE63063B0C6}" srcId="{ADACC17F-20CD-44D2-9A5E-C77A8D00331B}" destId="{00ABC4F5-7893-456D-AA25-E7A6C7516586}" srcOrd="3" destOrd="0" parTransId="{C4D9E83A-5073-40A1-84A0-6F77020B7F27}" sibTransId="{A851E394-56F6-441D-B015-953EBFE0E62D}"/>
    <dgm:cxn modelId="{428EA05D-494B-4315-B7BE-7A233FD5BF7D}" type="presOf" srcId="{65ECE2ED-ECBE-47B6-9D07-17AF648437BD}" destId="{241F2F74-0204-424B-BC16-78CFA1D78758}" srcOrd="0" destOrd="2" presId="urn:microsoft.com/office/officeart/2005/8/layout/vList4"/>
    <dgm:cxn modelId="{675A11DE-1FDE-44E8-92F9-5A869588A6C5}" type="presOf" srcId="{00ABC4F5-7893-456D-AA25-E7A6C7516586}" destId="{82890F5C-A1B7-4898-A911-F67DEBAACD8C}" srcOrd="1" destOrd="0" presId="urn:microsoft.com/office/officeart/2005/8/layout/vList4"/>
    <dgm:cxn modelId="{ED0CDE33-6209-4B5A-A74B-2A8D40B06906}" srcId="{A6B7D532-4E60-41C3-BCA2-8E626523B6A5}" destId="{FE2FF42E-6315-4F3A-B40A-6FA9FD439520}" srcOrd="3" destOrd="0" parTransId="{3BF02299-3F03-46F7-A3CF-C3E458756827}" sibTransId="{75E8C200-53EB-4A08-86E0-AB3545F25B07}"/>
    <dgm:cxn modelId="{83179A2E-9ABD-40D3-B7E2-9AC72921424C}" srcId="{ADACC17F-20CD-44D2-9A5E-C77A8D00331B}" destId="{A6B7D532-4E60-41C3-BCA2-8E626523B6A5}" srcOrd="1" destOrd="0" parTransId="{A2ED2E93-23A4-43A9-916D-A893B9FB111A}" sibTransId="{5B83B066-B1D0-4D0B-8D7D-564B64AF8FB2}"/>
    <dgm:cxn modelId="{ECD62F2E-9734-44BA-96D1-2B61F7A2CFFA}" srcId="{00ABC4F5-7893-456D-AA25-E7A6C7516586}" destId="{EF8146F2-B866-4A9A-80E7-3C417170FA3B}" srcOrd="0" destOrd="0" parTransId="{3F3DAF33-43F1-46CD-9424-368548FC724B}" sibTransId="{47E6DAE9-0530-4AB8-9D05-96E4B6BD1612}"/>
    <dgm:cxn modelId="{DDBBA7AE-6219-455C-B6E4-BE1E1D4827AE}" type="presOf" srcId="{08D3928C-083D-44EB-9628-732359DF28D4}" destId="{241F2F74-0204-424B-BC16-78CFA1D78758}" srcOrd="0" destOrd="1" presId="urn:microsoft.com/office/officeart/2005/8/layout/vList4"/>
    <dgm:cxn modelId="{BD9E7677-4D0F-4479-80EA-C8B1D955AFDC}" type="presOf" srcId="{A6B7D532-4E60-41C3-BCA2-8E626523B6A5}" destId="{EF208F2F-4DCA-4C9B-92F9-49B5AC2DC82E}" srcOrd="1" destOrd="0" presId="urn:microsoft.com/office/officeart/2005/8/layout/vList4"/>
    <dgm:cxn modelId="{48ABF0DB-2FFE-4475-87BA-20A4D8CF9CDE}" srcId="{ADACC17F-20CD-44D2-9A5E-C77A8D00331B}" destId="{0A6D31AF-E965-4575-8522-E6C81D495979}" srcOrd="4" destOrd="0" parTransId="{8667D210-BEAC-47CC-A68E-F30040E1F3DE}" sibTransId="{9CF91E84-9E49-4F2F-92CC-2E6674EACC5E}"/>
    <dgm:cxn modelId="{97A96074-70B0-4D23-8341-0BB05F9A6A29}" srcId="{A6B7D532-4E60-41C3-BCA2-8E626523B6A5}" destId="{3377A7C4-0F2E-4990-BC30-49D67301B824}" srcOrd="1" destOrd="0" parTransId="{BB9242E7-7011-427D-A23B-D39747D01472}" sibTransId="{660410E1-BC2A-4067-A98E-DDC9057FDBDA}"/>
    <dgm:cxn modelId="{4BBA6073-776A-4CFE-BFCD-AEE1D6996BFC}" type="presOf" srcId="{7E30A750-AAEC-44BD-BF9D-BD95831BCF6A}" destId="{53367740-A5CB-403C-BEB9-7836284E7E81}" srcOrd="1" destOrd="0" presId="urn:microsoft.com/office/officeart/2005/8/layout/vList4"/>
    <dgm:cxn modelId="{20E8584C-97CF-4768-B3BC-2FD948035A7F}" type="presParOf" srcId="{82101F9A-EF26-45AF-9A18-6D9AF5E154EF}" destId="{34D3029D-7F10-4600-890E-5D65891DEB77}" srcOrd="0" destOrd="0" presId="urn:microsoft.com/office/officeart/2005/8/layout/vList4"/>
    <dgm:cxn modelId="{7DED7C74-6DE5-4A8F-8FD6-4668F8FF9105}" type="presParOf" srcId="{34D3029D-7F10-4600-890E-5D65891DEB77}" destId="{98300F5A-ED7F-47D0-A9C0-DFD122C2EE88}" srcOrd="0" destOrd="0" presId="urn:microsoft.com/office/officeart/2005/8/layout/vList4"/>
    <dgm:cxn modelId="{E29D4803-831A-4DB0-BFC9-944249E7ED0B}" type="presParOf" srcId="{34D3029D-7F10-4600-890E-5D65891DEB77}" destId="{A5FF70CD-0257-4C22-A495-39238CADD032}" srcOrd="1" destOrd="0" presId="urn:microsoft.com/office/officeart/2005/8/layout/vList4"/>
    <dgm:cxn modelId="{A7F8C879-1143-440E-B9BB-E4BBFE2BA4E0}" type="presParOf" srcId="{34D3029D-7F10-4600-890E-5D65891DEB77}" destId="{53367740-A5CB-403C-BEB9-7836284E7E81}" srcOrd="2" destOrd="0" presId="urn:microsoft.com/office/officeart/2005/8/layout/vList4"/>
    <dgm:cxn modelId="{EB45B459-3E67-4552-90CF-FD48D3F9E0F1}" type="presParOf" srcId="{82101F9A-EF26-45AF-9A18-6D9AF5E154EF}" destId="{3E7EAE6E-0B56-4792-83D0-CAC41BB675AD}" srcOrd="1" destOrd="0" presId="urn:microsoft.com/office/officeart/2005/8/layout/vList4"/>
    <dgm:cxn modelId="{5D733CBC-2D5F-4E87-8483-9B7E70A7C746}" type="presParOf" srcId="{82101F9A-EF26-45AF-9A18-6D9AF5E154EF}" destId="{41DC4280-F76D-4FF9-A256-A2C769E8C4CB}" srcOrd="2" destOrd="0" presId="urn:microsoft.com/office/officeart/2005/8/layout/vList4"/>
    <dgm:cxn modelId="{578BB072-797B-4851-A24C-1BFA804F8367}" type="presParOf" srcId="{41DC4280-F76D-4FF9-A256-A2C769E8C4CB}" destId="{898820EF-3B17-491E-88EF-B6D3339A01A6}" srcOrd="0" destOrd="0" presId="urn:microsoft.com/office/officeart/2005/8/layout/vList4"/>
    <dgm:cxn modelId="{C68047C9-C51A-4D90-87C7-E1B774464224}" type="presParOf" srcId="{41DC4280-F76D-4FF9-A256-A2C769E8C4CB}" destId="{CEB28C2D-0B89-4230-B4B6-A21D8FF2E77A}" srcOrd="1" destOrd="0" presId="urn:microsoft.com/office/officeart/2005/8/layout/vList4"/>
    <dgm:cxn modelId="{27BAC606-4E85-49E5-95E7-CDAFD8C56F5D}" type="presParOf" srcId="{41DC4280-F76D-4FF9-A256-A2C769E8C4CB}" destId="{EF208F2F-4DCA-4C9B-92F9-49B5AC2DC82E}" srcOrd="2" destOrd="0" presId="urn:microsoft.com/office/officeart/2005/8/layout/vList4"/>
    <dgm:cxn modelId="{DE1070EE-C1C0-4825-A331-28F853B7B147}" type="presParOf" srcId="{82101F9A-EF26-45AF-9A18-6D9AF5E154EF}" destId="{8F9782DC-92D2-4EEB-8726-5F6769CC9D46}" srcOrd="3" destOrd="0" presId="urn:microsoft.com/office/officeart/2005/8/layout/vList4"/>
    <dgm:cxn modelId="{B05764F9-E724-4441-B610-6F268E6BD17F}" type="presParOf" srcId="{82101F9A-EF26-45AF-9A18-6D9AF5E154EF}" destId="{763D31DD-4297-411D-9E3C-E4589D8FF036}" srcOrd="4" destOrd="0" presId="urn:microsoft.com/office/officeart/2005/8/layout/vList4"/>
    <dgm:cxn modelId="{9AA67C41-86C1-4260-A0C7-9CFC25FB8F82}" type="presParOf" srcId="{763D31DD-4297-411D-9E3C-E4589D8FF036}" destId="{CAC99A09-71A5-49EC-B2C7-DBFC973F0301}" srcOrd="0" destOrd="0" presId="urn:microsoft.com/office/officeart/2005/8/layout/vList4"/>
    <dgm:cxn modelId="{12350FC0-A97D-4F8D-8E55-20E1CF23F13D}" type="presParOf" srcId="{763D31DD-4297-411D-9E3C-E4589D8FF036}" destId="{48A3527F-E243-4769-8E7C-C4B8C9443379}" srcOrd="1" destOrd="0" presId="urn:microsoft.com/office/officeart/2005/8/layout/vList4"/>
    <dgm:cxn modelId="{242B4C55-D400-4E11-9FFE-0874C5FB1DB8}" type="presParOf" srcId="{763D31DD-4297-411D-9E3C-E4589D8FF036}" destId="{25D22FE5-91C7-4FD7-B47A-2CCC5707E050}" srcOrd="2" destOrd="0" presId="urn:microsoft.com/office/officeart/2005/8/layout/vList4"/>
    <dgm:cxn modelId="{3A8427E1-E177-4F5F-9B5A-6402010BB945}" type="presParOf" srcId="{82101F9A-EF26-45AF-9A18-6D9AF5E154EF}" destId="{25582182-91B7-4280-93D9-DF3BA8D0DB40}" srcOrd="5" destOrd="0" presId="urn:microsoft.com/office/officeart/2005/8/layout/vList4"/>
    <dgm:cxn modelId="{3DAB3FC4-104C-4D7C-9B35-35FA3B8C2585}" type="presParOf" srcId="{82101F9A-EF26-45AF-9A18-6D9AF5E154EF}" destId="{796ECE3B-1AC7-480C-914D-52B1CC3725DE}" srcOrd="6" destOrd="0" presId="urn:microsoft.com/office/officeart/2005/8/layout/vList4"/>
    <dgm:cxn modelId="{FAF0D7E7-8BB9-414F-89C1-6AE8FCD80B68}" type="presParOf" srcId="{796ECE3B-1AC7-480C-914D-52B1CC3725DE}" destId="{C4ACE4BE-5918-40BA-91A8-06CEEC556D41}" srcOrd="0" destOrd="0" presId="urn:microsoft.com/office/officeart/2005/8/layout/vList4"/>
    <dgm:cxn modelId="{95DAC32F-A728-4F18-B70B-20F7EDD9620C}" type="presParOf" srcId="{796ECE3B-1AC7-480C-914D-52B1CC3725DE}" destId="{E9525D45-869E-4298-9B94-D138A5C0FD2B}" srcOrd="1" destOrd="0" presId="urn:microsoft.com/office/officeart/2005/8/layout/vList4"/>
    <dgm:cxn modelId="{2DCEAE5F-6F66-471E-B7CD-1E3EEF302724}" type="presParOf" srcId="{796ECE3B-1AC7-480C-914D-52B1CC3725DE}" destId="{82890F5C-A1B7-4898-A911-F67DEBAACD8C}" srcOrd="2" destOrd="0" presId="urn:microsoft.com/office/officeart/2005/8/layout/vList4"/>
    <dgm:cxn modelId="{AABC849B-3870-45F2-9FED-1C4AA89FF31F}" type="presParOf" srcId="{82101F9A-EF26-45AF-9A18-6D9AF5E154EF}" destId="{DC60E735-6481-4ED7-8932-268C8981A9A0}" srcOrd="7" destOrd="0" presId="urn:microsoft.com/office/officeart/2005/8/layout/vList4"/>
    <dgm:cxn modelId="{7391CFB8-E020-4769-9AD4-7B5CADA48151}" type="presParOf" srcId="{82101F9A-EF26-45AF-9A18-6D9AF5E154EF}" destId="{7B4A9827-2C86-4A8A-9CD4-E9E4171D3EE9}" srcOrd="8" destOrd="0" presId="urn:microsoft.com/office/officeart/2005/8/layout/vList4"/>
    <dgm:cxn modelId="{1B09D237-CFA3-43AC-AED7-4FFE1F87ABE8}" type="presParOf" srcId="{7B4A9827-2C86-4A8A-9CD4-E9E4171D3EE9}" destId="{241F2F74-0204-424B-BC16-78CFA1D78758}" srcOrd="0" destOrd="0" presId="urn:microsoft.com/office/officeart/2005/8/layout/vList4"/>
    <dgm:cxn modelId="{DF6DC6E3-2004-44B1-93AF-4FDE58514E96}" type="presParOf" srcId="{7B4A9827-2C86-4A8A-9CD4-E9E4171D3EE9}" destId="{A0F2A3AE-6AC8-4688-BCA1-9ED1EF64DA6A}" srcOrd="1" destOrd="0" presId="urn:microsoft.com/office/officeart/2005/8/layout/vList4"/>
    <dgm:cxn modelId="{0829E1CA-6B57-481F-9746-E2E37B00626F}" type="presParOf" srcId="{7B4A9827-2C86-4A8A-9CD4-E9E4171D3EE9}" destId="{7B9F2015-2DE1-483D-A38E-6A13D2E3BE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FF2799-C8C6-4AC4-8E43-3D7D0970DE84}" type="doc">
      <dgm:prSet loTypeId="urn:microsoft.com/office/officeart/2008/layout/IncreasingCircleProcess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A8C46E-9A60-444F-AA0A-8D23C2309D88}">
      <dgm:prSet phldrT="[Text]"/>
      <dgm:spPr/>
      <dgm:t>
        <a:bodyPr/>
        <a:lstStyle/>
        <a:p>
          <a:r>
            <a:rPr lang="en-IN" dirty="0" smtClean="0"/>
            <a:t>Row/Column Minimal</a:t>
          </a:r>
          <a:endParaRPr lang="en-US" dirty="0"/>
        </a:p>
      </dgm:t>
    </dgm:pt>
    <dgm:pt modelId="{D6182560-0E64-439B-B785-B98B366DA4AF}" type="parTrans" cxnId="{6F6038FB-01EC-44C2-8CB4-BBF1E03FF03F}">
      <dgm:prSet/>
      <dgm:spPr/>
      <dgm:t>
        <a:bodyPr/>
        <a:lstStyle/>
        <a:p>
          <a:endParaRPr lang="en-US"/>
        </a:p>
      </dgm:t>
    </dgm:pt>
    <dgm:pt modelId="{918D2FC2-2710-47AC-97DA-C6516DB7BC4E}" type="sibTrans" cxnId="{6F6038FB-01EC-44C2-8CB4-BBF1E03FF03F}">
      <dgm:prSet/>
      <dgm:spPr/>
      <dgm:t>
        <a:bodyPr/>
        <a:lstStyle/>
        <a:p>
          <a:endParaRPr lang="en-US"/>
        </a:p>
      </dgm:t>
    </dgm:pt>
    <dgm:pt modelId="{A65C38DA-FBDF-4535-ACC3-9FD95855D92B}">
      <dgm:prSet phldrT="[Text]"/>
      <dgm:spPr/>
      <dgm:t>
        <a:bodyPr/>
        <a:lstStyle/>
        <a:p>
          <a:r>
            <a:rPr lang="en-IN" dirty="0" smtClean="0"/>
            <a:t>North West Corner</a:t>
          </a:r>
          <a:endParaRPr lang="en-US" dirty="0"/>
        </a:p>
      </dgm:t>
    </dgm:pt>
    <dgm:pt modelId="{E3F0E4FB-B462-4710-B4E0-EF75288237DE}" type="parTrans" cxnId="{8418BD60-55C8-45DF-A472-5B75767BB038}">
      <dgm:prSet/>
      <dgm:spPr/>
      <dgm:t>
        <a:bodyPr/>
        <a:lstStyle/>
        <a:p>
          <a:endParaRPr lang="en-US"/>
        </a:p>
      </dgm:t>
    </dgm:pt>
    <dgm:pt modelId="{22945892-03AB-446A-A6B7-5EB9F24BB8B9}" type="sibTrans" cxnId="{8418BD60-55C8-45DF-A472-5B75767BB038}">
      <dgm:prSet/>
      <dgm:spPr/>
      <dgm:t>
        <a:bodyPr/>
        <a:lstStyle/>
        <a:p>
          <a:endParaRPr lang="en-US"/>
        </a:p>
      </dgm:t>
    </dgm:pt>
    <dgm:pt modelId="{799D9906-B248-4872-9CBA-F7C6789602C7}">
      <dgm:prSet phldrT="[Text]"/>
      <dgm:spPr/>
      <dgm:t>
        <a:bodyPr/>
        <a:lstStyle/>
        <a:p>
          <a:r>
            <a:rPr lang="en-IN" dirty="0" smtClean="0"/>
            <a:t>Vogel Approximation</a:t>
          </a:r>
          <a:endParaRPr lang="en-US" dirty="0"/>
        </a:p>
      </dgm:t>
    </dgm:pt>
    <dgm:pt modelId="{BBF9B433-FDD7-4887-A69C-BD9E293262AD}" type="parTrans" cxnId="{20AA1F63-3AAA-44B6-B99E-B5F659E717A5}">
      <dgm:prSet/>
      <dgm:spPr/>
      <dgm:t>
        <a:bodyPr/>
        <a:lstStyle/>
        <a:p>
          <a:endParaRPr lang="en-US"/>
        </a:p>
      </dgm:t>
    </dgm:pt>
    <dgm:pt modelId="{CE5D638F-FA8A-47B3-91C6-3930DAAC3564}" type="sibTrans" cxnId="{20AA1F63-3AAA-44B6-B99E-B5F659E717A5}">
      <dgm:prSet/>
      <dgm:spPr/>
      <dgm:t>
        <a:bodyPr/>
        <a:lstStyle/>
        <a:p>
          <a:endParaRPr lang="en-US"/>
        </a:p>
      </dgm:t>
    </dgm:pt>
    <dgm:pt modelId="{9B57D5E2-5D2C-481B-AA77-46EB1B6ED729}" type="pres">
      <dgm:prSet presAssocID="{ACFF2799-C8C6-4AC4-8E43-3D7D0970DE84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DF02BD5-BD96-4FEF-80E5-CEC1CD5C9DC6}" type="pres">
      <dgm:prSet presAssocID="{78A8C46E-9A60-444F-AA0A-8D23C2309D88}" presName="composite" presStyleCnt="0"/>
      <dgm:spPr/>
    </dgm:pt>
    <dgm:pt modelId="{8064BF98-007F-41A6-8ED0-87DBCFE2939A}" type="pres">
      <dgm:prSet presAssocID="{78A8C46E-9A60-444F-AA0A-8D23C2309D88}" presName="BackAccent" presStyleLbl="bgShp" presStyleIdx="0" presStyleCnt="3"/>
      <dgm:spPr/>
    </dgm:pt>
    <dgm:pt modelId="{616FF0E9-A1D0-415E-B22E-5F18B57F9C57}" type="pres">
      <dgm:prSet presAssocID="{78A8C46E-9A60-444F-AA0A-8D23C2309D88}" presName="Accent" presStyleLbl="alignNode1" presStyleIdx="0" presStyleCnt="3"/>
      <dgm:spPr/>
    </dgm:pt>
    <dgm:pt modelId="{B7C06BB1-0948-45B1-8781-E43BFF6CD2ED}" type="pres">
      <dgm:prSet presAssocID="{78A8C46E-9A60-444F-AA0A-8D23C2309D88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D09FF1E-6E47-4F43-9B39-0AEC345C01AA}" type="pres">
      <dgm:prSet presAssocID="{78A8C46E-9A60-444F-AA0A-8D23C2309D88}" presName="Parent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F7D8F-58C1-4B7D-99BA-1FF818A17558}" type="pres">
      <dgm:prSet presAssocID="{918D2FC2-2710-47AC-97DA-C6516DB7BC4E}" presName="sibTrans" presStyleCnt="0"/>
      <dgm:spPr/>
    </dgm:pt>
    <dgm:pt modelId="{B9F9950A-F00E-4EF3-8F33-D6092D7CFCAD}" type="pres">
      <dgm:prSet presAssocID="{A65C38DA-FBDF-4535-ACC3-9FD95855D92B}" presName="composite" presStyleCnt="0"/>
      <dgm:spPr/>
    </dgm:pt>
    <dgm:pt modelId="{7173169F-0E7C-4904-87BA-6FB76C333CF7}" type="pres">
      <dgm:prSet presAssocID="{A65C38DA-FBDF-4535-ACC3-9FD95855D92B}" presName="BackAccent" presStyleLbl="bgShp" presStyleIdx="1" presStyleCnt="3"/>
      <dgm:spPr/>
    </dgm:pt>
    <dgm:pt modelId="{D59533F9-F11C-460F-BC3B-892E97B98239}" type="pres">
      <dgm:prSet presAssocID="{A65C38DA-FBDF-4535-ACC3-9FD95855D92B}" presName="Accent" presStyleLbl="alignNode1" presStyleIdx="1" presStyleCnt="3"/>
      <dgm:spPr/>
    </dgm:pt>
    <dgm:pt modelId="{0AFEC129-AF6E-4575-BA8C-9C98A69E46B5}" type="pres">
      <dgm:prSet presAssocID="{A65C38DA-FBDF-4535-ACC3-9FD95855D92B}" presName="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62324BA-F397-4E9F-81A7-DAB7B2E6582D}" type="pres">
      <dgm:prSet presAssocID="{A65C38DA-FBDF-4535-ACC3-9FD95855D92B}" presName="Parent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43099A-DDB8-4BEF-92BF-5D11B97C75F7}" type="pres">
      <dgm:prSet presAssocID="{22945892-03AB-446A-A6B7-5EB9F24BB8B9}" presName="sibTrans" presStyleCnt="0"/>
      <dgm:spPr/>
    </dgm:pt>
    <dgm:pt modelId="{09EC6D9E-FDA8-4A8F-8156-242FF2456C3A}" type="pres">
      <dgm:prSet presAssocID="{799D9906-B248-4872-9CBA-F7C6789602C7}" presName="composite" presStyleCnt="0"/>
      <dgm:spPr/>
    </dgm:pt>
    <dgm:pt modelId="{7819BA33-2656-4D0E-B270-71601D557CD5}" type="pres">
      <dgm:prSet presAssocID="{799D9906-B248-4872-9CBA-F7C6789602C7}" presName="BackAccent" presStyleLbl="bgShp" presStyleIdx="2" presStyleCnt="3"/>
      <dgm:spPr/>
    </dgm:pt>
    <dgm:pt modelId="{D4836DD3-E45F-4AD7-9628-22C2585B2D4B}" type="pres">
      <dgm:prSet presAssocID="{799D9906-B248-4872-9CBA-F7C6789602C7}" presName="Accent" presStyleLbl="alignNode1" presStyleIdx="2" presStyleCnt="3"/>
      <dgm:spPr/>
    </dgm:pt>
    <dgm:pt modelId="{28FBEFD3-323E-4A35-8035-B46EF10AE00A}" type="pres">
      <dgm:prSet presAssocID="{799D9906-B248-4872-9CBA-F7C6789602C7}" presName="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F7DDEA8-041E-4BCE-B701-C10FE6EAC3EB}" type="pres">
      <dgm:prSet presAssocID="{799D9906-B248-4872-9CBA-F7C6789602C7}" presName="Parent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6038FB-01EC-44C2-8CB4-BBF1E03FF03F}" srcId="{ACFF2799-C8C6-4AC4-8E43-3D7D0970DE84}" destId="{78A8C46E-9A60-444F-AA0A-8D23C2309D88}" srcOrd="0" destOrd="0" parTransId="{D6182560-0E64-439B-B785-B98B366DA4AF}" sibTransId="{918D2FC2-2710-47AC-97DA-C6516DB7BC4E}"/>
    <dgm:cxn modelId="{20AA1F63-3AAA-44B6-B99E-B5F659E717A5}" srcId="{ACFF2799-C8C6-4AC4-8E43-3D7D0970DE84}" destId="{799D9906-B248-4872-9CBA-F7C6789602C7}" srcOrd="2" destOrd="0" parTransId="{BBF9B433-FDD7-4887-A69C-BD9E293262AD}" sibTransId="{CE5D638F-FA8A-47B3-91C6-3930DAAC3564}"/>
    <dgm:cxn modelId="{EF118121-41EC-48E6-B3BB-3A58FC1913E9}" type="presOf" srcId="{78A8C46E-9A60-444F-AA0A-8D23C2309D88}" destId="{CD09FF1E-6E47-4F43-9B39-0AEC345C01AA}" srcOrd="0" destOrd="0" presId="urn:microsoft.com/office/officeart/2008/layout/IncreasingCircleProcess"/>
    <dgm:cxn modelId="{E1260A33-E7A9-40DF-A33E-0E405432A1A9}" type="presOf" srcId="{799D9906-B248-4872-9CBA-F7C6789602C7}" destId="{BF7DDEA8-041E-4BCE-B701-C10FE6EAC3EB}" srcOrd="0" destOrd="0" presId="urn:microsoft.com/office/officeart/2008/layout/IncreasingCircleProcess"/>
    <dgm:cxn modelId="{8418BD60-55C8-45DF-A472-5B75767BB038}" srcId="{ACFF2799-C8C6-4AC4-8E43-3D7D0970DE84}" destId="{A65C38DA-FBDF-4535-ACC3-9FD95855D92B}" srcOrd="1" destOrd="0" parTransId="{E3F0E4FB-B462-4710-B4E0-EF75288237DE}" sibTransId="{22945892-03AB-446A-A6B7-5EB9F24BB8B9}"/>
    <dgm:cxn modelId="{72E1AD7D-397C-426E-A845-773F4E2F7366}" type="presOf" srcId="{ACFF2799-C8C6-4AC4-8E43-3D7D0970DE84}" destId="{9B57D5E2-5D2C-481B-AA77-46EB1B6ED729}" srcOrd="0" destOrd="0" presId="urn:microsoft.com/office/officeart/2008/layout/IncreasingCircleProcess"/>
    <dgm:cxn modelId="{20EBF86E-5EC2-4D61-AA72-5FD3F4AFF00A}" type="presOf" srcId="{A65C38DA-FBDF-4535-ACC3-9FD95855D92B}" destId="{662324BA-F397-4E9F-81A7-DAB7B2E6582D}" srcOrd="0" destOrd="0" presId="urn:microsoft.com/office/officeart/2008/layout/IncreasingCircleProcess"/>
    <dgm:cxn modelId="{7092DD7D-2839-4C9F-B518-F6BDE9453D65}" type="presParOf" srcId="{9B57D5E2-5D2C-481B-AA77-46EB1B6ED729}" destId="{3DF02BD5-BD96-4FEF-80E5-CEC1CD5C9DC6}" srcOrd="0" destOrd="0" presId="urn:microsoft.com/office/officeart/2008/layout/IncreasingCircleProcess"/>
    <dgm:cxn modelId="{F4A1D67D-D647-4AA3-90E7-716E620391BF}" type="presParOf" srcId="{3DF02BD5-BD96-4FEF-80E5-CEC1CD5C9DC6}" destId="{8064BF98-007F-41A6-8ED0-87DBCFE2939A}" srcOrd="0" destOrd="0" presId="urn:microsoft.com/office/officeart/2008/layout/IncreasingCircleProcess"/>
    <dgm:cxn modelId="{C06A2CC4-3333-4107-A359-D4E244272E93}" type="presParOf" srcId="{3DF02BD5-BD96-4FEF-80E5-CEC1CD5C9DC6}" destId="{616FF0E9-A1D0-415E-B22E-5F18B57F9C57}" srcOrd="1" destOrd="0" presId="urn:microsoft.com/office/officeart/2008/layout/IncreasingCircleProcess"/>
    <dgm:cxn modelId="{084D9120-4D18-4FA0-BF8B-F414B8A61838}" type="presParOf" srcId="{3DF02BD5-BD96-4FEF-80E5-CEC1CD5C9DC6}" destId="{B7C06BB1-0948-45B1-8781-E43BFF6CD2ED}" srcOrd="2" destOrd="0" presId="urn:microsoft.com/office/officeart/2008/layout/IncreasingCircleProcess"/>
    <dgm:cxn modelId="{0892B258-2825-4830-A776-F9E97857B76E}" type="presParOf" srcId="{3DF02BD5-BD96-4FEF-80E5-CEC1CD5C9DC6}" destId="{CD09FF1E-6E47-4F43-9B39-0AEC345C01AA}" srcOrd="3" destOrd="0" presId="urn:microsoft.com/office/officeart/2008/layout/IncreasingCircleProcess"/>
    <dgm:cxn modelId="{5E580EBB-4636-4CFC-B68E-E827C26225D1}" type="presParOf" srcId="{9B57D5E2-5D2C-481B-AA77-46EB1B6ED729}" destId="{DEEF7D8F-58C1-4B7D-99BA-1FF818A17558}" srcOrd="1" destOrd="0" presId="urn:microsoft.com/office/officeart/2008/layout/IncreasingCircleProcess"/>
    <dgm:cxn modelId="{021813C5-79EB-4D45-A95E-F22883610A90}" type="presParOf" srcId="{9B57D5E2-5D2C-481B-AA77-46EB1B6ED729}" destId="{B9F9950A-F00E-4EF3-8F33-D6092D7CFCAD}" srcOrd="2" destOrd="0" presId="urn:microsoft.com/office/officeart/2008/layout/IncreasingCircleProcess"/>
    <dgm:cxn modelId="{45126CD4-32D5-474E-B4FE-0F206370348E}" type="presParOf" srcId="{B9F9950A-F00E-4EF3-8F33-D6092D7CFCAD}" destId="{7173169F-0E7C-4904-87BA-6FB76C333CF7}" srcOrd="0" destOrd="0" presId="urn:microsoft.com/office/officeart/2008/layout/IncreasingCircleProcess"/>
    <dgm:cxn modelId="{46C958C9-2A5D-406C-9238-CF8EB7FD1A51}" type="presParOf" srcId="{B9F9950A-F00E-4EF3-8F33-D6092D7CFCAD}" destId="{D59533F9-F11C-460F-BC3B-892E97B98239}" srcOrd="1" destOrd="0" presId="urn:microsoft.com/office/officeart/2008/layout/IncreasingCircleProcess"/>
    <dgm:cxn modelId="{CD6F5E12-1795-4A1E-9242-43F83FBC5656}" type="presParOf" srcId="{B9F9950A-F00E-4EF3-8F33-D6092D7CFCAD}" destId="{0AFEC129-AF6E-4575-BA8C-9C98A69E46B5}" srcOrd="2" destOrd="0" presId="urn:microsoft.com/office/officeart/2008/layout/IncreasingCircleProcess"/>
    <dgm:cxn modelId="{91D64F40-6698-469A-B2C6-1C48B98F4183}" type="presParOf" srcId="{B9F9950A-F00E-4EF3-8F33-D6092D7CFCAD}" destId="{662324BA-F397-4E9F-81A7-DAB7B2E6582D}" srcOrd="3" destOrd="0" presId="urn:microsoft.com/office/officeart/2008/layout/IncreasingCircleProcess"/>
    <dgm:cxn modelId="{83628B23-49CE-4073-8FC1-340661DD0901}" type="presParOf" srcId="{9B57D5E2-5D2C-481B-AA77-46EB1B6ED729}" destId="{3243099A-DDB8-4BEF-92BF-5D11B97C75F7}" srcOrd="3" destOrd="0" presId="urn:microsoft.com/office/officeart/2008/layout/IncreasingCircleProcess"/>
    <dgm:cxn modelId="{7FB84CB8-82F0-41A9-B919-314F8D1717A1}" type="presParOf" srcId="{9B57D5E2-5D2C-481B-AA77-46EB1B6ED729}" destId="{09EC6D9E-FDA8-4A8F-8156-242FF2456C3A}" srcOrd="4" destOrd="0" presId="urn:microsoft.com/office/officeart/2008/layout/IncreasingCircleProcess"/>
    <dgm:cxn modelId="{45595B48-931F-4632-A06F-4DCAC60C5684}" type="presParOf" srcId="{09EC6D9E-FDA8-4A8F-8156-242FF2456C3A}" destId="{7819BA33-2656-4D0E-B270-71601D557CD5}" srcOrd="0" destOrd="0" presId="urn:microsoft.com/office/officeart/2008/layout/IncreasingCircleProcess"/>
    <dgm:cxn modelId="{F53D7264-E346-437A-A575-5FA29366C511}" type="presParOf" srcId="{09EC6D9E-FDA8-4A8F-8156-242FF2456C3A}" destId="{D4836DD3-E45F-4AD7-9628-22C2585B2D4B}" srcOrd="1" destOrd="0" presId="urn:microsoft.com/office/officeart/2008/layout/IncreasingCircleProcess"/>
    <dgm:cxn modelId="{0415AABA-4C09-4207-8748-BB33325FAEDC}" type="presParOf" srcId="{09EC6D9E-FDA8-4A8F-8156-242FF2456C3A}" destId="{28FBEFD3-323E-4A35-8035-B46EF10AE00A}" srcOrd="2" destOrd="0" presId="urn:microsoft.com/office/officeart/2008/layout/IncreasingCircleProcess"/>
    <dgm:cxn modelId="{A52E4864-6209-4067-9F77-5F3AA8E4593F}" type="presParOf" srcId="{09EC6D9E-FDA8-4A8F-8156-242FF2456C3A}" destId="{BF7DDEA8-041E-4BCE-B701-C10FE6EAC3EB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E90217-303C-42B4-9DCF-D76E7824398C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B42181-755B-4082-AE8C-CE2F42DEFB94}">
      <dgm:prSet phldrT="[Text]"/>
      <dgm:spPr/>
      <dgm:t>
        <a:bodyPr/>
        <a:lstStyle/>
        <a:p>
          <a:r>
            <a:rPr lang="en-IN" dirty="0" smtClean="0"/>
            <a:t>1X3</a:t>
          </a:r>
        </a:p>
      </dgm:t>
    </dgm:pt>
    <dgm:pt modelId="{EFEA419D-319B-4920-ADCF-0E288976E840}" type="parTrans" cxnId="{75A25478-4693-469C-8066-AF9EE6DEEECA}">
      <dgm:prSet/>
      <dgm:spPr/>
      <dgm:t>
        <a:bodyPr/>
        <a:lstStyle/>
        <a:p>
          <a:endParaRPr lang="en-US"/>
        </a:p>
      </dgm:t>
    </dgm:pt>
    <dgm:pt modelId="{E956CF21-1F13-4F4B-9E35-785D701F8BC3}" type="sibTrans" cxnId="{75A25478-4693-469C-8066-AF9EE6DEEECA}">
      <dgm:prSet/>
      <dgm:spPr/>
      <dgm:t>
        <a:bodyPr/>
        <a:lstStyle/>
        <a:p>
          <a:endParaRPr lang="en-US"/>
        </a:p>
      </dgm:t>
    </dgm:pt>
    <dgm:pt modelId="{3081FA2D-4086-4871-8FB7-58FF258C71AD}">
      <dgm:prSet phldrT="[Text]"/>
      <dgm:spPr/>
      <dgm:t>
        <a:bodyPr/>
        <a:lstStyle/>
        <a:p>
          <a:r>
            <a:rPr lang="en-IN" dirty="0" smtClean="0"/>
            <a:t>156</a:t>
          </a:r>
          <a:endParaRPr lang="en-US" dirty="0"/>
        </a:p>
      </dgm:t>
    </dgm:pt>
    <dgm:pt modelId="{D69D0AE0-B5CC-4856-9C81-1BBD9D18C701}" type="parTrans" cxnId="{42318BD6-FC84-45D7-A48D-08E3F1F1BA66}">
      <dgm:prSet/>
      <dgm:spPr/>
      <dgm:t>
        <a:bodyPr/>
        <a:lstStyle/>
        <a:p>
          <a:endParaRPr lang="en-US"/>
        </a:p>
      </dgm:t>
    </dgm:pt>
    <dgm:pt modelId="{BFF633E7-624A-4BAF-A4A4-921EA74FD60C}" type="sibTrans" cxnId="{42318BD6-FC84-45D7-A48D-08E3F1F1BA66}">
      <dgm:prSet/>
      <dgm:spPr/>
      <dgm:t>
        <a:bodyPr/>
        <a:lstStyle/>
        <a:p>
          <a:endParaRPr lang="en-US"/>
        </a:p>
      </dgm:t>
    </dgm:pt>
    <dgm:pt modelId="{31BAD487-6E91-4075-BDCB-0D0B695A638C}">
      <dgm:prSet phldrT="[Text]"/>
      <dgm:spPr/>
      <dgm:t>
        <a:bodyPr/>
        <a:lstStyle/>
        <a:p>
          <a:r>
            <a:rPr lang="en-IN" dirty="0" smtClean="0"/>
            <a:t>6X8</a:t>
          </a:r>
        </a:p>
      </dgm:t>
    </dgm:pt>
    <dgm:pt modelId="{262B1518-7FE0-4478-BC0E-6C88F49730B5}" type="parTrans" cxnId="{04099995-0059-4265-8E50-0A643BA8B840}">
      <dgm:prSet/>
      <dgm:spPr/>
      <dgm:t>
        <a:bodyPr/>
        <a:lstStyle/>
        <a:p>
          <a:endParaRPr lang="en-US"/>
        </a:p>
      </dgm:t>
    </dgm:pt>
    <dgm:pt modelId="{26AC3FC4-6F85-4213-A807-FB19DEAAF7EA}" type="sibTrans" cxnId="{04099995-0059-4265-8E50-0A643BA8B840}">
      <dgm:prSet/>
      <dgm:spPr/>
      <dgm:t>
        <a:bodyPr/>
        <a:lstStyle/>
        <a:p>
          <a:endParaRPr lang="en-US"/>
        </a:p>
      </dgm:t>
    </dgm:pt>
    <dgm:pt modelId="{90830283-04BB-4436-AAAA-EC36D0C2310F}">
      <dgm:prSet phldrT="[Text]"/>
      <dgm:spPr/>
      <dgm:t>
        <a:bodyPr/>
        <a:lstStyle/>
        <a:p>
          <a:r>
            <a:rPr lang="en-IN" dirty="0" smtClean="0"/>
            <a:t>9X9</a:t>
          </a:r>
        </a:p>
      </dgm:t>
    </dgm:pt>
    <dgm:pt modelId="{A8DA1C29-5AEC-443F-9011-5A1BCF5589FA}" type="parTrans" cxnId="{1293CC5E-C4A9-411C-B672-A7E144A0B3F4}">
      <dgm:prSet/>
      <dgm:spPr/>
      <dgm:t>
        <a:bodyPr/>
        <a:lstStyle/>
        <a:p>
          <a:endParaRPr lang="en-US"/>
        </a:p>
      </dgm:t>
    </dgm:pt>
    <dgm:pt modelId="{5F6B797A-6683-4BAE-A16E-329A4C0F514A}" type="sibTrans" cxnId="{1293CC5E-C4A9-411C-B672-A7E144A0B3F4}">
      <dgm:prSet/>
      <dgm:spPr/>
      <dgm:t>
        <a:bodyPr/>
        <a:lstStyle/>
        <a:p>
          <a:endParaRPr lang="en-US"/>
        </a:p>
      </dgm:t>
    </dgm:pt>
    <dgm:pt modelId="{FB99F3B5-B25B-4406-A149-D9EEFDC42460}">
      <dgm:prSet phldrT="[Text]"/>
      <dgm:spPr/>
      <dgm:t>
        <a:bodyPr/>
        <a:lstStyle/>
        <a:p>
          <a:r>
            <a:rPr lang="en-IN" dirty="0" smtClean="0"/>
            <a:t>14X1</a:t>
          </a:r>
        </a:p>
      </dgm:t>
    </dgm:pt>
    <dgm:pt modelId="{46F6F413-1A91-45C2-A9B3-94F38DBABE12}" type="parTrans" cxnId="{18B00517-486A-4ABC-8CF5-DC42831BC168}">
      <dgm:prSet/>
      <dgm:spPr/>
      <dgm:t>
        <a:bodyPr/>
        <a:lstStyle/>
        <a:p>
          <a:endParaRPr lang="en-US"/>
        </a:p>
      </dgm:t>
    </dgm:pt>
    <dgm:pt modelId="{E8DC2D6F-EE72-4961-AB86-A5F3E499D821}" type="sibTrans" cxnId="{18B00517-486A-4ABC-8CF5-DC42831BC168}">
      <dgm:prSet/>
      <dgm:spPr/>
      <dgm:t>
        <a:bodyPr/>
        <a:lstStyle/>
        <a:p>
          <a:endParaRPr lang="en-US"/>
        </a:p>
      </dgm:t>
    </dgm:pt>
    <dgm:pt modelId="{F1A31A1A-3349-4010-B581-995BAF814687}">
      <dgm:prSet phldrT="[Text]"/>
      <dgm:spPr/>
      <dgm:t>
        <a:bodyPr/>
        <a:lstStyle/>
        <a:p>
          <a:r>
            <a:rPr lang="en-IN" dirty="0" smtClean="0"/>
            <a:t>1X2</a:t>
          </a:r>
        </a:p>
      </dgm:t>
    </dgm:pt>
    <dgm:pt modelId="{72EAAD71-9C30-4B48-B007-478E09647CCA}" type="parTrans" cxnId="{1A7CE20A-10EE-468D-A344-072C53E4B08F}">
      <dgm:prSet/>
      <dgm:spPr/>
      <dgm:t>
        <a:bodyPr/>
        <a:lstStyle/>
        <a:p>
          <a:endParaRPr lang="en-US"/>
        </a:p>
      </dgm:t>
    </dgm:pt>
    <dgm:pt modelId="{40CBD9D6-679B-46A6-8196-5EB35FEC860C}" type="sibTrans" cxnId="{1A7CE20A-10EE-468D-A344-072C53E4B08F}">
      <dgm:prSet/>
      <dgm:spPr/>
      <dgm:t>
        <a:bodyPr/>
        <a:lstStyle/>
        <a:p>
          <a:endParaRPr lang="en-US"/>
        </a:p>
      </dgm:t>
    </dgm:pt>
    <dgm:pt modelId="{DF219504-520F-4AC0-AD01-0385CD556994}">
      <dgm:prSet phldrT="[Text]"/>
      <dgm:spPr/>
      <dgm:t>
        <a:bodyPr/>
        <a:lstStyle/>
        <a:p>
          <a:r>
            <a:rPr lang="en-IN" dirty="0" smtClean="0"/>
            <a:t>4X2</a:t>
          </a:r>
        </a:p>
      </dgm:t>
    </dgm:pt>
    <dgm:pt modelId="{BD5A3550-EFE5-4FFD-B6FD-BA677F924289}" type="parTrans" cxnId="{C6DD6366-25E7-486F-BFC6-795B5EF24180}">
      <dgm:prSet/>
      <dgm:spPr/>
      <dgm:t>
        <a:bodyPr/>
        <a:lstStyle/>
        <a:p>
          <a:endParaRPr lang="en-US"/>
        </a:p>
      </dgm:t>
    </dgm:pt>
    <dgm:pt modelId="{5DD7BAB9-D9E0-4747-990C-5D23B40AD5DA}" type="sibTrans" cxnId="{C6DD6366-25E7-486F-BFC6-795B5EF24180}">
      <dgm:prSet/>
      <dgm:spPr/>
      <dgm:t>
        <a:bodyPr/>
        <a:lstStyle/>
        <a:p>
          <a:endParaRPr lang="en-US"/>
        </a:p>
      </dgm:t>
    </dgm:pt>
    <dgm:pt modelId="{F86A8070-C835-45B7-A53E-73C29931C543}" type="pres">
      <dgm:prSet presAssocID="{22E90217-303C-42B4-9DCF-D76E7824398C}" presName="diagram" presStyleCnt="0">
        <dgm:presLayoutVars>
          <dgm:dir/>
          <dgm:resizeHandles/>
        </dgm:presLayoutVars>
      </dgm:prSet>
      <dgm:spPr/>
    </dgm:pt>
    <dgm:pt modelId="{0E379ED2-DC3B-432A-B4B0-74854AD06F95}" type="pres">
      <dgm:prSet presAssocID="{F3B42181-755B-4082-AE8C-CE2F42DEFB94}" presName="firstNode" presStyleLbl="node1" presStyleIdx="0" presStyleCnt="7" custScaleX="75913" custScaleY="73725" custLinFactY="100000" custLinFactNeighborX="60351" custLinFactNeighborY="1276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30BBC-2339-426F-AF4C-A077ACA87CBC}" type="pres">
      <dgm:prSet presAssocID="{E956CF21-1F13-4F4B-9E35-785D701F8BC3}" presName="sibTrans" presStyleLbl="sibTrans2D1" presStyleIdx="0" presStyleCnt="6"/>
      <dgm:spPr/>
    </dgm:pt>
    <dgm:pt modelId="{47E05EDF-CDE1-4512-B0FB-C95646A22098}" type="pres">
      <dgm:prSet presAssocID="{31BAD487-6E91-4075-BDCB-0D0B695A638C}" presName="middleNode" presStyleCnt="0"/>
      <dgm:spPr/>
    </dgm:pt>
    <dgm:pt modelId="{75E93561-4814-4AF2-96A2-E5D5B03D219F}" type="pres">
      <dgm:prSet presAssocID="{31BAD487-6E91-4075-BDCB-0D0B695A638C}" presName="padding" presStyleLbl="node1" presStyleIdx="0" presStyleCnt="7"/>
      <dgm:spPr/>
    </dgm:pt>
    <dgm:pt modelId="{793F3BB1-4262-442E-BBFA-AA2AD3F276C9}" type="pres">
      <dgm:prSet presAssocID="{31BAD487-6E91-4075-BDCB-0D0B695A638C}" presName="shape" presStyleLbl="node1" presStyleIdx="1" presStyleCnt="7" custLinFactNeighborX="-84524" custLinFactNeighborY="-25211">
        <dgm:presLayoutVars>
          <dgm:bulletEnabled val="1"/>
        </dgm:presLayoutVars>
      </dgm:prSet>
      <dgm:spPr/>
    </dgm:pt>
    <dgm:pt modelId="{6D1565AD-B860-4008-8EB4-BDC3E97C7C68}" type="pres">
      <dgm:prSet presAssocID="{26AC3FC4-6F85-4213-A807-FB19DEAAF7EA}" presName="sibTrans" presStyleLbl="sibTrans2D1" presStyleIdx="1" presStyleCnt="6"/>
      <dgm:spPr/>
    </dgm:pt>
    <dgm:pt modelId="{D614DE98-4966-4A4D-B9BE-640C78B8E19A}" type="pres">
      <dgm:prSet presAssocID="{90830283-04BB-4436-AAAA-EC36D0C2310F}" presName="middleNode" presStyleCnt="0"/>
      <dgm:spPr/>
    </dgm:pt>
    <dgm:pt modelId="{075B37E2-3F0B-483B-B62F-ADFA0F5A71E0}" type="pres">
      <dgm:prSet presAssocID="{90830283-04BB-4436-AAAA-EC36D0C2310F}" presName="padding" presStyleLbl="node1" presStyleIdx="1" presStyleCnt="7"/>
      <dgm:spPr/>
    </dgm:pt>
    <dgm:pt modelId="{BD4CD9CD-68D5-4C51-B608-16EB04E9E009}" type="pres">
      <dgm:prSet presAssocID="{90830283-04BB-4436-AAAA-EC36D0C2310F}" presName="shape" presStyleLbl="node1" presStyleIdx="2" presStyleCnt="7" custLinFactX="3993" custLinFactY="-100000" custLinFactNeighborX="100000" custLinFactNeighborY="-126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072C2-C11D-4C03-9E69-6D04AA4741E1}" type="pres">
      <dgm:prSet presAssocID="{5F6B797A-6683-4BAE-A16E-329A4C0F514A}" presName="sibTrans" presStyleLbl="sibTrans2D1" presStyleIdx="2" presStyleCnt="6"/>
      <dgm:spPr/>
    </dgm:pt>
    <dgm:pt modelId="{6CA1EFC4-9770-4EFC-A0E1-74C6525270F9}" type="pres">
      <dgm:prSet presAssocID="{FB99F3B5-B25B-4406-A149-D9EEFDC42460}" presName="middleNode" presStyleCnt="0"/>
      <dgm:spPr/>
    </dgm:pt>
    <dgm:pt modelId="{ECD09F65-F866-4724-8322-922AD89ED240}" type="pres">
      <dgm:prSet presAssocID="{FB99F3B5-B25B-4406-A149-D9EEFDC42460}" presName="padding" presStyleLbl="node1" presStyleIdx="2" presStyleCnt="7"/>
      <dgm:spPr/>
    </dgm:pt>
    <dgm:pt modelId="{3C568C82-93DE-4A85-AE7F-30BCB072FD07}" type="pres">
      <dgm:prSet presAssocID="{FB99F3B5-B25B-4406-A149-D9EEFDC42460}" presName="shape" presStyleLbl="node1" presStyleIdx="3" presStyleCnt="7" custLinFactY="-161729" custLinFactNeighborX="18921" custLinFactNeighborY="-200000">
        <dgm:presLayoutVars>
          <dgm:bulletEnabled val="1"/>
        </dgm:presLayoutVars>
      </dgm:prSet>
      <dgm:spPr/>
    </dgm:pt>
    <dgm:pt modelId="{4D649CF0-E8EB-4C45-9BA5-23D4344D2A55}" type="pres">
      <dgm:prSet presAssocID="{E8DC2D6F-EE72-4961-AB86-A5F3E499D821}" presName="sibTrans" presStyleLbl="sibTrans2D1" presStyleIdx="3" presStyleCnt="6"/>
      <dgm:spPr/>
    </dgm:pt>
    <dgm:pt modelId="{3AB511E4-0058-4EFF-97C4-C3143EB19770}" type="pres">
      <dgm:prSet presAssocID="{F1A31A1A-3349-4010-B581-995BAF814687}" presName="middleNode" presStyleCnt="0"/>
      <dgm:spPr/>
    </dgm:pt>
    <dgm:pt modelId="{435BCE62-2668-446F-9956-5A92EF6CF27A}" type="pres">
      <dgm:prSet presAssocID="{F1A31A1A-3349-4010-B581-995BAF814687}" presName="padding" presStyleLbl="node1" presStyleIdx="3" presStyleCnt="7"/>
      <dgm:spPr/>
    </dgm:pt>
    <dgm:pt modelId="{EFA9C5AE-B98D-4D40-BBFD-0B7C4CC0DA9D}" type="pres">
      <dgm:prSet presAssocID="{F1A31A1A-3349-4010-B581-995BAF814687}" presName="shape" presStyleLbl="node1" presStyleIdx="4" presStyleCnt="7" custLinFactNeighborX="27008" custLinFactNeighborY="-22864">
        <dgm:presLayoutVars>
          <dgm:bulletEnabled val="1"/>
        </dgm:presLayoutVars>
      </dgm:prSet>
      <dgm:spPr/>
    </dgm:pt>
    <dgm:pt modelId="{912B12C5-5A71-4629-8D1F-59C38243B7AF}" type="pres">
      <dgm:prSet presAssocID="{40CBD9D6-679B-46A6-8196-5EB35FEC860C}" presName="sibTrans" presStyleLbl="sibTrans2D1" presStyleIdx="4" presStyleCnt="6"/>
      <dgm:spPr/>
    </dgm:pt>
    <dgm:pt modelId="{2CFD6ABB-75D2-425B-962D-670EFAC242AB}" type="pres">
      <dgm:prSet presAssocID="{DF219504-520F-4AC0-AD01-0385CD556994}" presName="middleNode" presStyleCnt="0"/>
      <dgm:spPr/>
    </dgm:pt>
    <dgm:pt modelId="{3768DE5E-31C5-4BEE-9DDB-1704C8D01086}" type="pres">
      <dgm:prSet presAssocID="{DF219504-520F-4AC0-AD01-0385CD556994}" presName="padding" presStyleLbl="node1" presStyleIdx="4" presStyleCnt="7"/>
      <dgm:spPr/>
    </dgm:pt>
    <dgm:pt modelId="{2B5C71EB-0B0F-4FB1-B28D-42D208F61A62}" type="pres">
      <dgm:prSet presAssocID="{DF219504-520F-4AC0-AD01-0385CD556994}" presName="shape" presStyleLbl="node1" presStyleIdx="5" presStyleCnt="7" custLinFactY="64501" custLinFactNeighborX="-99773" custLinFactNeighborY="100000">
        <dgm:presLayoutVars>
          <dgm:bulletEnabled val="1"/>
        </dgm:presLayoutVars>
      </dgm:prSet>
      <dgm:spPr/>
    </dgm:pt>
    <dgm:pt modelId="{CBFD93E2-CABC-4BED-8B52-7EEDAD09BDFF}" type="pres">
      <dgm:prSet presAssocID="{5DD7BAB9-D9E0-4747-990C-5D23B40AD5DA}" presName="sibTrans" presStyleLbl="sibTrans2D1" presStyleIdx="5" presStyleCnt="6"/>
      <dgm:spPr/>
    </dgm:pt>
    <dgm:pt modelId="{67F9D6E8-2A17-4246-A03D-3A1F02CEF8D1}" type="pres">
      <dgm:prSet presAssocID="{3081FA2D-4086-4871-8FB7-58FF258C71AD}" presName="lastNode" presStyleLbl="node1" presStyleIdx="6" presStyleCnt="7" custLinFactY="-100000" custLinFactNeighborX="5121" custLinFactNeighborY="-116723">
        <dgm:presLayoutVars>
          <dgm:bulletEnabled val="1"/>
        </dgm:presLayoutVars>
      </dgm:prSet>
      <dgm:spPr/>
    </dgm:pt>
  </dgm:ptLst>
  <dgm:cxnLst>
    <dgm:cxn modelId="{04099995-0059-4265-8E50-0A643BA8B840}" srcId="{22E90217-303C-42B4-9DCF-D76E7824398C}" destId="{31BAD487-6E91-4075-BDCB-0D0B695A638C}" srcOrd="1" destOrd="0" parTransId="{262B1518-7FE0-4478-BC0E-6C88F49730B5}" sibTransId="{26AC3FC4-6F85-4213-A807-FB19DEAAF7EA}"/>
    <dgm:cxn modelId="{2C4E6EC1-2F99-4D69-9A0F-CF64AB06CA31}" type="presOf" srcId="{31BAD487-6E91-4075-BDCB-0D0B695A638C}" destId="{793F3BB1-4262-442E-BBFA-AA2AD3F276C9}" srcOrd="0" destOrd="0" presId="urn:microsoft.com/office/officeart/2005/8/layout/bProcess2"/>
    <dgm:cxn modelId="{F3B4844B-F0FD-4B52-B2C2-87FBB654D723}" type="presOf" srcId="{40CBD9D6-679B-46A6-8196-5EB35FEC860C}" destId="{912B12C5-5A71-4629-8D1F-59C38243B7AF}" srcOrd="0" destOrd="0" presId="urn:microsoft.com/office/officeart/2005/8/layout/bProcess2"/>
    <dgm:cxn modelId="{CC86B92C-555A-4606-8C2F-89CBFBECC69A}" type="presOf" srcId="{F1A31A1A-3349-4010-B581-995BAF814687}" destId="{EFA9C5AE-B98D-4D40-BBFD-0B7C4CC0DA9D}" srcOrd="0" destOrd="0" presId="urn:microsoft.com/office/officeart/2005/8/layout/bProcess2"/>
    <dgm:cxn modelId="{C6DD6366-25E7-486F-BFC6-795B5EF24180}" srcId="{22E90217-303C-42B4-9DCF-D76E7824398C}" destId="{DF219504-520F-4AC0-AD01-0385CD556994}" srcOrd="5" destOrd="0" parTransId="{BD5A3550-EFE5-4FFD-B6FD-BA677F924289}" sibTransId="{5DD7BAB9-D9E0-4747-990C-5D23B40AD5DA}"/>
    <dgm:cxn modelId="{7B0C4E6F-1356-47C2-B00C-5B61271DC17D}" type="presOf" srcId="{22E90217-303C-42B4-9DCF-D76E7824398C}" destId="{F86A8070-C835-45B7-A53E-73C29931C543}" srcOrd="0" destOrd="0" presId="urn:microsoft.com/office/officeart/2005/8/layout/bProcess2"/>
    <dgm:cxn modelId="{8A78A691-3245-4C96-BC9B-90097C573103}" type="presOf" srcId="{F3B42181-755B-4082-AE8C-CE2F42DEFB94}" destId="{0E379ED2-DC3B-432A-B4B0-74854AD06F95}" srcOrd="0" destOrd="0" presId="urn:microsoft.com/office/officeart/2005/8/layout/bProcess2"/>
    <dgm:cxn modelId="{10ECF80C-80F9-41C4-AECF-2029713ED9C6}" type="presOf" srcId="{5F6B797A-6683-4BAE-A16E-329A4C0F514A}" destId="{34C072C2-C11D-4C03-9E69-6D04AA4741E1}" srcOrd="0" destOrd="0" presId="urn:microsoft.com/office/officeart/2005/8/layout/bProcess2"/>
    <dgm:cxn modelId="{4097BD99-E4D8-4A32-BD75-04444E10EBE6}" type="presOf" srcId="{E956CF21-1F13-4F4B-9E35-785D701F8BC3}" destId="{42F30BBC-2339-426F-AF4C-A077ACA87CBC}" srcOrd="0" destOrd="0" presId="urn:microsoft.com/office/officeart/2005/8/layout/bProcess2"/>
    <dgm:cxn modelId="{75A25478-4693-469C-8066-AF9EE6DEEECA}" srcId="{22E90217-303C-42B4-9DCF-D76E7824398C}" destId="{F3B42181-755B-4082-AE8C-CE2F42DEFB94}" srcOrd="0" destOrd="0" parTransId="{EFEA419D-319B-4920-ADCF-0E288976E840}" sibTransId="{E956CF21-1F13-4F4B-9E35-785D701F8BC3}"/>
    <dgm:cxn modelId="{42318BD6-FC84-45D7-A48D-08E3F1F1BA66}" srcId="{22E90217-303C-42B4-9DCF-D76E7824398C}" destId="{3081FA2D-4086-4871-8FB7-58FF258C71AD}" srcOrd="6" destOrd="0" parTransId="{D69D0AE0-B5CC-4856-9C81-1BBD9D18C701}" sibTransId="{BFF633E7-624A-4BAF-A4A4-921EA74FD60C}"/>
    <dgm:cxn modelId="{5A3CC0CE-6589-470C-8836-842EFA1728AB}" type="presOf" srcId="{FB99F3B5-B25B-4406-A149-D9EEFDC42460}" destId="{3C568C82-93DE-4A85-AE7F-30BCB072FD07}" srcOrd="0" destOrd="0" presId="urn:microsoft.com/office/officeart/2005/8/layout/bProcess2"/>
    <dgm:cxn modelId="{37DF5B87-94BF-4DDD-A6A8-AD9135C4AE22}" type="presOf" srcId="{26AC3FC4-6F85-4213-A807-FB19DEAAF7EA}" destId="{6D1565AD-B860-4008-8EB4-BDC3E97C7C68}" srcOrd="0" destOrd="0" presId="urn:microsoft.com/office/officeart/2005/8/layout/bProcess2"/>
    <dgm:cxn modelId="{1293CC5E-C4A9-411C-B672-A7E144A0B3F4}" srcId="{22E90217-303C-42B4-9DCF-D76E7824398C}" destId="{90830283-04BB-4436-AAAA-EC36D0C2310F}" srcOrd="2" destOrd="0" parTransId="{A8DA1C29-5AEC-443F-9011-5A1BCF5589FA}" sibTransId="{5F6B797A-6683-4BAE-A16E-329A4C0F514A}"/>
    <dgm:cxn modelId="{1A7CE20A-10EE-468D-A344-072C53E4B08F}" srcId="{22E90217-303C-42B4-9DCF-D76E7824398C}" destId="{F1A31A1A-3349-4010-B581-995BAF814687}" srcOrd="4" destOrd="0" parTransId="{72EAAD71-9C30-4B48-B007-478E09647CCA}" sibTransId="{40CBD9D6-679B-46A6-8196-5EB35FEC860C}"/>
    <dgm:cxn modelId="{18B00517-486A-4ABC-8CF5-DC42831BC168}" srcId="{22E90217-303C-42B4-9DCF-D76E7824398C}" destId="{FB99F3B5-B25B-4406-A149-D9EEFDC42460}" srcOrd="3" destOrd="0" parTransId="{46F6F413-1A91-45C2-A9B3-94F38DBABE12}" sibTransId="{E8DC2D6F-EE72-4961-AB86-A5F3E499D821}"/>
    <dgm:cxn modelId="{C9146DDE-37D2-4C5C-9794-AD10396B4C0B}" type="presOf" srcId="{E8DC2D6F-EE72-4961-AB86-A5F3E499D821}" destId="{4D649CF0-E8EB-4C45-9BA5-23D4344D2A55}" srcOrd="0" destOrd="0" presId="urn:microsoft.com/office/officeart/2005/8/layout/bProcess2"/>
    <dgm:cxn modelId="{B8EA66B8-560D-46E1-A54E-B179D084FDF4}" type="presOf" srcId="{3081FA2D-4086-4871-8FB7-58FF258C71AD}" destId="{67F9D6E8-2A17-4246-A03D-3A1F02CEF8D1}" srcOrd="0" destOrd="0" presId="urn:microsoft.com/office/officeart/2005/8/layout/bProcess2"/>
    <dgm:cxn modelId="{F1886127-7CB3-4A38-A2C8-2D802EE96B51}" type="presOf" srcId="{5DD7BAB9-D9E0-4747-990C-5D23B40AD5DA}" destId="{CBFD93E2-CABC-4BED-8B52-7EEDAD09BDFF}" srcOrd="0" destOrd="0" presId="urn:microsoft.com/office/officeart/2005/8/layout/bProcess2"/>
    <dgm:cxn modelId="{73BA3C7D-BD96-4089-926B-DECD595B6D55}" type="presOf" srcId="{90830283-04BB-4436-AAAA-EC36D0C2310F}" destId="{BD4CD9CD-68D5-4C51-B608-16EB04E9E009}" srcOrd="0" destOrd="0" presId="urn:microsoft.com/office/officeart/2005/8/layout/bProcess2"/>
    <dgm:cxn modelId="{E66188B8-475F-4B3E-B484-5731D154F074}" type="presOf" srcId="{DF219504-520F-4AC0-AD01-0385CD556994}" destId="{2B5C71EB-0B0F-4FB1-B28D-42D208F61A62}" srcOrd="0" destOrd="0" presId="urn:microsoft.com/office/officeart/2005/8/layout/bProcess2"/>
    <dgm:cxn modelId="{5C309D34-DB24-4DD0-B903-5D9462890A99}" type="presParOf" srcId="{F86A8070-C835-45B7-A53E-73C29931C543}" destId="{0E379ED2-DC3B-432A-B4B0-74854AD06F95}" srcOrd="0" destOrd="0" presId="urn:microsoft.com/office/officeart/2005/8/layout/bProcess2"/>
    <dgm:cxn modelId="{EC233EB4-DDEC-4696-A784-4009BF16EB45}" type="presParOf" srcId="{F86A8070-C835-45B7-A53E-73C29931C543}" destId="{42F30BBC-2339-426F-AF4C-A077ACA87CBC}" srcOrd="1" destOrd="0" presId="urn:microsoft.com/office/officeart/2005/8/layout/bProcess2"/>
    <dgm:cxn modelId="{B2C8D811-4A0D-4B5B-8E2A-63B7F84712AD}" type="presParOf" srcId="{F86A8070-C835-45B7-A53E-73C29931C543}" destId="{47E05EDF-CDE1-4512-B0FB-C95646A22098}" srcOrd="2" destOrd="0" presId="urn:microsoft.com/office/officeart/2005/8/layout/bProcess2"/>
    <dgm:cxn modelId="{0A7CE1CC-BBF8-427E-BA76-5C0EE9DE726B}" type="presParOf" srcId="{47E05EDF-CDE1-4512-B0FB-C95646A22098}" destId="{75E93561-4814-4AF2-96A2-E5D5B03D219F}" srcOrd="0" destOrd="0" presId="urn:microsoft.com/office/officeart/2005/8/layout/bProcess2"/>
    <dgm:cxn modelId="{74CF5BD4-F183-419E-B15C-3BC6304D2F96}" type="presParOf" srcId="{47E05EDF-CDE1-4512-B0FB-C95646A22098}" destId="{793F3BB1-4262-442E-BBFA-AA2AD3F276C9}" srcOrd="1" destOrd="0" presId="urn:microsoft.com/office/officeart/2005/8/layout/bProcess2"/>
    <dgm:cxn modelId="{7D79FBF5-AF93-4AEA-9017-6BED583A3BF5}" type="presParOf" srcId="{F86A8070-C835-45B7-A53E-73C29931C543}" destId="{6D1565AD-B860-4008-8EB4-BDC3E97C7C68}" srcOrd="3" destOrd="0" presId="urn:microsoft.com/office/officeart/2005/8/layout/bProcess2"/>
    <dgm:cxn modelId="{7B93EA46-29B7-4CF6-AF6C-910969EDFC34}" type="presParOf" srcId="{F86A8070-C835-45B7-A53E-73C29931C543}" destId="{D614DE98-4966-4A4D-B9BE-640C78B8E19A}" srcOrd="4" destOrd="0" presId="urn:microsoft.com/office/officeart/2005/8/layout/bProcess2"/>
    <dgm:cxn modelId="{F75BB17C-5239-4FC5-887A-1C505787D980}" type="presParOf" srcId="{D614DE98-4966-4A4D-B9BE-640C78B8E19A}" destId="{075B37E2-3F0B-483B-B62F-ADFA0F5A71E0}" srcOrd="0" destOrd="0" presId="urn:microsoft.com/office/officeart/2005/8/layout/bProcess2"/>
    <dgm:cxn modelId="{D3A263CF-3EF2-4AF5-87F6-C0742BF978CA}" type="presParOf" srcId="{D614DE98-4966-4A4D-B9BE-640C78B8E19A}" destId="{BD4CD9CD-68D5-4C51-B608-16EB04E9E009}" srcOrd="1" destOrd="0" presId="urn:microsoft.com/office/officeart/2005/8/layout/bProcess2"/>
    <dgm:cxn modelId="{46736303-CCBC-4FBD-B764-E66B5E01603F}" type="presParOf" srcId="{F86A8070-C835-45B7-A53E-73C29931C543}" destId="{34C072C2-C11D-4C03-9E69-6D04AA4741E1}" srcOrd="5" destOrd="0" presId="urn:microsoft.com/office/officeart/2005/8/layout/bProcess2"/>
    <dgm:cxn modelId="{B2DC4739-6B76-4362-890E-F1A3DF13C4F7}" type="presParOf" srcId="{F86A8070-C835-45B7-A53E-73C29931C543}" destId="{6CA1EFC4-9770-4EFC-A0E1-74C6525270F9}" srcOrd="6" destOrd="0" presId="urn:microsoft.com/office/officeart/2005/8/layout/bProcess2"/>
    <dgm:cxn modelId="{6B8DF071-CB0D-4231-BA1C-C641ABF198E9}" type="presParOf" srcId="{6CA1EFC4-9770-4EFC-A0E1-74C6525270F9}" destId="{ECD09F65-F866-4724-8322-922AD89ED240}" srcOrd="0" destOrd="0" presId="urn:microsoft.com/office/officeart/2005/8/layout/bProcess2"/>
    <dgm:cxn modelId="{AD6D5718-55CF-4137-9B07-23D0357F34C1}" type="presParOf" srcId="{6CA1EFC4-9770-4EFC-A0E1-74C6525270F9}" destId="{3C568C82-93DE-4A85-AE7F-30BCB072FD07}" srcOrd="1" destOrd="0" presId="urn:microsoft.com/office/officeart/2005/8/layout/bProcess2"/>
    <dgm:cxn modelId="{9EA8BED1-A9F3-4B2B-ADF7-E2443AD452AB}" type="presParOf" srcId="{F86A8070-C835-45B7-A53E-73C29931C543}" destId="{4D649CF0-E8EB-4C45-9BA5-23D4344D2A55}" srcOrd="7" destOrd="0" presId="urn:microsoft.com/office/officeart/2005/8/layout/bProcess2"/>
    <dgm:cxn modelId="{E6080A79-C7DD-420E-AE6E-69DC42F98715}" type="presParOf" srcId="{F86A8070-C835-45B7-A53E-73C29931C543}" destId="{3AB511E4-0058-4EFF-97C4-C3143EB19770}" srcOrd="8" destOrd="0" presId="urn:microsoft.com/office/officeart/2005/8/layout/bProcess2"/>
    <dgm:cxn modelId="{A11D56D0-23CD-40F6-840B-9C0E289A6C00}" type="presParOf" srcId="{3AB511E4-0058-4EFF-97C4-C3143EB19770}" destId="{435BCE62-2668-446F-9956-5A92EF6CF27A}" srcOrd="0" destOrd="0" presId="urn:microsoft.com/office/officeart/2005/8/layout/bProcess2"/>
    <dgm:cxn modelId="{DCE08F1F-A16D-445B-A347-7FA3D38CCDD7}" type="presParOf" srcId="{3AB511E4-0058-4EFF-97C4-C3143EB19770}" destId="{EFA9C5AE-B98D-4D40-BBFD-0B7C4CC0DA9D}" srcOrd="1" destOrd="0" presId="urn:microsoft.com/office/officeart/2005/8/layout/bProcess2"/>
    <dgm:cxn modelId="{881C1A54-997D-4FBC-8B8B-E365D5ECFE24}" type="presParOf" srcId="{F86A8070-C835-45B7-A53E-73C29931C543}" destId="{912B12C5-5A71-4629-8D1F-59C38243B7AF}" srcOrd="9" destOrd="0" presId="urn:microsoft.com/office/officeart/2005/8/layout/bProcess2"/>
    <dgm:cxn modelId="{F902B878-F983-4ACB-A802-B93A7E836A80}" type="presParOf" srcId="{F86A8070-C835-45B7-A53E-73C29931C543}" destId="{2CFD6ABB-75D2-425B-962D-670EFAC242AB}" srcOrd="10" destOrd="0" presId="urn:microsoft.com/office/officeart/2005/8/layout/bProcess2"/>
    <dgm:cxn modelId="{1B1E98B0-BB04-4F9E-995C-4D15FFACDC60}" type="presParOf" srcId="{2CFD6ABB-75D2-425B-962D-670EFAC242AB}" destId="{3768DE5E-31C5-4BEE-9DDB-1704C8D01086}" srcOrd="0" destOrd="0" presId="urn:microsoft.com/office/officeart/2005/8/layout/bProcess2"/>
    <dgm:cxn modelId="{BAF3A0DF-B491-49D2-8DAC-D56FBE7742C3}" type="presParOf" srcId="{2CFD6ABB-75D2-425B-962D-670EFAC242AB}" destId="{2B5C71EB-0B0F-4FB1-B28D-42D208F61A62}" srcOrd="1" destOrd="0" presId="urn:microsoft.com/office/officeart/2005/8/layout/bProcess2"/>
    <dgm:cxn modelId="{D3CD62C5-7E41-483A-8CBA-8481A03BC09E}" type="presParOf" srcId="{F86A8070-C835-45B7-A53E-73C29931C543}" destId="{CBFD93E2-CABC-4BED-8B52-7EEDAD09BDFF}" srcOrd="11" destOrd="0" presId="urn:microsoft.com/office/officeart/2005/8/layout/bProcess2"/>
    <dgm:cxn modelId="{771B31A4-5B68-4338-8361-BC18A0CB1B9D}" type="presParOf" srcId="{F86A8070-C835-45B7-A53E-73C29931C543}" destId="{67F9D6E8-2A17-4246-A03D-3A1F02CEF8D1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C8922E-7CF1-4691-A28E-E49996D24D2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A5CD47-3B62-4A9B-9FB1-E4EAF88DEC12}">
      <dgm:prSet phldrT="[Text]"/>
      <dgm:spPr/>
      <dgm:t>
        <a:bodyPr/>
        <a:lstStyle/>
        <a:p>
          <a:r>
            <a:rPr lang="en-IN" dirty="0" smtClean="0"/>
            <a:t>6X6</a:t>
          </a:r>
          <a:endParaRPr lang="en-US" dirty="0"/>
        </a:p>
      </dgm:t>
    </dgm:pt>
    <dgm:pt modelId="{28EC6AAE-E087-4E40-9134-01CDD1ACD20D}" type="parTrans" cxnId="{36ABA51B-298F-4214-8AB9-0CAB87858CC9}">
      <dgm:prSet/>
      <dgm:spPr/>
      <dgm:t>
        <a:bodyPr/>
        <a:lstStyle/>
        <a:p>
          <a:endParaRPr lang="en-US"/>
        </a:p>
      </dgm:t>
    </dgm:pt>
    <dgm:pt modelId="{33C55B83-46BC-4BA5-91EE-F7D319B7E100}" type="sibTrans" cxnId="{36ABA51B-298F-4214-8AB9-0CAB87858CC9}">
      <dgm:prSet/>
      <dgm:spPr/>
      <dgm:t>
        <a:bodyPr/>
        <a:lstStyle/>
        <a:p>
          <a:endParaRPr lang="en-US"/>
        </a:p>
      </dgm:t>
    </dgm:pt>
    <dgm:pt modelId="{10E00804-2086-4A6E-9BD3-CB59AD1F90B3}">
      <dgm:prSet phldrT="[Text]"/>
      <dgm:spPr/>
      <dgm:t>
        <a:bodyPr/>
        <a:lstStyle/>
        <a:p>
          <a:r>
            <a:rPr lang="en-IN" dirty="0" smtClean="0"/>
            <a:t>8X4</a:t>
          </a:r>
          <a:endParaRPr lang="en-US" dirty="0"/>
        </a:p>
      </dgm:t>
    </dgm:pt>
    <dgm:pt modelId="{36060ECB-C108-48D0-8148-9B3FF6A2F6C7}" type="parTrans" cxnId="{6D2F90DF-874D-4E01-8379-00607F4FC0D9}">
      <dgm:prSet/>
      <dgm:spPr/>
      <dgm:t>
        <a:bodyPr/>
        <a:lstStyle/>
        <a:p>
          <a:endParaRPr lang="en-US"/>
        </a:p>
      </dgm:t>
    </dgm:pt>
    <dgm:pt modelId="{9E8CF214-8196-46A3-A9B7-DF9B4C0E0D69}" type="sibTrans" cxnId="{6D2F90DF-874D-4E01-8379-00607F4FC0D9}">
      <dgm:prSet/>
      <dgm:spPr/>
      <dgm:t>
        <a:bodyPr/>
        <a:lstStyle/>
        <a:p>
          <a:endParaRPr lang="en-US"/>
        </a:p>
      </dgm:t>
    </dgm:pt>
    <dgm:pt modelId="{ED75ADBA-C26C-4A83-BD49-F5FF54460B90}">
      <dgm:prSet phldrT="[Text]"/>
      <dgm:spPr/>
      <dgm:t>
        <a:bodyPr/>
        <a:lstStyle/>
        <a:p>
          <a:r>
            <a:rPr lang="en-IN" dirty="0" smtClean="0"/>
            <a:t>2X9</a:t>
          </a:r>
          <a:endParaRPr lang="en-US" dirty="0"/>
        </a:p>
      </dgm:t>
    </dgm:pt>
    <dgm:pt modelId="{EC068A75-B5CD-4C00-8C02-4477E607C42D}" type="parTrans" cxnId="{BFE94FD2-5CB4-4E79-9987-4AF227CC7E85}">
      <dgm:prSet/>
      <dgm:spPr/>
      <dgm:t>
        <a:bodyPr/>
        <a:lstStyle/>
        <a:p>
          <a:endParaRPr lang="en-US"/>
        </a:p>
      </dgm:t>
    </dgm:pt>
    <dgm:pt modelId="{54BFD46A-7F50-4C16-84F2-1B73B837C156}" type="sibTrans" cxnId="{BFE94FD2-5CB4-4E79-9987-4AF227CC7E85}">
      <dgm:prSet/>
      <dgm:spPr/>
      <dgm:t>
        <a:bodyPr/>
        <a:lstStyle/>
        <a:p>
          <a:endParaRPr lang="en-US"/>
        </a:p>
      </dgm:t>
    </dgm:pt>
    <dgm:pt modelId="{015DEE62-EC25-404B-960C-D2C5D067246B}">
      <dgm:prSet phldrT="[Text]"/>
      <dgm:spPr/>
      <dgm:t>
        <a:bodyPr/>
        <a:lstStyle/>
        <a:p>
          <a:r>
            <a:rPr lang="en-IN" dirty="0" smtClean="0"/>
            <a:t>14X2</a:t>
          </a:r>
          <a:endParaRPr lang="en-US" dirty="0"/>
        </a:p>
      </dgm:t>
    </dgm:pt>
    <dgm:pt modelId="{AB3BB831-05BB-4C1F-BC28-3E0FF0D7C309}" type="parTrans" cxnId="{E5D0A858-D7B8-4F21-8E7A-3346967A21CE}">
      <dgm:prSet/>
      <dgm:spPr/>
      <dgm:t>
        <a:bodyPr/>
        <a:lstStyle/>
        <a:p>
          <a:endParaRPr lang="en-US"/>
        </a:p>
      </dgm:t>
    </dgm:pt>
    <dgm:pt modelId="{1589A8AA-8CDC-48A0-A62A-11E725724CF3}" type="sibTrans" cxnId="{E5D0A858-D7B8-4F21-8E7A-3346967A21CE}">
      <dgm:prSet/>
      <dgm:spPr/>
      <dgm:t>
        <a:bodyPr/>
        <a:lstStyle/>
        <a:p>
          <a:endParaRPr lang="en-US"/>
        </a:p>
      </dgm:t>
    </dgm:pt>
    <dgm:pt modelId="{52332C3B-CD51-4626-AEB4-102A0E3B2F56}">
      <dgm:prSet phldrT="[Text]"/>
      <dgm:spPr/>
      <dgm:t>
        <a:bodyPr/>
        <a:lstStyle/>
        <a:p>
          <a:r>
            <a:rPr lang="en-IN" dirty="0" smtClean="0"/>
            <a:t>1X6</a:t>
          </a:r>
          <a:endParaRPr lang="en-US" dirty="0"/>
        </a:p>
      </dgm:t>
    </dgm:pt>
    <dgm:pt modelId="{CF1A9D94-BABA-4191-98DF-B22942113431}" type="parTrans" cxnId="{21C330C0-AC0D-4C07-89BC-4018E33BE9B6}">
      <dgm:prSet/>
      <dgm:spPr/>
      <dgm:t>
        <a:bodyPr/>
        <a:lstStyle/>
        <a:p>
          <a:endParaRPr lang="en-US"/>
        </a:p>
      </dgm:t>
    </dgm:pt>
    <dgm:pt modelId="{6AAFE48E-F6D3-4F9C-B412-A22F92FCFAA1}" type="sibTrans" cxnId="{21C330C0-AC0D-4C07-89BC-4018E33BE9B6}">
      <dgm:prSet/>
      <dgm:spPr/>
      <dgm:t>
        <a:bodyPr/>
        <a:lstStyle/>
        <a:p>
          <a:endParaRPr lang="en-US"/>
        </a:p>
      </dgm:t>
    </dgm:pt>
    <dgm:pt modelId="{ED75C866-9868-4732-8BE4-BC4EADC790E2}">
      <dgm:prSet phldrT="[Text]"/>
      <dgm:spPr/>
      <dgm:t>
        <a:bodyPr/>
        <a:lstStyle/>
        <a:p>
          <a:r>
            <a:rPr lang="en-IN" dirty="0" smtClean="0"/>
            <a:t>4X2</a:t>
          </a:r>
          <a:endParaRPr lang="en-US" dirty="0"/>
        </a:p>
      </dgm:t>
    </dgm:pt>
    <dgm:pt modelId="{A6A6FE0C-95CF-4340-B3EA-BCAE7291F7AE}" type="parTrans" cxnId="{7D4D0EB2-854D-4A0B-AC54-9B45F2CBB68E}">
      <dgm:prSet/>
      <dgm:spPr/>
      <dgm:t>
        <a:bodyPr/>
        <a:lstStyle/>
        <a:p>
          <a:endParaRPr lang="en-US"/>
        </a:p>
      </dgm:t>
    </dgm:pt>
    <dgm:pt modelId="{FBC65274-A49A-48CC-A72E-5E0FB05EF8FF}" type="sibTrans" cxnId="{7D4D0EB2-854D-4A0B-AC54-9B45F2CBB68E}">
      <dgm:prSet/>
      <dgm:spPr/>
      <dgm:t>
        <a:bodyPr/>
        <a:lstStyle/>
        <a:p>
          <a:endParaRPr lang="en-US"/>
        </a:p>
      </dgm:t>
    </dgm:pt>
    <dgm:pt modelId="{7E2213C4-A32A-4593-A600-C93FD0DD7F56}">
      <dgm:prSet phldrT="[Text]"/>
      <dgm:spPr/>
      <dgm:t>
        <a:bodyPr/>
        <a:lstStyle/>
        <a:p>
          <a:r>
            <a:rPr lang="en-IN" dirty="0" smtClean="0"/>
            <a:t>128</a:t>
          </a:r>
          <a:endParaRPr lang="en-US" dirty="0"/>
        </a:p>
      </dgm:t>
    </dgm:pt>
    <dgm:pt modelId="{6264C844-5887-42C6-B3A0-D2AA17979820}" type="parTrans" cxnId="{C911EBC9-12B5-488B-8B42-F015EB342BFA}">
      <dgm:prSet/>
      <dgm:spPr/>
      <dgm:t>
        <a:bodyPr/>
        <a:lstStyle/>
        <a:p>
          <a:endParaRPr lang="en-US"/>
        </a:p>
      </dgm:t>
    </dgm:pt>
    <dgm:pt modelId="{3E28CCCC-0DFE-4D15-BCE9-DCC172D04BCF}" type="sibTrans" cxnId="{C911EBC9-12B5-488B-8B42-F015EB342BFA}">
      <dgm:prSet/>
      <dgm:spPr/>
      <dgm:t>
        <a:bodyPr/>
        <a:lstStyle/>
        <a:p>
          <a:endParaRPr lang="en-US"/>
        </a:p>
      </dgm:t>
    </dgm:pt>
    <dgm:pt modelId="{1D45BBC3-2850-4FC7-8F39-03A58A62EE88}" type="pres">
      <dgm:prSet presAssocID="{F9C8922E-7CF1-4691-A28E-E49996D24D2E}" presName="diagram" presStyleCnt="0">
        <dgm:presLayoutVars>
          <dgm:dir/>
          <dgm:resizeHandles/>
        </dgm:presLayoutVars>
      </dgm:prSet>
      <dgm:spPr/>
    </dgm:pt>
    <dgm:pt modelId="{2ACA192C-E589-4061-B8A9-4B8829C1F7F1}" type="pres">
      <dgm:prSet presAssocID="{4CA5CD47-3B62-4A9B-9FB1-E4EAF88DEC12}" presName="firstNode" presStyleLbl="node1" presStyleIdx="0" presStyleCnt="7">
        <dgm:presLayoutVars>
          <dgm:bulletEnabled val="1"/>
        </dgm:presLayoutVars>
      </dgm:prSet>
      <dgm:spPr/>
    </dgm:pt>
    <dgm:pt modelId="{BBD23146-974F-494C-B1F4-02A37C819C2E}" type="pres">
      <dgm:prSet presAssocID="{33C55B83-46BC-4BA5-91EE-F7D319B7E100}" presName="sibTrans" presStyleLbl="sibTrans2D1" presStyleIdx="0" presStyleCnt="6"/>
      <dgm:spPr/>
    </dgm:pt>
    <dgm:pt modelId="{396D9EAC-070B-46B1-AD75-F32C8C5C3A71}" type="pres">
      <dgm:prSet presAssocID="{10E00804-2086-4A6E-9BD3-CB59AD1F90B3}" presName="middleNode" presStyleCnt="0"/>
      <dgm:spPr/>
    </dgm:pt>
    <dgm:pt modelId="{8A2E9F20-E6F4-4554-8E23-498A3F0ED43C}" type="pres">
      <dgm:prSet presAssocID="{10E00804-2086-4A6E-9BD3-CB59AD1F90B3}" presName="padding" presStyleLbl="node1" presStyleIdx="0" presStyleCnt="7"/>
      <dgm:spPr/>
    </dgm:pt>
    <dgm:pt modelId="{3FF30BD1-70EA-4D52-BED2-D2AA0241A4B2}" type="pres">
      <dgm:prSet presAssocID="{10E00804-2086-4A6E-9BD3-CB59AD1F90B3}" presName="shape" presStyleLbl="node1" presStyleIdx="1" presStyleCnt="7" custLinFactX="60527" custLinFactY="-99490" custLinFactNeighborX="100000" custLinFactNeighborY="-100000">
        <dgm:presLayoutVars>
          <dgm:bulletEnabled val="1"/>
        </dgm:presLayoutVars>
      </dgm:prSet>
      <dgm:spPr/>
    </dgm:pt>
    <dgm:pt modelId="{8C313095-9C6E-433D-87CC-BF6AF799AADE}" type="pres">
      <dgm:prSet presAssocID="{9E8CF214-8196-46A3-A9B7-DF9B4C0E0D69}" presName="sibTrans" presStyleLbl="sibTrans2D1" presStyleIdx="1" presStyleCnt="6"/>
      <dgm:spPr/>
    </dgm:pt>
    <dgm:pt modelId="{CF3BA5A1-71F9-4472-AF23-5D95C75C519C}" type="pres">
      <dgm:prSet presAssocID="{ED75ADBA-C26C-4A83-BD49-F5FF54460B90}" presName="middleNode" presStyleCnt="0"/>
      <dgm:spPr/>
    </dgm:pt>
    <dgm:pt modelId="{9E89875F-2DC2-477D-86CA-6C8EBFD2562A}" type="pres">
      <dgm:prSet presAssocID="{ED75ADBA-C26C-4A83-BD49-F5FF54460B90}" presName="padding" presStyleLbl="node1" presStyleIdx="1" presStyleCnt="7"/>
      <dgm:spPr/>
    </dgm:pt>
    <dgm:pt modelId="{D79BBCDF-852A-49B6-8F0B-E1C065C75B0F}" type="pres">
      <dgm:prSet presAssocID="{ED75ADBA-C26C-4A83-BD49-F5FF54460B90}" presName="shape" presStyleLbl="node1" presStyleIdx="2" presStyleCnt="7" custLinFactX="52734" custLinFactY="-100000" custLinFactNeighborX="100000" custLinFactNeighborY="-141730">
        <dgm:presLayoutVars>
          <dgm:bulletEnabled val="1"/>
        </dgm:presLayoutVars>
      </dgm:prSet>
      <dgm:spPr/>
    </dgm:pt>
    <dgm:pt modelId="{F5FCB0E6-1731-40AF-8C63-F8A2E3871C01}" type="pres">
      <dgm:prSet presAssocID="{54BFD46A-7F50-4C16-84F2-1B73B837C156}" presName="sibTrans" presStyleLbl="sibTrans2D1" presStyleIdx="2" presStyleCnt="6"/>
      <dgm:spPr/>
    </dgm:pt>
    <dgm:pt modelId="{F85B203D-4A82-42FB-848D-C449A11B5150}" type="pres">
      <dgm:prSet presAssocID="{015DEE62-EC25-404B-960C-D2C5D067246B}" presName="middleNode" presStyleCnt="0"/>
      <dgm:spPr/>
    </dgm:pt>
    <dgm:pt modelId="{B5E10053-18D1-402F-B5F5-4788857734DD}" type="pres">
      <dgm:prSet presAssocID="{015DEE62-EC25-404B-960C-D2C5D067246B}" presName="padding" presStyleLbl="node1" presStyleIdx="2" presStyleCnt="7"/>
      <dgm:spPr/>
    </dgm:pt>
    <dgm:pt modelId="{35446376-5DD1-47F4-91A9-A60BD04B8A9F}" type="pres">
      <dgm:prSet presAssocID="{015DEE62-EC25-404B-960C-D2C5D067246B}" presName="shape" presStyleLbl="node1" presStyleIdx="3" presStyleCnt="7" custLinFactY="-100000" custLinFactNeighborX="73250" custLinFactNeighborY="-147803">
        <dgm:presLayoutVars>
          <dgm:bulletEnabled val="1"/>
        </dgm:presLayoutVars>
      </dgm:prSet>
      <dgm:spPr/>
    </dgm:pt>
    <dgm:pt modelId="{4F4CC5C0-1C9F-4D6A-89B6-1B343E7217ED}" type="pres">
      <dgm:prSet presAssocID="{1589A8AA-8CDC-48A0-A62A-11E725724CF3}" presName="sibTrans" presStyleLbl="sibTrans2D1" presStyleIdx="3" presStyleCnt="6"/>
      <dgm:spPr/>
    </dgm:pt>
    <dgm:pt modelId="{1142F306-ACDF-42F2-A7AC-A4AEA60F548C}" type="pres">
      <dgm:prSet presAssocID="{52332C3B-CD51-4626-AEB4-102A0E3B2F56}" presName="middleNode" presStyleCnt="0"/>
      <dgm:spPr/>
    </dgm:pt>
    <dgm:pt modelId="{00F5B3CD-0B15-4F56-B8C6-418AC9335B74}" type="pres">
      <dgm:prSet presAssocID="{52332C3B-CD51-4626-AEB4-102A0E3B2F56}" presName="padding" presStyleLbl="node1" presStyleIdx="3" presStyleCnt="7"/>
      <dgm:spPr/>
    </dgm:pt>
    <dgm:pt modelId="{51FBB470-F04A-4BAF-9BE8-50CB29F71D06}" type="pres">
      <dgm:prSet presAssocID="{52332C3B-CD51-4626-AEB4-102A0E3B2F56}" presName="shape" presStyleLbl="node1" presStyleIdx="4" presStyleCnt="7" custLinFactY="29357" custLinFactNeighborX="81043" custLinFactNeighborY="100000">
        <dgm:presLayoutVars>
          <dgm:bulletEnabled val="1"/>
        </dgm:presLayoutVars>
      </dgm:prSet>
      <dgm:spPr/>
    </dgm:pt>
    <dgm:pt modelId="{9F3D6532-A10B-415F-B7B9-61CA005174D9}" type="pres">
      <dgm:prSet presAssocID="{6AAFE48E-F6D3-4F9C-B412-A22F92FCFAA1}" presName="sibTrans" presStyleLbl="sibTrans2D1" presStyleIdx="4" presStyleCnt="6"/>
      <dgm:spPr/>
    </dgm:pt>
    <dgm:pt modelId="{83CDF6E7-AB37-4F54-A23A-D6E1DF3B1F63}" type="pres">
      <dgm:prSet presAssocID="{ED75C866-9868-4732-8BE4-BC4EADC790E2}" presName="middleNode" presStyleCnt="0"/>
      <dgm:spPr/>
    </dgm:pt>
    <dgm:pt modelId="{5F59841E-2D87-4FF3-839E-CA91FCC3D03E}" type="pres">
      <dgm:prSet presAssocID="{ED75C866-9868-4732-8BE4-BC4EADC790E2}" presName="padding" presStyleLbl="node1" presStyleIdx="4" presStyleCnt="7"/>
      <dgm:spPr/>
    </dgm:pt>
    <dgm:pt modelId="{09DDE5A7-2B5F-47F9-B4B0-8FAE92D8A09C}" type="pres">
      <dgm:prSet presAssocID="{ED75C866-9868-4732-8BE4-BC4EADC790E2}" presName="shape" presStyleLbl="node1" presStyleIdx="5" presStyleCnt="7" custLinFactX="100000" custLinFactY="121054" custLinFactNeighborX="152479" custLinFactNeighborY="200000">
        <dgm:presLayoutVars>
          <dgm:bulletEnabled val="1"/>
        </dgm:presLayoutVars>
      </dgm:prSet>
      <dgm:spPr/>
    </dgm:pt>
    <dgm:pt modelId="{0B856296-A163-49E5-8968-D71050172522}" type="pres">
      <dgm:prSet presAssocID="{FBC65274-A49A-48CC-A72E-5E0FB05EF8FF}" presName="sibTrans" presStyleLbl="sibTrans2D1" presStyleIdx="5" presStyleCnt="6"/>
      <dgm:spPr/>
    </dgm:pt>
    <dgm:pt modelId="{AE92F1FB-F54D-4E9F-B5DD-DB7B3D1A64A8}" type="pres">
      <dgm:prSet presAssocID="{7E2213C4-A32A-4593-A600-C93FD0DD7F56}" presName="lastNode" presStyleLbl="node1" presStyleIdx="6" presStyleCnt="7" custLinFactNeighborX="11435" custLinFactNeighborY="301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6D0C0A-577C-4955-A4DE-E3B7B326F0E9}" type="presOf" srcId="{54BFD46A-7F50-4C16-84F2-1B73B837C156}" destId="{F5FCB0E6-1731-40AF-8C63-F8A2E3871C01}" srcOrd="0" destOrd="0" presId="urn:microsoft.com/office/officeart/2005/8/layout/bProcess2"/>
    <dgm:cxn modelId="{6D2F90DF-874D-4E01-8379-00607F4FC0D9}" srcId="{F9C8922E-7CF1-4691-A28E-E49996D24D2E}" destId="{10E00804-2086-4A6E-9BD3-CB59AD1F90B3}" srcOrd="1" destOrd="0" parTransId="{36060ECB-C108-48D0-8148-9B3FF6A2F6C7}" sibTransId="{9E8CF214-8196-46A3-A9B7-DF9B4C0E0D69}"/>
    <dgm:cxn modelId="{714115F5-C430-47AE-B9A5-EFD75AA8C9AB}" type="presOf" srcId="{7E2213C4-A32A-4593-A600-C93FD0DD7F56}" destId="{AE92F1FB-F54D-4E9F-B5DD-DB7B3D1A64A8}" srcOrd="0" destOrd="0" presId="urn:microsoft.com/office/officeart/2005/8/layout/bProcess2"/>
    <dgm:cxn modelId="{7D4D0EB2-854D-4A0B-AC54-9B45F2CBB68E}" srcId="{F9C8922E-7CF1-4691-A28E-E49996D24D2E}" destId="{ED75C866-9868-4732-8BE4-BC4EADC790E2}" srcOrd="5" destOrd="0" parTransId="{A6A6FE0C-95CF-4340-B3EA-BCAE7291F7AE}" sibTransId="{FBC65274-A49A-48CC-A72E-5E0FB05EF8FF}"/>
    <dgm:cxn modelId="{54F315CB-159E-4937-92A9-D2F0BD9519BF}" type="presOf" srcId="{ED75C866-9868-4732-8BE4-BC4EADC790E2}" destId="{09DDE5A7-2B5F-47F9-B4B0-8FAE92D8A09C}" srcOrd="0" destOrd="0" presId="urn:microsoft.com/office/officeart/2005/8/layout/bProcess2"/>
    <dgm:cxn modelId="{36ABA51B-298F-4214-8AB9-0CAB87858CC9}" srcId="{F9C8922E-7CF1-4691-A28E-E49996D24D2E}" destId="{4CA5CD47-3B62-4A9B-9FB1-E4EAF88DEC12}" srcOrd="0" destOrd="0" parTransId="{28EC6AAE-E087-4E40-9134-01CDD1ACD20D}" sibTransId="{33C55B83-46BC-4BA5-91EE-F7D319B7E100}"/>
    <dgm:cxn modelId="{88E54B6A-E188-4F5A-979E-C6D3244681D9}" type="presOf" srcId="{52332C3B-CD51-4626-AEB4-102A0E3B2F56}" destId="{51FBB470-F04A-4BAF-9BE8-50CB29F71D06}" srcOrd="0" destOrd="0" presId="urn:microsoft.com/office/officeart/2005/8/layout/bProcess2"/>
    <dgm:cxn modelId="{17DA3191-4F86-4CF8-B578-EDB5072EA25D}" type="presOf" srcId="{10E00804-2086-4A6E-9BD3-CB59AD1F90B3}" destId="{3FF30BD1-70EA-4D52-BED2-D2AA0241A4B2}" srcOrd="0" destOrd="0" presId="urn:microsoft.com/office/officeart/2005/8/layout/bProcess2"/>
    <dgm:cxn modelId="{AD32414F-B1B4-4BAA-8148-C015902540DB}" type="presOf" srcId="{FBC65274-A49A-48CC-A72E-5E0FB05EF8FF}" destId="{0B856296-A163-49E5-8968-D71050172522}" srcOrd="0" destOrd="0" presId="urn:microsoft.com/office/officeart/2005/8/layout/bProcess2"/>
    <dgm:cxn modelId="{0EE1AA6C-562C-4510-9C5E-F837460195BC}" type="presOf" srcId="{ED75ADBA-C26C-4A83-BD49-F5FF54460B90}" destId="{D79BBCDF-852A-49B6-8F0B-E1C065C75B0F}" srcOrd="0" destOrd="0" presId="urn:microsoft.com/office/officeart/2005/8/layout/bProcess2"/>
    <dgm:cxn modelId="{2C94E1F6-307E-4F22-A320-23F028AD1181}" type="presOf" srcId="{015DEE62-EC25-404B-960C-D2C5D067246B}" destId="{35446376-5DD1-47F4-91A9-A60BD04B8A9F}" srcOrd="0" destOrd="0" presId="urn:microsoft.com/office/officeart/2005/8/layout/bProcess2"/>
    <dgm:cxn modelId="{4B2AAC90-17F5-42E1-B32E-6B00BFD18E7C}" type="presOf" srcId="{6AAFE48E-F6D3-4F9C-B412-A22F92FCFAA1}" destId="{9F3D6532-A10B-415F-B7B9-61CA005174D9}" srcOrd="0" destOrd="0" presId="urn:microsoft.com/office/officeart/2005/8/layout/bProcess2"/>
    <dgm:cxn modelId="{B4B0D637-9DD7-4A48-8CA7-446EE57BCB48}" type="presOf" srcId="{4CA5CD47-3B62-4A9B-9FB1-E4EAF88DEC12}" destId="{2ACA192C-E589-4061-B8A9-4B8829C1F7F1}" srcOrd="0" destOrd="0" presId="urn:microsoft.com/office/officeart/2005/8/layout/bProcess2"/>
    <dgm:cxn modelId="{3DC39212-2F13-465F-B77C-D6ED71F20F25}" type="presOf" srcId="{F9C8922E-7CF1-4691-A28E-E49996D24D2E}" destId="{1D45BBC3-2850-4FC7-8F39-03A58A62EE88}" srcOrd="0" destOrd="0" presId="urn:microsoft.com/office/officeart/2005/8/layout/bProcess2"/>
    <dgm:cxn modelId="{C5BFE14D-225D-4337-A1F4-CFB541B057E9}" type="presOf" srcId="{33C55B83-46BC-4BA5-91EE-F7D319B7E100}" destId="{BBD23146-974F-494C-B1F4-02A37C819C2E}" srcOrd="0" destOrd="0" presId="urn:microsoft.com/office/officeart/2005/8/layout/bProcess2"/>
    <dgm:cxn modelId="{742BFF66-B051-44B7-B62F-BE723F973502}" type="presOf" srcId="{9E8CF214-8196-46A3-A9B7-DF9B4C0E0D69}" destId="{8C313095-9C6E-433D-87CC-BF6AF799AADE}" srcOrd="0" destOrd="0" presId="urn:microsoft.com/office/officeart/2005/8/layout/bProcess2"/>
    <dgm:cxn modelId="{AD0E2B37-F523-4D84-A98A-D8BAE19F09A1}" type="presOf" srcId="{1589A8AA-8CDC-48A0-A62A-11E725724CF3}" destId="{4F4CC5C0-1C9F-4D6A-89B6-1B343E7217ED}" srcOrd="0" destOrd="0" presId="urn:microsoft.com/office/officeart/2005/8/layout/bProcess2"/>
    <dgm:cxn modelId="{21C330C0-AC0D-4C07-89BC-4018E33BE9B6}" srcId="{F9C8922E-7CF1-4691-A28E-E49996D24D2E}" destId="{52332C3B-CD51-4626-AEB4-102A0E3B2F56}" srcOrd="4" destOrd="0" parTransId="{CF1A9D94-BABA-4191-98DF-B22942113431}" sibTransId="{6AAFE48E-F6D3-4F9C-B412-A22F92FCFAA1}"/>
    <dgm:cxn modelId="{E5D0A858-D7B8-4F21-8E7A-3346967A21CE}" srcId="{F9C8922E-7CF1-4691-A28E-E49996D24D2E}" destId="{015DEE62-EC25-404B-960C-D2C5D067246B}" srcOrd="3" destOrd="0" parTransId="{AB3BB831-05BB-4C1F-BC28-3E0FF0D7C309}" sibTransId="{1589A8AA-8CDC-48A0-A62A-11E725724CF3}"/>
    <dgm:cxn modelId="{C911EBC9-12B5-488B-8B42-F015EB342BFA}" srcId="{F9C8922E-7CF1-4691-A28E-E49996D24D2E}" destId="{7E2213C4-A32A-4593-A600-C93FD0DD7F56}" srcOrd="6" destOrd="0" parTransId="{6264C844-5887-42C6-B3A0-D2AA17979820}" sibTransId="{3E28CCCC-0DFE-4D15-BCE9-DCC172D04BCF}"/>
    <dgm:cxn modelId="{BFE94FD2-5CB4-4E79-9987-4AF227CC7E85}" srcId="{F9C8922E-7CF1-4691-A28E-E49996D24D2E}" destId="{ED75ADBA-C26C-4A83-BD49-F5FF54460B90}" srcOrd="2" destOrd="0" parTransId="{EC068A75-B5CD-4C00-8C02-4477E607C42D}" sibTransId="{54BFD46A-7F50-4C16-84F2-1B73B837C156}"/>
    <dgm:cxn modelId="{019B0CF4-88FE-49BF-BA80-1E4FB49BE143}" type="presParOf" srcId="{1D45BBC3-2850-4FC7-8F39-03A58A62EE88}" destId="{2ACA192C-E589-4061-B8A9-4B8829C1F7F1}" srcOrd="0" destOrd="0" presId="urn:microsoft.com/office/officeart/2005/8/layout/bProcess2"/>
    <dgm:cxn modelId="{DCD42EB5-23DD-4FEE-9145-A4D64E38CE3B}" type="presParOf" srcId="{1D45BBC3-2850-4FC7-8F39-03A58A62EE88}" destId="{BBD23146-974F-494C-B1F4-02A37C819C2E}" srcOrd="1" destOrd="0" presId="urn:microsoft.com/office/officeart/2005/8/layout/bProcess2"/>
    <dgm:cxn modelId="{AF7E17D8-201E-46D4-AC44-8620AB2E0FAA}" type="presParOf" srcId="{1D45BBC3-2850-4FC7-8F39-03A58A62EE88}" destId="{396D9EAC-070B-46B1-AD75-F32C8C5C3A71}" srcOrd="2" destOrd="0" presId="urn:microsoft.com/office/officeart/2005/8/layout/bProcess2"/>
    <dgm:cxn modelId="{1CB65885-5FA1-47ED-BF49-D6F0EFEEF48C}" type="presParOf" srcId="{396D9EAC-070B-46B1-AD75-F32C8C5C3A71}" destId="{8A2E9F20-E6F4-4554-8E23-498A3F0ED43C}" srcOrd="0" destOrd="0" presId="urn:microsoft.com/office/officeart/2005/8/layout/bProcess2"/>
    <dgm:cxn modelId="{5B1DE3A4-F812-41B9-8FE3-AFE76FC2B896}" type="presParOf" srcId="{396D9EAC-070B-46B1-AD75-F32C8C5C3A71}" destId="{3FF30BD1-70EA-4D52-BED2-D2AA0241A4B2}" srcOrd="1" destOrd="0" presId="urn:microsoft.com/office/officeart/2005/8/layout/bProcess2"/>
    <dgm:cxn modelId="{02323426-7EA6-44F2-9A0E-C233D69FD8C7}" type="presParOf" srcId="{1D45BBC3-2850-4FC7-8F39-03A58A62EE88}" destId="{8C313095-9C6E-433D-87CC-BF6AF799AADE}" srcOrd="3" destOrd="0" presId="urn:microsoft.com/office/officeart/2005/8/layout/bProcess2"/>
    <dgm:cxn modelId="{F5B2EFF6-DCA9-487E-954E-B734AC06EC0F}" type="presParOf" srcId="{1D45BBC3-2850-4FC7-8F39-03A58A62EE88}" destId="{CF3BA5A1-71F9-4472-AF23-5D95C75C519C}" srcOrd="4" destOrd="0" presId="urn:microsoft.com/office/officeart/2005/8/layout/bProcess2"/>
    <dgm:cxn modelId="{1A9A6BEB-32ED-425D-86C5-417CBB665EB1}" type="presParOf" srcId="{CF3BA5A1-71F9-4472-AF23-5D95C75C519C}" destId="{9E89875F-2DC2-477D-86CA-6C8EBFD2562A}" srcOrd="0" destOrd="0" presId="urn:microsoft.com/office/officeart/2005/8/layout/bProcess2"/>
    <dgm:cxn modelId="{194BB8C3-F50C-4BE4-9C17-88847F2DE393}" type="presParOf" srcId="{CF3BA5A1-71F9-4472-AF23-5D95C75C519C}" destId="{D79BBCDF-852A-49B6-8F0B-E1C065C75B0F}" srcOrd="1" destOrd="0" presId="urn:microsoft.com/office/officeart/2005/8/layout/bProcess2"/>
    <dgm:cxn modelId="{95DB5521-37FA-4918-B021-721D1EB286B2}" type="presParOf" srcId="{1D45BBC3-2850-4FC7-8F39-03A58A62EE88}" destId="{F5FCB0E6-1731-40AF-8C63-F8A2E3871C01}" srcOrd="5" destOrd="0" presId="urn:microsoft.com/office/officeart/2005/8/layout/bProcess2"/>
    <dgm:cxn modelId="{D80E2C94-9678-4853-942B-4938E73D2C6A}" type="presParOf" srcId="{1D45BBC3-2850-4FC7-8F39-03A58A62EE88}" destId="{F85B203D-4A82-42FB-848D-C449A11B5150}" srcOrd="6" destOrd="0" presId="urn:microsoft.com/office/officeart/2005/8/layout/bProcess2"/>
    <dgm:cxn modelId="{B8434D7A-0E4A-4E62-A953-524FD9D6E36F}" type="presParOf" srcId="{F85B203D-4A82-42FB-848D-C449A11B5150}" destId="{B5E10053-18D1-402F-B5F5-4788857734DD}" srcOrd="0" destOrd="0" presId="urn:microsoft.com/office/officeart/2005/8/layout/bProcess2"/>
    <dgm:cxn modelId="{35730054-4BE9-4426-A5FC-579778739E25}" type="presParOf" srcId="{F85B203D-4A82-42FB-848D-C449A11B5150}" destId="{35446376-5DD1-47F4-91A9-A60BD04B8A9F}" srcOrd="1" destOrd="0" presId="urn:microsoft.com/office/officeart/2005/8/layout/bProcess2"/>
    <dgm:cxn modelId="{D40166BA-E8C9-4685-92D3-60432D21AB31}" type="presParOf" srcId="{1D45BBC3-2850-4FC7-8F39-03A58A62EE88}" destId="{4F4CC5C0-1C9F-4D6A-89B6-1B343E7217ED}" srcOrd="7" destOrd="0" presId="urn:microsoft.com/office/officeart/2005/8/layout/bProcess2"/>
    <dgm:cxn modelId="{D72D8DE5-5C5D-4E31-822E-8658914FC33A}" type="presParOf" srcId="{1D45BBC3-2850-4FC7-8F39-03A58A62EE88}" destId="{1142F306-ACDF-42F2-A7AC-A4AEA60F548C}" srcOrd="8" destOrd="0" presId="urn:microsoft.com/office/officeart/2005/8/layout/bProcess2"/>
    <dgm:cxn modelId="{BE136367-F879-4162-8F9F-03BD949C4A2F}" type="presParOf" srcId="{1142F306-ACDF-42F2-A7AC-A4AEA60F548C}" destId="{00F5B3CD-0B15-4F56-B8C6-418AC9335B74}" srcOrd="0" destOrd="0" presId="urn:microsoft.com/office/officeart/2005/8/layout/bProcess2"/>
    <dgm:cxn modelId="{824F628D-77FE-4AC2-A51F-63373496B56B}" type="presParOf" srcId="{1142F306-ACDF-42F2-A7AC-A4AEA60F548C}" destId="{51FBB470-F04A-4BAF-9BE8-50CB29F71D06}" srcOrd="1" destOrd="0" presId="urn:microsoft.com/office/officeart/2005/8/layout/bProcess2"/>
    <dgm:cxn modelId="{E0B9C9B3-7AF6-4B8F-8779-76B383E8DA98}" type="presParOf" srcId="{1D45BBC3-2850-4FC7-8F39-03A58A62EE88}" destId="{9F3D6532-A10B-415F-B7B9-61CA005174D9}" srcOrd="9" destOrd="0" presId="urn:microsoft.com/office/officeart/2005/8/layout/bProcess2"/>
    <dgm:cxn modelId="{795831D1-BBBA-4947-9F1D-12C3CFBEF7FE}" type="presParOf" srcId="{1D45BBC3-2850-4FC7-8F39-03A58A62EE88}" destId="{83CDF6E7-AB37-4F54-A23A-D6E1DF3B1F63}" srcOrd="10" destOrd="0" presId="urn:microsoft.com/office/officeart/2005/8/layout/bProcess2"/>
    <dgm:cxn modelId="{E6C5C0E8-4992-403B-A0E8-0C1FCA97D873}" type="presParOf" srcId="{83CDF6E7-AB37-4F54-A23A-D6E1DF3B1F63}" destId="{5F59841E-2D87-4FF3-839E-CA91FCC3D03E}" srcOrd="0" destOrd="0" presId="urn:microsoft.com/office/officeart/2005/8/layout/bProcess2"/>
    <dgm:cxn modelId="{F2E55A7C-BE0D-4061-9493-8D2D0F071D92}" type="presParOf" srcId="{83CDF6E7-AB37-4F54-A23A-D6E1DF3B1F63}" destId="{09DDE5A7-2B5F-47F9-B4B0-8FAE92D8A09C}" srcOrd="1" destOrd="0" presId="urn:microsoft.com/office/officeart/2005/8/layout/bProcess2"/>
    <dgm:cxn modelId="{96F98DC8-F716-4309-BC5F-B583E51EED84}" type="presParOf" srcId="{1D45BBC3-2850-4FC7-8F39-03A58A62EE88}" destId="{0B856296-A163-49E5-8968-D71050172522}" srcOrd="11" destOrd="0" presId="urn:microsoft.com/office/officeart/2005/8/layout/bProcess2"/>
    <dgm:cxn modelId="{F4DC263B-91E0-46A9-A47D-CDF977B96130}" type="presParOf" srcId="{1D45BBC3-2850-4FC7-8F39-03A58A62EE88}" destId="{AE92F1FB-F54D-4E9F-B5DD-DB7B3D1A64A8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FCB654-9EF5-4777-97DA-C6C0E1CCCF0F}" type="doc">
      <dgm:prSet loTypeId="urn:microsoft.com/office/officeart/2005/8/layout/bProcess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7DFC12B-2B10-48A2-892C-02E362A80AF4}">
      <dgm:prSet phldrT="[Text]"/>
      <dgm:spPr/>
      <dgm:t>
        <a:bodyPr/>
        <a:lstStyle/>
        <a:p>
          <a:r>
            <a:rPr lang="en-US" dirty="0" smtClean="0"/>
            <a:t>1x4</a:t>
          </a:r>
          <a:endParaRPr lang="en-US" dirty="0"/>
        </a:p>
      </dgm:t>
    </dgm:pt>
    <dgm:pt modelId="{040F7992-C524-4936-82A4-1CD50DA70C2A}" type="parTrans" cxnId="{FF718A5D-06A7-415D-A1D9-9879475C02CE}">
      <dgm:prSet/>
      <dgm:spPr/>
      <dgm:t>
        <a:bodyPr/>
        <a:lstStyle/>
        <a:p>
          <a:endParaRPr lang="en-US"/>
        </a:p>
      </dgm:t>
    </dgm:pt>
    <dgm:pt modelId="{D132A824-1B7F-4648-BE5D-72DB2C6F1A13}" type="sibTrans" cxnId="{FF718A5D-06A7-415D-A1D9-9879475C02CE}">
      <dgm:prSet/>
      <dgm:spPr/>
      <dgm:t>
        <a:bodyPr/>
        <a:lstStyle/>
        <a:p>
          <a:endParaRPr lang="en-US"/>
        </a:p>
      </dgm:t>
    </dgm:pt>
    <dgm:pt modelId="{988C0021-32BC-49BE-AB6C-86AF68CA954F}">
      <dgm:prSet phldrT="[Text]"/>
      <dgm:spPr/>
      <dgm:t>
        <a:bodyPr/>
        <a:lstStyle/>
        <a:p>
          <a:r>
            <a:rPr lang="en-US" dirty="0" smtClean="0"/>
            <a:t>1x8</a:t>
          </a:r>
          <a:endParaRPr lang="en-US" dirty="0"/>
        </a:p>
      </dgm:t>
    </dgm:pt>
    <dgm:pt modelId="{12BDA2CF-DC12-4425-B19D-45D3B5B31B5F}" type="parTrans" cxnId="{96B3B093-0187-4F61-B75B-6C918AC0BD4F}">
      <dgm:prSet/>
      <dgm:spPr/>
      <dgm:t>
        <a:bodyPr/>
        <a:lstStyle/>
        <a:p>
          <a:endParaRPr lang="en-US"/>
        </a:p>
      </dgm:t>
    </dgm:pt>
    <dgm:pt modelId="{637A0FA0-AE49-4571-895B-16BA4FFB2362}" type="sibTrans" cxnId="{96B3B093-0187-4F61-B75B-6C918AC0BD4F}">
      <dgm:prSet/>
      <dgm:spPr/>
      <dgm:t>
        <a:bodyPr/>
        <a:lstStyle/>
        <a:p>
          <a:endParaRPr lang="en-US"/>
        </a:p>
      </dgm:t>
    </dgm:pt>
    <dgm:pt modelId="{A0D57B6C-23A1-4F30-AAFE-35E7741FCB56}">
      <dgm:prSet phldrT="[Text]"/>
      <dgm:spPr/>
      <dgm:t>
        <a:bodyPr/>
        <a:lstStyle/>
        <a:p>
          <a:r>
            <a:rPr lang="en-US" dirty="0" smtClean="0"/>
            <a:t>4x6</a:t>
          </a:r>
          <a:endParaRPr lang="en-US" dirty="0"/>
        </a:p>
      </dgm:t>
    </dgm:pt>
    <dgm:pt modelId="{339BFA55-5383-4673-AF04-4B40CFDB53A7}" type="parTrans" cxnId="{E93B1F61-4744-47E5-BD5D-35C11B195357}">
      <dgm:prSet/>
      <dgm:spPr/>
      <dgm:t>
        <a:bodyPr/>
        <a:lstStyle/>
        <a:p>
          <a:endParaRPr lang="en-US"/>
        </a:p>
      </dgm:t>
    </dgm:pt>
    <dgm:pt modelId="{C81CADB0-78B8-494B-8A7D-8A13ECD2DB19}" type="sibTrans" cxnId="{E93B1F61-4744-47E5-BD5D-35C11B195357}">
      <dgm:prSet/>
      <dgm:spPr/>
      <dgm:t>
        <a:bodyPr/>
        <a:lstStyle/>
        <a:p>
          <a:endParaRPr lang="en-US"/>
        </a:p>
      </dgm:t>
    </dgm:pt>
    <dgm:pt modelId="{92C378C2-EADE-4DD9-99C5-AC2F41D2AD12}">
      <dgm:prSet phldrT="[Text]"/>
      <dgm:spPr/>
      <dgm:t>
        <a:bodyPr/>
        <a:lstStyle/>
        <a:p>
          <a:r>
            <a:rPr lang="en-US" dirty="0" smtClean="0"/>
            <a:t>10x4</a:t>
          </a:r>
          <a:endParaRPr lang="en-US" dirty="0"/>
        </a:p>
      </dgm:t>
    </dgm:pt>
    <dgm:pt modelId="{00FBF375-F07E-4A50-A1A1-CCF514AA6D1A}" type="parTrans" cxnId="{43471B9D-20B4-4314-BA3F-EB81D71DE81B}">
      <dgm:prSet/>
      <dgm:spPr/>
      <dgm:t>
        <a:bodyPr/>
        <a:lstStyle/>
        <a:p>
          <a:endParaRPr lang="en-US"/>
        </a:p>
      </dgm:t>
    </dgm:pt>
    <dgm:pt modelId="{69B8777F-352F-48E0-85D8-1F86E4612935}" type="sibTrans" cxnId="{43471B9D-20B4-4314-BA3F-EB81D71DE81B}">
      <dgm:prSet/>
      <dgm:spPr/>
      <dgm:t>
        <a:bodyPr/>
        <a:lstStyle/>
        <a:p>
          <a:endParaRPr lang="en-US"/>
        </a:p>
      </dgm:t>
    </dgm:pt>
    <dgm:pt modelId="{E6C36224-CA19-4D7F-A9BE-306E62A3E40B}">
      <dgm:prSet phldrT="[Text]"/>
      <dgm:spPr/>
      <dgm:t>
        <a:bodyPr/>
        <a:lstStyle/>
        <a:p>
          <a:r>
            <a:rPr lang="en-US" dirty="0" smtClean="0"/>
            <a:t>15x2</a:t>
          </a:r>
          <a:endParaRPr lang="en-US" dirty="0"/>
        </a:p>
      </dgm:t>
    </dgm:pt>
    <dgm:pt modelId="{CB51CC3A-1022-4A87-B6F2-6E9B85CAB4E9}" type="parTrans" cxnId="{D013DAA2-DAC5-4090-8371-90A97C67705F}">
      <dgm:prSet/>
      <dgm:spPr/>
      <dgm:t>
        <a:bodyPr/>
        <a:lstStyle/>
        <a:p>
          <a:endParaRPr lang="en-US"/>
        </a:p>
      </dgm:t>
    </dgm:pt>
    <dgm:pt modelId="{F9600D2F-17EE-48EC-9F03-FD8851055B1E}" type="sibTrans" cxnId="{D013DAA2-DAC5-4090-8371-90A97C67705F}">
      <dgm:prSet/>
      <dgm:spPr/>
      <dgm:t>
        <a:bodyPr/>
        <a:lstStyle/>
        <a:p>
          <a:endParaRPr lang="en-US"/>
        </a:p>
      </dgm:t>
    </dgm:pt>
    <dgm:pt modelId="{91B2D490-B199-4538-B760-79E9AE65207A}">
      <dgm:prSet phldrT="[Text]"/>
      <dgm:spPr/>
      <dgm:t>
        <a:bodyPr/>
        <a:lstStyle/>
        <a:p>
          <a:r>
            <a:rPr lang="en-US" dirty="0" smtClean="0"/>
            <a:t>4x2</a:t>
          </a:r>
          <a:endParaRPr lang="en-US" dirty="0"/>
        </a:p>
      </dgm:t>
    </dgm:pt>
    <dgm:pt modelId="{09CD7AEE-FDDC-4657-B133-D97A35D771D8}" type="parTrans" cxnId="{37CFFC01-632F-4554-B433-E8FE0CA68A95}">
      <dgm:prSet/>
      <dgm:spPr/>
      <dgm:t>
        <a:bodyPr/>
        <a:lstStyle/>
        <a:p>
          <a:endParaRPr lang="en-US"/>
        </a:p>
      </dgm:t>
    </dgm:pt>
    <dgm:pt modelId="{87DE83DC-666A-43E8-B949-5CE11A7C7FE3}" type="sibTrans" cxnId="{37CFFC01-632F-4554-B433-E8FE0CA68A95}">
      <dgm:prSet/>
      <dgm:spPr/>
      <dgm:t>
        <a:bodyPr/>
        <a:lstStyle/>
        <a:p>
          <a:endParaRPr lang="en-US"/>
        </a:p>
      </dgm:t>
    </dgm:pt>
    <dgm:pt modelId="{DED29054-627F-4CE3-9D43-D7C785F80DBF}">
      <dgm:prSet phldrT="[Text]"/>
      <dgm:spPr/>
      <dgm:t>
        <a:bodyPr/>
        <a:lstStyle/>
        <a:p>
          <a:r>
            <a:rPr lang="en-US" dirty="0" smtClean="0"/>
            <a:t>114</a:t>
          </a:r>
          <a:endParaRPr lang="en-US" dirty="0"/>
        </a:p>
      </dgm:t>
    </dgm:pt>
    <dgm:pt modelId="{6C6F7BAD-DC26-4099-BDB6-ED060A338563}" type="parTrans" cxnId="{E4B7774B-DA2B-4005-850B-909738BF1611}">
      <dgm:prSet/>
      <dgm:spPr/>
      <dgm:t>
        <a:bodyPr/>
        <a:lstStyle/>
        <a:p>
          <a:endParaRPr lang="en-US"/>
        </a:p>
      </dgm:t>
    </dgm:pt>
    <dgm:pt modelId="{E5BBEA06-D26F-4F41-9CBE-82FEB37D3CE2}" type="sibTrans" cxnId="{E4B7774B-DA2B-4005-850B-909738BF1611}">
      <dgm:prSet/>
      <dgm:spPr/>
      <dgm:t>
        <a:bodyPr/>
        <a:lstStyle/>
        <a:p>
          <a:endParaRPr lang="en-US"/>
        </a:p>
      </dgm:t>
    </dgm:pt>
    <dgm:pt modelId="{8532E69E-3CC1-4689-BE15-DD4D7C28CE14}" type="pres">
      <dgm:prSet presAssocID="{82FCB654-9EF5-4777-97DA-C6C0E1CCCF0F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2497F3D0-A16C-4ABD-9724-A762AD74C912}" type="pres">
      <dgm:prSet presAssocID="{57DFC12B-2B10-48A2-892C-02E362A80AF4}" presName="firstNode" presStyleLbl="node1" presStyleIdx="0" presStyleCnt="7" custScaleX="73092" custScaleY="70557" custLinFactY="85018" custLinFactNeighborX="237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59B61-C2E8-495F-BE95-07881A877481}" type="pres">
      <dgm:prSet presAssocID="{D132A824-1B7F-4648-BE5D-72DB2C6F1A13}" presName="sibTrans" presStyleLbl="sibTrans2D1" presStyleIdx="0" presStyleCnt="6"/>
      <dgm:spPr/>
      <dgm:t>
        <a:bodyPr/>
        <a:lstStyle/>
        <a:p>
          <a:endParaRPr lang="en-US"/>
        </a:p>
      </dgm:t>
    </dgm:pt>
    <dgm:pt modelId="{C5689A7D-B6AE-4FBA-9595-059C4226658C}" type="pres">
      <dgm:prSet presAssocID="{988C0021-32BC-49BE-AB6C-86AF68CA954F}" presName="middleNode" presStyleCnt="0"/>
      <dgm:spPr/>
    </dgm:pt>
    <dgm:pt modelId="{192D02D6-0EAE-4EC4-B6CC-E501010DFFF4}" type="pres">
      <dgm:prSet presAssocID="{988C0021-32BC-49BE-AB6C-86AF68CA954F}" presName="padding" presStyleLbl="node1" presStyleIdx="0" presStyleCnt="7"/>
      <dgm:spPr/>
    </dgm:pt>
    <dgm:pt modelId="{A02C0C19-E5DA-42B8-84EE-81A45A46B914}" type="pres">
      <dgm:prSet presAssocID="{988C0021-32BC-49BE-AB6C-86AF68CA954F}" presName="shape" presStyleLbl="node1" presStyleIdx="1" presStyleCnt="7" custLinFactNeighborX="-4683" custLinFactNeighborY="-847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4C49F-C751-4495-8717-E8938B80AF9F}" type="pres">
      <dgm:prSet presAssocID="{637A0FA0-AE49-4571-895B-16BA4FFB2362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3883573-AFDD-473E-94B7-79C80C15D1AF}" type="pres">
      <dgm:prSet presAssocID="{A0D57B6C-23A1-4F30-AAFE-35E7741FCB56}" presName="middleNode" presStyleCnt="0"/>
      <dgm:spPr/>
    </dgm:pt>
    <dgm:pt modelId="{0721FFF3-AE8D-468D-A38B-A648AF6CDF84}" type="pres">
      <dgm:prSet presAssocID="{A0D57B6C-23A1-4F30-AAFE-35E7741FCB56}" presName="padding" presStyleLbl="node1" presStyleIdx="1" presStyleCnt="7"/>
      <dgm:spPr/>
    </dgm:pt>
    <dgm:pt modelId="{0DD17095-CCE3-4FAB-922F-1AA148AADEB0}" type="pres">
      <dgm:prSet presAssocID="{A0D57B6C-23A1-4F30-AAFE-35E7741FCB56}" presName="shape" presStyleLbl="node1" presStyleIdx="2" presStyleCnt="7" custLinFactX="-100000" custLinFactY="-100000" custLinFactNeighborX="-134751" custLinFactNeighborY="-1678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9D6C7-9A73-44FC-B7F4-2FBF8589A2C7}" type="pres">
      <dgm:prSet presAssocID="{C81CADB0-78B8-494B-8A7D-8A13ECD2DB1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458A2A39-1107-4401-8DC1-11265162538F}" type="pres">
      <dgm:prSet presAssocID="{92C378C2-EADE-4DD9-99C5-AC2F41D2AD12}" presName="middleNode" presStyleCnt="0"/>
      <dgm:spPr/>
    </dgm:pt>
    <dgm:pt modelId="{7EE73623-A5D1-43B0-8964-DF2FBAEFDF5B}" type="pres">
      <dgm:prSet presAssocID="{92C378C2-EADE-4DD9-99C5-AC2F41D2AD12}" presName="padding" presStyleLbl="node1" presStyleIdx="2" presStyleCnt="7"/>
      <dgm:spPr/>
    </dgm:pt>
    <dgm:pt modelId="{C0477894-3673-4376-BDE9-C7466955DBAF}" type="pres">
      <dgm:prSet presAssocID="{92C378C2-EADE-4DD9-99C5-AC2F41D2AD12}" presName="shape" presStyleLbl="node1" presStyleIdx="3" presStyleCnt="7" custLinFactNeighborX="-69065" custLinFactNeighborY="-585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10DD9-0778-484C-A4B4-0DF4CB28CAB8}" type="pres">
      <dgm:prSet presAssocID="{69B8777F-352F-48E0-85D8-1F86E461293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9F1E706-77F4-4216-AF3F-CF1016000226}" type="pres">
      <dgm:prSet presAssocID="{E6C36224-CA19-4D7F-A9BE-306E62A3E40B}" presName="middleNode" presStyleCnt="0"/>
      <dgm:spPr/>
    </dgm:pt>
    <dgm:pt modelId="{CBA1E448-EDA4-40EB-9993-A99F4F90665B}" type="pres">
      <dgm:prSet presAssocID="{E6C36224-CA19-4D7F-A9BE-306E62A3E40B}" presName="padding" presStyleLbl="node1" presStyleIdx="3" presStyleCnt="7"/>
      <dgm:spPr/>
    </dgm:pt>
    <dgm:pt modelId="{CB469B69-0BD6-424E-98BB-6547A3E25A16}" type="pres">
      <dgm:prSet presAssocID="{E6C36224-CA19-4D7F-A9BE-306E62A3E40B}" presName="shape" presStyleLbl="node1" presStyleIdx="4" presStyleCnt="7" custLinFactX="-53397" custLinFactY="5137" custLinFactNeighborX="-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98B6E-99EE-4DC1-9DED-692617C723BA}" type="pres">
      <dgm:prSet presAssocID="{F9600D2F-17EE-48EC-9F03-FD8851055B1E}" presName="sibTrans" presStyleLbl="sibTrans2D1" presStyleIdx="4" presStyleCnt="6"/>
      <dgm:spPr/>
      <dgm:t>
        <a:bodyPr/>
        <a:lstStyle/>
        <a:p>
          <a:endParaRPr lang="en-US"/>
        </a:p>
      </dgm:t>
    </dgm:pt>
    <dgm:pt modelId="{ED5CA018-96C9-4657-B86B-A60CBEF28785}" type="pres">
      <dgm:prSet presAssocID="{91B2D490-B199-4538-B760-79E9AE65207A}" presName="middleNode" presStyleCnt="0"/>
      <dgm:spPr/>
    </dgm:pt>
    <dgm:pt modelId="{DF121E33-4B7B-495F-9158-B29F4802106E}" type="pres">
      <dgm:prSet presAssocID="{91B2D490-B199-4538-B760-79E9AE65207A}" presName="padding" presStyleLbl="node1" presStyleIdx="4" presStyleCnt="7"/>
      <dgm:spPr/>
    </dgm:pt>
    <dgm:pt modelId="{79CFE350-47D6-40BE-976B-4E52009BF640}" type="pres">
      <dgm:prSet presAssocID="{91B2D490-B199-4538-B760-79E9AE65207A}" presName="shape" presStyleLbl="node1" presStyleIdx="5" presStyleCnt="7" custLinFactNeighborX="3210" custLinFactNeighborY="89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428613-FB8F-4B20-A809-04B61210F45E}" type="pres">
      <dgm:prSet presAssocID="{87DE83DC-666A-43E8-B949-5CE11A7C7FE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79D71CB-616E-4779-9C2B-E1638A6C33DE}" type="pres">
      <dgm:prSet presAssocID="{DED29054-627F-4CE3-9D43-D7C785F80DBF}" presName="lastNode" presStyleLbl="node1" presStyleIdx="6" presStyleCnt="7" custLinFactX="-31937" custLinFactY="-70165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75D2CE-1AC8-4BF8-9AB3-2CFBFF7A8AFE}" type="presOf" srcId="{E6C36224-CA19-4D7F-A9BE-306E62A3E40B}" destId="{CB469B69-0BD6-424E-98BB-6547A3E25A16}" srcOrd="0" destOrd="0" presId="urn:microsoft.com/office/officeart/2005/8/layout/bProcess2"/>
    <dgm:cxn modelId="{7DFC87B1-67A7-4F9D-A9CD-879F364D12E9}" type="presOf" srcId="{91B2D490-B199-4538-B760-79E9AE65207A}" destId="{79CFE350-47D6-40BE-976B-4E52009BF640}" srcOrd="0" destOrd="0" presId="urn:microsoft.com/office/officeart/2005/8/layout/bProcess2"/>
    <dgm:cxn modelId="{D013DAA2-DAC5-4090-8371-90A97C67705F}" srcId="{82FCB654-9EF5-4777-97DA-C6C0E1CCCF0F}" destId="{E6C36224-CA19-4D7F-A9BE-306E62A3E40B}" srcOrd="4" destOrd="0" parTransId="{CB51CC3A-1022-4A87-B6F2-6E9B85CAB4E9}" sibTransId="{F9600D2F-17EE-48EC-9F03-FD8851055B1E}"/>
    <dgm:cxn modelId="{A4AF6715-FBB1-41FE-A705-4356713B82CD}" type="presOf" srcId="{F9600D2F-17EE-48EC-9F03-FD8851055B1E}" destId="{6D898B6E-99EE-4DC1-9DED-692617C723BA}" srcOrd="0" destOrd="0" presId="urn:microsoft.com/office/officeart/2005/8/layout/bProcess2"/>
    <dgm:cxn modelId="{F0D541BE-3C15-42EA-90F9-F53FB1B761B1}" type="presOf" srcId="{637A0FA0-AE49-4571-895B-16BA4FFB2362}" destId="{B504C49F-C751-4495-8717-E8938B80AF9F}" srcOrd="0" destOrd="0" presId="urn:microsoft.com/office/officeart/2005/8/layout/bProcess2"/>
    <dgm:cxn modelId="{4BACF8F0-EDA8-47ED-97FB-A62E087CBB18}" type="presOf" srcId="{92C378C2-EADE-4DD9-99C5-AC2F41D2AD12}" destId="{C0477894-3673-4376-BDE9-C7466955DBAF}" srcOrd="0" destOrd="0" presId="urn:microsoft.com/office/officeart/2005/8/layout/bProcess2"/>
    <dgm:cxn modelId="{E4B7774B-DA2B-4005-850B-909738BF1611}" srcId="{82FCB654-9EF5-4777-97DA-C6C0E1CCCF0F}" destId="{DED29054-627F-4CE3-9D43-D7C785F80DBF}" srcOrd="6" destOrd="0" parTransId="{6C6F7BAD-DC26-4099-BDB6-ED060A338563}" sibTransId="{E5BBEA06-D26F-4F41-9CBE-82FEB37D3CE2}"/>
    <dgm:cxn modelId="{899F7CF2-DBF8-4C42-BC72-147D50585F89}" type="presOf" srcId="{87DE83DC-666A-43E8-B949-5CE11A7C7FE3}" destId="{0C428613-FB8F-4B20-A809-04B61210F45E}" srcOrd="0" destOrd="0" presId="urn:microsoft.com/office/officeart/2005/8/layout/bProcess2"/>
    <dgm:cxn modelId="{1653C6C9-DEC3-46C2-9FBA-E38E99A7ADBC}" type="presOf" srcId="{82FCB654-9EF5-4777-97DA-C6C0E1CCCF0F}" destId="{8532E69E-3CC1-4689-BE15-DD4D7C28CE14}" srcOrd="0" destOrd="0" presId="urn:microsoft.com/office/officeart/2005/8/layout/bProcess2"/>
    <dgm:cxn modelId="{43471B9D-20B4-4314-BA3F-EB81D71DE81B}" srcId="{82FCB654-9EF5-4777-97DA-C6C0E1CCCF0F}" destId="{92C378C2-EADE-4DD9-99C5-AC2F41D2AD12}" srcOrd="3" destOrd="0" parTransId="{00FBF375-F07E-4A50-A1A1-CCF514AA6D1A}" sibTransId="{69B8777F-352F-48E0-85D8-1F86E4612935}"/>
    <dgm:cxn modelId="{37CFFC01-632F-4554-B433-E8FE0CA68A95}" srcId="{82FCB654-9EF5-4777-97DA-C6C0E1CCCF0F}" destId="{91B2D490-B199-4538-B760-79E9AE65207A}" srcOrd="5" destOrd="0" parTransId="{09CD7AEE-FDDC-4657-B133-D97A35D771D8}" sibTransId="{87DE83DC-666A-43E8-B949-5CE11A7C7FE3}"/>
    <dgm:cxn modelId="{612E9046-2232-4FD4-9BDC-F965F5CC0E83}" type="presOf" srcId="{D132A824-1B7F-4648-BE5D-72DB2C6F1A13}" destId="{34E59B61-C2E8-495F-BE95-07881A877481}" srcOrd="0" destOrd="0" presId="urn:microsoft.com/office/officeart/2005/8/layout/bProcess2"/>
    <dgm:cxn modelId="{9B7B8122-1E8B-4568-B8F5-E71C7089EE56}" type="presOf" srcId="{A0D57B6C-23A1-4F30-AAFE-35E7741FCB56}" destId="{0DD17095-CCE3-4FAB-922F-1AA148AADEB0}" srcOrd="0" destOrd="0" presId="urn:microsoft.com/office/officeart/2005/8/layout/bProcess2"/>
    <dgm:cxn modelId="{0D5796B0-D876-48BF-94D7-600861379276}" type="presOf" srcId="{988C0021-32BC-49BE-AB6C-86AF68CA954F}" destId="{A02C0C19-E5DA-42B8-84EE-81A45A46B914}" srcOrd="0" destOrd="0" presId="urn:microsoft.com/office/officeart/2005/8/layout/bProcess2"/>
    <dgm:cxn modelId="{9FDAACF1-3DD2-415F-B202-43EE194866B0}" type="presOf" srcId="{69B8777F-352F-48E0-85D8-1F86E4612935}" destId="{7A910DD9-0778-484C-A4B4-0DF4CB28CAB8}" srcOrd="0" destOrd="0" presId="urn:microsoft.com/office/officeart/2005/8/layout/bProcess2"/>
    <dgm:cxn modelId="{96B3B093-0187-4F61-B75B-6C918AC0BD4F}" srcId="{82FCB654-9EF5-4777-97DA-C6C0E1CCCF0F}" destId="{988C0021-32BC-49BE-AB6C-86AF68CA954F}" srcOrd="1" destOrd="0" parTransId="{12BDA2CF-DC12-4425-B19D-45D3B5B31B5F}" sibTransId="{637A0FA0-AE49-4571-895B-16BA4FFB2362}"/>
    <dgm:cxn modelId="{A6FB5817-7079-4339-8623-D87B6EC82A61}" type="presOf" srcId="{C81CADB0-78B8-494B-8A7D-8A13ECD2DB19}" destId="{5519D6C7-9A73-44FC-B7F4-2FBF8589A2C7}" srcOrd="0" destOrd="0" presId="urn:microsoft.com/office/officeart/2005/8/layout/bProcess2"/>
    <dgm:cxn modelId="{8D88F766-4DA6-4DB8-9763-34FD1D3BB141}" type="presOf" srcId="{DED29054-627F-4CE3-9D43-D7C785F80DBF}" destId="{379D71CB-616E-4779-9C2B-E1638A6C33DE}" srcOrd="0" destOrd="0" presId="urn:microsoft.com/office/officeart/2005/8/layout/bProcess2"/>
    <dgm:cxn modelId="{FF718A5D-06A7-415D-A1D9-9879475C02CE}" srcId="{82FCB654-9EF5-4777-97DA-C6C0E1CCCF0F}" destId="{57DFC12B-2B10-48A2-892C-02E362A80AF4}" srcOrd="0" destOrd="0" parTransId="{040F7992-C524-4936-82A4-1CD50DA70C2A}" sibTransId="{D132A824-1B7F-4648-BE5D-72DB2C6F1A13}"/>
    <dgm:cxn modelId="{E93B1F61-4744-47E5-BD5D-35C11B195357}" srcId="{82FCB654-9EF5-4777-97DA-C6C0E1CCCF0F}" destId="{A0D57B6C-23A1-4F30-AAFE-35E7741FCB56}" srcOrd="2" destOrd="0" parTransId="{339BFA55-5383-4673-AF04-4B40CFDB53A7}" sibTransId="{C81CADB0-78B8-494B-8A7D-8A13ECD2DB19}"/>
    <dgm:cxn modelId="{F73E7343-C58F-4376-B75B-F08E04F1A8CF}" type="presOf" srcId="{57DFC12B-2B10-48A2-892C-02E362A80AF4}" destId="{2497F3D0-A16C-4ABD-9724-A762AD74C912}" srcOrd="0" destOrd="0" presId="urn:microsoft.com/office/officeart/2005/8/layout/bProcess2"/>
    <dgm:cxn modelId="{17C63EE4-9DF2-4A26-B267-482A2F4EB5D3}" type="presParOf" srcId="{8532E69E-3CC1-4689-BE15-DD4D7C28CE14}" destId="{2497F3D0-A16C-4ABD-9724-A762AD74C912}" srcOrd="0" destOrd="0" presId="urn:microsoft.com/office/officeart/2005/8/layout/bProcess2"/>
    <dgm:cxn modelId="{61AA9888-31D3-49C2-BDAA-AB788CFF9ACA}" type="presParOf" srcId="{8532E69E-3CC1-4689-BE15-DD4D7C28CE14}" destId="{34E59B61-C2E8-495F-BE95-07881A877481}" srcOrd="1" destOrd="0" presId="urn:microsoft.com/office/officeart/2005/8/layout/bProcess2"/>
    <dgm:cxn modelId="{DD246BE0-22A8-42DF-8EF6-E2627B5D1121}" type="presParOf" srcId="{8532E69E-3CC1-4689-BE15-DD4D7C28CE14}" destId="{C5689A7D-B6AE-4FBA-9595-059C4226658C}" srcOrd="2" destOrd="0" presId="urn:microsoft.com/office/officeart/2005/8/layout/bProcess2"/>
    <dgm:cxn modelId="{C4E1535B-B81E-4624-9FE3-B16DB75BBDE7}" type="presParOf" srcId="{C5689A7D-B6AE-4FBA-9595-059C4226658C}" destId="{192D02D6-0EAE-4EC4-B6CC-E501010DFFF4}" srcOrd="0" destOrd="0" presId="urn:microsoft.com/office/officeart/2005/8/layout/bProcess2"/>
    <dgm:cxn modelId="{8B3BB6D8-EC9C-4544-B6E1-51E1D344DD22}" type="presParOf" srcId="{C5689A7D-B6AE-4FBA-9595-059C4226658C}" destId="{A02C0C19-E5DA-42B8-84EE-81A45A46B914}" srcOrd="1" destOrd="0" presId="urn:microsoft.com/office/officeart/2005/8/layout/bProcess2"/>
    <dgm:cxn modelId="{F4451C54-D600-49A5-9A9B-72F86C956A06}" type="presParOf" srcId="{8532E69E-3CC1-4689-BE15-DD4D7C28CE14}" destId="{B504C49F-C751-4495-8717-E8938B80AF9F}" srcOrd="3" destOrd="0" presId="urn:microsoft.com/office/officeart/2005/8/layout/bProcess2"/>
    <dgm:cxn modelId="{D392E0B1-440A-4DFF-85B0-724EB2051D94}" type="presParOf" srcId="{8532E69E-3CC1-4689-BE15-DD4D7C28CE14}" destId="{73883573-AFDD-473E-94B7-79C80C15D1AF}" srcOrd="4" destOrd="0" presId="urn:microsoft.com/office/officeart/2005/8/layout/bProcess2"/>
    <dgm:cxn modelId="{B6DE9270-2350-4DEB-A113-31004FED095A}" type="presParOf" srcId="{73883573-AFDD-473E-94B7-79C80C15D1AF}" destId="{0721FFF3-AE8D-468D-A38B-A648AF6CDF84}" srcOrd="0" destOrd="0" presId="urn:microsoft.com/office/officeart/2005/8/layout/bProcess2"/>
    <dgm:cxn modelId="{51126FF8-07D4-4E76-BA15-F0C43C1D50D4}" type="presParOf" srcId="{73883573-AFDD-473E-94B7-79C80C15D1AF}" destId="{0DD17095-CCE3-4FAB-922F-1AA148AADEB0}" srcOrd="1" destOrd="0" presId="urn:microsoft.com/office/officeart/2005/8/layout/bProcess2"/>
    <dgm:cxn modelId="{833C7CBE-C277-4BC1-A124-C415458682BA}" type="presParOf" srcId="{8532E69E-3CC1-4689-BE15-DD4D7C28CE14}" destId="{5519D6C7-9A73-44FC-B7F4-2FBF8589A2C7}" srcOrd="5" destOrd="0" presId="urn:microsoft.com/office/officeart/2005/8/layout/bProcess2"/>
    <dgm:cxn modelId="{0A087FC8-C711-43EE-93D1-C4A76E9447AF}" type="presParOf" srcId="{8532E69E-3CC1-4689-BE15-DD4D7C28CE14}" destId="{458A2A39-1107-4401-8DC1-11265162538F}" srcOrd="6" destOrd="0" presId="urn:microsoft.com/office/officeart/2005/8/layout/bProcess2"/>
    <dgm:cxn modelId="{0F09364F-E2C0-48D3-9872-AFB9C088A846}" type="presParOf" srcId="{458A2A39-1107-4401-8DC1-11265162538F}" destId="{7EE73623-A5D1-43B0-8964-DF2FBAEFDF5B}" srcOrd="0" destOrd="0" presId="urn:microsoft.com/office/officeart/2005/8/layout/bProcess2"/>
    <dgm:cxn modelId="{F5F63E90-0C9C-45D1-9EC9-1ABFD6BFEC13}" type="presParOf" srcId="{458A2A39-1107-4401-8DC1-11265162538F}" destId="{C0477894-3673-4376-BDE9-C7466955DBAF}" srcOrd="1" destOrd="0" presId="urn:microsoft.com/office/officeart/2005/8/layout/bProcess2"/>
    <dgm:cxn modelId="{F345B9D0-D41F-41F9-B927-756F2E2070B6}" type="presParOf" srcId="{8532E69E-3CC1-4689-BE15-DD4D7C28CE14}" destId="{7A910DD9-0778-484C-A4B4-0DF4CB28CAB8}" srcOrd="7" destOrd="0" presId="urn:microsoft.com/office/officeart/2005/8/layout/bProcess2"/>
    <dgm:cxn modelId="{161AE40C-E826-4F4A-B05A-69CD08FE3E0B}" type="presParOf" srcId="{8532E69E-3CC1-4689-BE15-DD4D7C28CE14}" destId="{A9F1E706-77F4-4216-AF3F-CF1016000226}" srcOrd="8" destOrd="0" presId="urn:microsoft.com/office/officeart/2005/8/layout/bProcess2"/>
    <dgm:cxn modelId="{66EA2813-1549-40E7-A2AD-C3B10B1A1A1C}" type="presParOf" srcId="{A9F1E706-77F4-4216-AF3F-CF1016000226}" destId="{CBA1E448-EDA4-40EB-9993-A99F4F90665B}" srcOrd="0" destOrd="0" presId="urn:microsoft.com/office/officeart/2005/8/layout/bProcess2"/>
    <dgm:cxn modelId="{5D19B61C-123B-4CF8-B39E-8A18BBE5CED0}" type="presParOf" srcId="{A9F1E706-77F4-4216-AF3F-CF1016000226}" destId="{CB469B69-0BD6-424E-98BB-6547A3E25A16}" srcOrd="1" destOrd="0" presId="urn:microsoft.com/office/officeart/2005/8/layout/bProcess2"/>
    <dgm:cxn modelId="{9D1E125F-0BEC-4BC1-8B4D-BF06BDB0CC6F}" type="presParOf" srcId="{8532E69E-3CC1-4689-BE15-DD4D7C28CE14}" destId="{6D898B6E-99EE-4DC1-9DED-692617C723BA}" srcOrd="9" destOrd="0" presId="urn:microsoft.com/office/officeart/2005/8/layout/bProcess2"/>
    <dgm:cxn modelId="{076F8B70-42A1-4AD5-A615-E9D4BA8A0B30}" type="presParOf" srcId="{8532E69E-3CC1-4689-BE15-DD4D7C28CE14}" destId="{ED5CA018-96C9-4657-B86B-A60CBEF28785}" srcOrd="10" destOrd="0" presId="urn:microsoft.com/office/officeart/2005/8/layout/bProcess2"/>
    <dgm:cxn modelId="{93018FD6-321D-4260-9B5C-F57541F4983C}" type="presParOf" srcId="{ED5CA018-96C9-4657-B86B-A60CBEF28785}" destId="{DF121E33-4B7B-495F-9158-B29F4802106E}" srcOrd="0" destOrd="0" presId="urn:microsoft.com/office/officeart/2005/8/layout/bProcess2"/>
    <dgm:cxn modelId="{BFFEAB1B-B916-4733-92BE-3C1B7A9BA98E}" type="presParOf" srcId="{ED5CA018-96C9-4657-B86B-A60CBEF28785}" destId="{79CFE350-47D6-40BE-976B-4E52009BF640}" srcOrd="1" destOrd="0" presId="urn:microsoft.com/office/officeart/2005/8/layout/bProcess2"/>
    <dgm:cxn modelId="{183A9CCD-8688-48E8-821E-3557383A785B}" type="presParOf" srcId="{8532E69E-3CC1-4689-BE15-DD4D7C28CE14}" destId="{0C428613-FB8F-4B20-A809-04B61210F45E}" srcOrd="11" destOrd="0" presId="urn:microsoft.com/office/officeart/2005/8/layout/bProcess2"/>
    <dgm:cxn modelId="{BAD69BEF-A71B-4653-BB31-14D3EC7763A5}" type="presParOf" srcId="{8532E69E-3CC1-4689-BE15-DD4D7C28CE14}" destId="{379D71CB-616E-4779-9C2B-E1638A6C33DE}" srcOrd="1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069315-7F02-4E22-B9E7-32B3C552AC3F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3F7AF8-A890-4C58-BDE8-423D21E68EF4}">
      <dgm:prSet phldrT="[Text]"/>
      <dgm:spPr/>
      <dgm:t>
        <a:bodyPr/>
        <a:lstStyle/>
        <a:p>
          <a:r>
            <a:rPr lang="en-US" dirty="0" err="1" smtClean="0"/>
            <a:t>lpSolve</a:t>
          </a:r>
          <a:endParaRPr lang="en-US" dirty="0"/>
        </a:p>
      </dgm:t>
    </dgm:pt>
    <dgm:pt modelId="{6C1324E6-28EB-4BA6-83A2-E1B5689C7973}" type="parTrans" cxnId="{A918294F-8E6E-4278-BF57-5D12A3643D54}">
      <dgm:prSet/>
      <dgm:spPr/>
      <dgm:t>
        <a:bodyPr/>
        <a:lstStyle/>
        <a:p>
          <a:endParaRPr lang="en-US"/>
        </a:p>
      </dgm:t>
    </dgm:pt>
    <dgm:pt modelId="{17D5AEE3-F17D-498B-AF0C-D799768AFFA9}" type="sibTrans" cxnId="{A918294F-8E6E-4278-BF57-5D12A3643D54}">
      <dgm:prSet/>
      <dgm:spPr/>
      <dgm:t>
        <a:bodyPr/>
        <a:lstStyle/>
        <a:p>
          <a:endParaRPr lang="en-US"/>
        </a:p>
      </dgm:t>
    </dgm:pt>
    <dgm:pt modelId="{FC15265F-2160-425D-AE1A-B4BC126B179A}">
      <dgm:prSet phldrT="[Text]"/>
      <dgm:spPr/>
      <dgm:t>
        <a:bodyPr/>
        <a:lstStyle/>
        <a:p>
          <a:r>
            <a:rPr lang="en-US" dirty="0" smtClean="0"/>
            <a:t>direction</a:t>
          </a:r>
          <a:endParaRPr lang="en-US" dirty="0"/>
        </a:p>
      </dgm:t>
    </dgm:pt>
    <dgm:pt modelId="{2F228D98-5CFD-44EE-BBF0-56857E364D5B}" type="parTrans" cxnId="{0848A17D-44A5-4318-BA08-8CD40D7AB983}">
      <dgm:prSet/>
      <dgm:spPr/>
      <dgm:t>
        <a:bodyPr/>
        <a:lstStyle/>
        <a:p>
          <a:endParaRPr lang="en-US"/>
        </a:p>
      </dgm:t>
    </dgm:pt>
    <dgm:pt modelId="{5BD25457-9B10-45DF-ABA9-345A722FFAC5}" type="sibTrans" cxnId="{0848A17D-44A5-4318-BA08-8CD40D7AB983}">
      <dgm:prSet/>
      <dgm:spPr/>
      <dgm:t>
        <a:bodyPr/>
        <a:lstStyle/>
        <a:p>
          <a:endParaRPr lang="en-US"/>
        </a:p>
      </dgm:t>
    </dgm:pt>
    <dgm:pt modelId="{760FA4AE-4F9A-4440-9104-D77CCC8D9287}">
      <dgm:prSet phldrT="[Text]"/>
      <dgm:spPr/>
      <dgm:t>
        <a:bodyPr/>
        <a:lstStyle/>
        <a:p>
          <a:r>
            <a:rPr lang="en-US" dirty="0" smtClean="0"/>
            <a:t>objective.in</a:t>
          </a:r>
          <a:endParaRPr lang="en-US" dirty="0"/>
        </a:p>
      </dgm:t>
    </dgm:pt>
    <dgm:pt modelId="{D5123656-C80A-4C16-8FCB-08A053822E65}" type="parTrans" cxnId="{49D38764-1D6C-47EA-A5DE-C1792A9A7D20}">
      <dgm:prSet/>
      <dgm:spPr/>
      <dgm:t>
        <a:bodyPr/>
        <a:lstStyle/>
        <a:p>
          <a:endParaRPr lang="en-US"/>
        </a:p>
      </dgm:t>
    </dgm:pt>
    <dgm:pt modelId="{9114817D-2451-4FDE-87F5-8D32BEBD3981}" type="sibTrans" cxnId="{49D38764-1D6C-47EA-A5DE-C1792A9A7D20}">
      <dgm:prSet/>
      <dgm:spPr/>
      <dgm:t>
        <a:bodyPr/>
        <a:lstStyle/>
        <a:p>
          <a:endParaRPr lang="en-US"/>
        </a:p>
      </dgm:t>
    </dgm:pt>
    <dgm:pt modelId="{AC9E28AD-2D33-455B-96AE-E14F3C4BD884}">
      <dgm:prSet phldrT="[Text]"/>
      <dgm:spPr/>
      <dgm:t>
        <a:bodyPr/>
        <a:lstStyle/>
        <a:p>
          <a:r>
            <a:rPr lang="en-US" dirty="0" smtClean="0"/>
            <a:t>Solution</a:t>
          </a:r>
          <a:endParaRPr lang="en-US" dirty="0"/>
        </a:p>
      </dgm:t>
    </dgm:pt>
    <dgm:pt modelId="{F080DA8F-F25B-4E6C-9250-BBC4D2918BCF}" type="parTrans" cxnId="{A6207E4E-7E14-4748-AA09-202FA288EA73}">
      <dgm:prSet/>
      <dgm:spPr/>
      <dgm:t>
        <a:bodyPr/>
        <a:lstStyle/>
        <a:p>
          <a:endParaRPr lang="en-US"/>
        </a:p>
      </dgm:t>
    </dgm:pt>
    <dgm:pt modelId="{6B7CD83B-AFCA-42F1-8622-60BE2E20BBEB}" type="sibTrans" cxnId="{A6207E4E-7E14-4748-AA09-202FA288EA73}">
      <dgm:prSet/>
      <dgm:spPr/>
      <dgm:t>
        <a:bodyPr/>
        <a:lstStyle/>
        <a:p>
          <a:endParaRPr lang="en-US"/>
        </a:p>
      </dgm:t>
    </dgm:pt>
    <dgm:pt modelId="{B6131A66-4D3B-4DBC-9982-4A2CB2697B1A}">
      <dgm:prSet phldrT="[Text]"/>
      <dgm:spPr/>
      <dgm:t>
        <a:bodyPr/>
        <a:lstStyle/>
        <a:p>
          <a:r>
            <a:rPr lang="en-US" dirty="0" err="1" smtClean="0"/>
            <a:t>const.mat</a:t>
          </a:r>
          <a:endParaRPr lang="en-US" dirty="0"/>
        </a:p>
      </dgm:t>
    </dgm:pt>
    <dgm:pt modelId="{399EAEAB-7262-4CDE-BCD1-7F3F9E8618FD}" type="parTrans" cxnId="{97282CFF-6F6D-458B-BB99-613834DFC225}">
      <dgm:prSet/>
      <dgm:spPr/>
      <dgm:t>
        <a:bodyPr/>
        <a:lstStyle/>
        <a:p>
          <a:endParaRPr lang="en-US"/>
        </a:p>
      </dgm:t>
    </dgm:pt>
    <dgm:pt modelId="{39332512-F470-48E8-BEE8-75E910A3F37B}" type="sibTrans" cxnId="{97282CFF-6F6D-458B-BB99-613834DFC225}">
      <dgm:prSet/>
      <dgm:spPr/>
      <dgm:t>
        <a:bodyPr/>
        <a:lstStyle/>
        <a:p>
          <a:endParaRPr lang="en-US"/>
        </a:p>
      </dgm:t>
    </dgm:pt>
    <dgm:pt modelId="{3697409F-1CAF-4286-B54B-81642657E483}">
      <dgm:prSet phldrT="[Text]"/>
      <dgm:spPr/>
      <dgm:t>
        <a:bodyPr/>
        <a:lstStyle/>
        <a:p>
          <a:r>
            <a:rPr lang="en-US" dirty="0" err="1" smtClean="0"/>
            <a:t>const.dir</a:t>
          </a:r>
          <a:endParaRPr lang="en-US" dirty="0"/>
        </a:p>
      </dgm:t>
    </dgm:pt>
    <dgm:pt modelId="{700888FC-DC1F-408D-BDE2-CDA35F122F7D}" type="parTrans" cxnId="{FA0F70C7-A6D2-4B73-BEE4-B19E6C4510B7}">
      <dgm:prSet/>
      <dgm:spPr/>
      <dgm:t>
        <a:bodyPr/>
        <a:lstStyle/>
        <a:p>
          <a:endParaRPr lang="en-US"/>
        </a:p>
      </dgm:t>
    </dgm:pt>
    <dgm:pt modelId="{80BEB9D5-CBD2-471A-9742-88D84B7B9CBF}" type="sibTrans" cxnId="{FA0F70C7-A6D2-4B73-BEE4-B19E6C4510B7}">
      <dgm:prSet/>
      <dgm:spPr/>
      <dgm:t>
        <a:bodyPr/>
        <a:lstStyle/>
        <a:p>
          <a:endParaRPr lang="en-US"/>
        </a:p>
      </dgm:t>
    </dgm:pt>
    <dgm:pt modelId="{3EA7A0FC-09B5-4A72-A7CB-9E7EBBF2708A}">
      <dgm:prSet phldrT="[Text]"/>
      <dgm:spPr/>
      <dgm:t>
        <a:bodyPr/>
        <a:lstStyle/>
        <a:p>
          <a:r>
            <a:rPr lang="en-US" dirty="0" err="1" smtClean="0"/>
            <a:t>const.rhs</a:t>
          </a:r>
          <a:endParaRPr lang="en-US" dirty="0"/>
        </a:p>
      </dgm:t>
    </dgm:pt>
    <dgm:pt modelId="{0623D55F-54E4-42C8-A1CB-61843B50EFEB}" type="parTrans" cxnId="{ECE2858B-8895-4DE3-A640-17C45205C36D}">
      <dgm:prSet/>
      <dgm:spPr/>
      <dgm:t>
        <a:bodyPr/>
        <a:lstStyle/>
        <a:p>
          <a:endParaRPr lang="en-US"/>
        </a:p>
      </dgm:t>
    </dgm:pt>
    <dgm:pt modelId="{1DEBFFF9-A7DA-4225-A128-B80EC2E6865C}" type="sibTrans" cxnId="{ECE2858B-8895-4DE3-A640-17C45205C36D}">
      <dgm:prSet/>
      <dgm:spPr/>
      <dgm:t>
        <a:bodyPr/>
        <a:lstStyle/>
        <a:p>
          <a:endParaRPr lang="en-US"/>
        </a:p>
      </dgm:t>
    </dgm:pt>
    <dgm:pt modelId="{FDDB2649-6007-4FFB-83F5-1ED6831DCBBC}" type="pres">
      <dgm:prSet presAssocID="{0E069315-7F02-4E22-B9E7-32B3C552AC3F}" presName="Name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110B33B-BC59-4104-B6F4-226903FE56F6}" type="pres">
      <dgm:prSet presAssocID="{563F7AF8-A890-4C58-BDE8-423D21E68EF4}" presName="chaos" presStyleCnt="0"/>
      <dgm:spPr/>
    </dgm:pt>
    <dgm:pt modelId="{DD0C17E1-981C-49D1-BA5F-E351C9BC7270}" type="pres">
      <dgm:prSet presAssocID="{563F7AF8-A890-4C58-BDE8-423D21E68EF4}" presName="parTx1" presStyleLbl="revTx" presStyleIdx="0" presStyleCnt="6"/>
      <dgm:spPr/>
      <dgm:t>
        <a:bodyPr/>
        <a:lstStyle/>
        <a:p>
          <a:endParaRPr lang="en-US"/>
        </a:p>
      </dgm:t>
    </dgm:pt>
    <dgm:pt modelId="{17D05228-5EF8-4B99-A6B2-1C981D7CCAA3}" type="pres">
      <dgm:prSet presAssocID="{563F7AF8-A890-4C58-BDE8-423D21E68EF4}" presName="c1" presStyleLbl="node1" presStyleIdx="0" presStyleCnt="19"/>
      <dgm:spPr/>
    </dgm:pt>
    <dgm:pt modelId="{DF78D744-4F8E-4FA4-BE37-E6702FAC45CE}" type="pres">
      <dgm:prSet presAssocID="{563F7AF8-A890-4C58-BDE8-423D21E68EF4}" presName="c2" presStyleLbl="node1" presStyleIdx="1" presStyleCnt="19"/>
      <dgm:spPr/>
    </dgm:pt>
    <dgm:pt modelId="{04D823FA-719B-43C2-82B5-6B00E18A0CDE}" type="pres">
      <dgm:prSet presAssocID="{563F7AF8-A890-4C58-BDE8-423D21E68EF4}" presName="c3" presStyleLbl="node1" presStyleIdx="2" presStyleCnt="19"/>
      <dgm:spPr/>
    </dgm:pt>
    <dgm:pt modelId="{D2FBBFFF-877E-481C-93C9-29C882D61765}" type="pres">
      <dgm:prSet presAssocID="{563F7AF8-A890-4C58-BDE8-423D21E68EF4}" presName="c4" presStyleLbl="node1" presStyleIdx="3" presStyleCnt="19"/>
      <dgm:spPr/>
    </dgm:pt>
    <dgm:pt modelId="{B00EEA31-CBD7-4DB9-9494-787B2295F5B8}" type="pres">
      <dgm:prSet presAssocID="{563F7AF8-A890-4C58-BDE8-423D21E68EF4}" presName="c5" presStyleLbl="node1" presStyleIdx="4" presStyleCnt="19"/>
      <dgm:spPr/>
    </dgm:pt>
    <dgm:pt modelId="{27BA555E-F02C-42BD-BB97-F83B824C8E8A}" type="pres">
      <dgm:prSet presAssocID="{563F7AF8-A890-4C58-BDE8-423D21E68EF4}" presName="c6" presStyleLbl="node1" presStyleIdx="5" presStyleCnt="19"/>
      <dgm:spPr/>
    </dgm:pt>
    <dgm:pt modelId="{F72B09DE-222B-4D30-900E-62DE47D7C6CC}" type="pres">
      <dgm:prSet presAssocID="{563F7AF8-A890-4C58-BDE8-423D21E68EF4}" presName="c7" presStyleLbl="node1" presStyleIdx="6" presStyleCnt="19"/>
      <dgm:spPr/>
    </dgm:pt>
    <dgm:pt modelId="{A78A94AF-5A97-40A5-BDB6-ED08E03FEC21}" type="pres">
      <dgm:prSet presAssocID="{563F7AF8-A890-4C58-BDE8-423D21E68EF4}" presName="c8" presStyleLbl="node1" presStyleIdx="7" presStyleCnt="19"/>
      <dgm:spPr/>
    </dgm:pt>
    <dgm:pt modelId="{41D7BE49-AA6E-4F9B-81EE-225028224086}" type="pres">
      <dgm:prSet presAssocID="{563F7AF8-A890-4C58-BDE8-423D21E68EF4}" presName="c9" presStyleLbl="node1" presStyleIdx="8" presStyleCnt="19"/>
      <dgm:spPr/>
    </dgm:pt>
    <dgm:pt modelId="{8D6E1777-B1EE-43AC-9EE8-DB4709532425}" type="pres">
      <dgm:prSet presAssocID="{563F7AF8-A890-4C58-BDE8-423D21E68EF4}" presName="c10" presStyleLbl="node1" presStyleIdx="9" presStyleCnt="19"/>
      <dgm:spPr/>
    </dgm:pt>
    <dgm:pt modelId="{41F89848-6FA5-484E-A098-31D86DAFF03D}" type="pres">
      <dgm:prSet presAssocID="{563F7AF8-A890-4C58-BDE8-423D21E68EF4}" presName="c11" presStyleLbl="node1" presStyleIdx="10" presStyleCnt="19"/>
      <dgm:spPr/>
    </dgm:pt>
    <dgm:pt modelId="{C0B1424E-A82F-4E3F-B77F-2227CC142942}" type="pres">
      <dgm:prSet presAssocID="{563F7AF8-A890-4C58-BDE8-423D21E68EF4}" presName="c12" presStyleLbl="node1" presStyleIdx="11" presStyleCnt="19"/>
      <dgm:spPr/>
    </dgm:pt>
    <dgm:pt modelId="{4D666A08-929C-4BFD-A864-903126423843}" type="pres">
      <dgm:prSet presAssocID="{563F7AF8-A890-4C58-BDE8-423D21E68EF4}" presName="c13" presStyleLbl="node1" presStyleIdx="12" presStyleCnt="19"/>
      <dgm:spPr/>
    </dgm:pt>
    <dgm:pt modelId="{7A8D2669-E58C-4F26-8B3F-6433019EB989}" type="pres">
      <dgm:prSet presAssocID="{563F7AF8-A890-4C58-BDE8-423D21E68EF4}" presName="c14" presStyleLbl="node1" presStyleIdx="13" presStyleCnt="19"/>
      <dgm:spPr/>
    </dgm:pt>
    <dgm:pt modelId="{459ACD46-A990-42D9-BE46-0982F1A646B7}" type="pres">
      <dgm:prSet presAssocID="{563F7AF8-A890-4C58-BDE8-423D21E68EF4}" presName="c15" presStyleLbl="node1" presStyleIdx="14" presStyleCnt="19"/>
      <dgm:spPr/>
    </dgm:pt>
    <dgm:pt modelId="{FC614BB8-6B0E-4679-944B-F2B6753F0C6C}" type="pres">
      <dgm:prSet presAssocID="{563F7AF8-A890-4C58-BDE8-423D21E68EF4}" presName="c16" presStyleLbl="node1" presStyleIdx="15" presStyleCnt="19"/>
      <dgm:spPr/>
    </dgm:pt>
    <dgm:pt modelId="{FA8F7384-7B74-40AB-A385-FB149FA3A4B0}" type="pres">
      <dgm:prSet presAssocID="{563F7AF8-A890-4C58-BDE8-423D21E68EF4}" presName="c17" presStyleLbl="node1" presStyleIdx="16" presStyleCnt="19"/>
      <dgm:spPr/>
    </dgm:pt>
    <dgm:pt modelId="{B10C4318-B11C-49CD-887F-02A055280E69}" type="pres">
      <dgm:prSet presAssocID="{563F7AF8-A890-4C58-BDE8-423D21E68EF4}" presName="c18" presStyleLbl="node1" presStyleIdx="17" presStyleCnt="19"/>
      <dgm:spPr/>
    </dgm:pt>
    <dgm:pt modelId="{69D63DE6-D121-4E7E-B57C-702419CD64CE}" type="pres">
      <dgm:prSet presAssocID="{17D5AEE3-F17D-498B-AF0C-D799768AFFA9}" presName="chevronComposite1" presStyleCnt="0"/>
      <dgm:spPr/>
    </dgm:pt>
    <dgm:pt modelId="{B93FDF8F-BF9A-464C-BD90-B7DC0F2B9F34}" type="pres">
      <dgm:prSet presAssocID="{17D5AEE3-F17D-498B-AF0C-D799768AFFA9}" presName="chevron1" presStyleLbl="sibTrans2D1" presStyleIdx="0" presStyleCnt="6"/>
      <dgm:spPr/>
    </dgm:pt>
    <dgm:pt modelId="{6A45AE35-DC15-4CDA-AFDB-442847AC4391}" type="pres">
      <dgm:prSet presAssocID="{17D5AEE3-F17D-498B-AF0C-D799768AFFA9}" presName="spChevron1" presStyleCnt="0"/>
      <dgm:spPr/>
    </dgm:pt>
    <dgm:pt modelId="{1CB58AE8-437F-4365-9B7E-C0978641F05C}" type="pres">
      <dgm:prSet presAssocID="{FC15265F-2160-425D-AE1A-B4BC126B179A}" presName="middle" presStyleCnt="0"/>
      <dgm:spPr/>
    </dgm:pt>
    <dgm:pt modelId="{CA82FC48-BE69-4BA0-BEB2-E6B4A848BA46}" type="pres">
      <dgm:prSet presAssocID="{FC15265F-2160-425D-AE1A-B4BC126B179A}" presName="parTxMid" presStyleLbl="revTx" presStyleIdx="1" presStyleCnt="6" custLinFactNeighborX="-2376" custLinFactNeighborY="1165"/>
      <dgm:spPr/>
      <dgm:t>
        <a:bodyPr/>
        <a:lstStyle/>
        <a:p>
          <a:endParaRPr lang="en-US"/>
        </a:p>
      </dgm:t>
    </dgm:pt>
    <dgm:pt modelId="{00AD6C56-84DA-4F25-BEA1-484D867B659A}" type="pres">
      <dgm:prSet presAssocID="{FC15265F-2160-425D-AE1A-B4BC126B179A}" presName="spMid" presStyleCnt="0"/>
      <dgm:spPr/>
    </dgm:pt>
    <dgm:pt modelId="{439F01B4-C10D-46F8-9E74-D71E67A9DF9C}" type="pres">
      <dgm:prSet presAssocID="{5BD25457-9B10-45DF-ABA9-345A722FFAC5}" presName="chevronComposite1" presStyleCnt="0"/>
      <dgm:spPr/>
    </dgm:pt>
    <dgm:pt modelId="{F382E856-AC03-4962-BED8-FF54912B21EB}" type="pres">
      <dgm:prSet presAssocID="{5BD25457-9B10-45DF-ABA9-345A722FFAC5}" presName="chevron1" presStyleLbl="sibTrans2D1" presStyleIdx="1" presStyleCnt="6"/>
      <dgm:spPr/>
    </dgm:pt>
    <dgm:pt modelId="{46824F81-8B5B-4C2D-A48A-C678957930FC}" type="pres">
      <dgm:prSet presAssocID="{5BD25457-9B10-45DF-ABA9-345A722FFAC5}" presName="spChevron1" presStyleCnt="0"/>
      <dgm:spPr/>
    </dgm:pt>
    <dgm:pt modelId="{FFD4EB24-4B85-4BB0-9122-5D85E00479D3}" type="pres">
      <dgm:prSet presAssocID="{760FA4AE-4F9A-4440-9104-D77CCC8D9287}" presName="middle" presStyleCnt="0"/>
      <dgm:spPr/>
    </dgm:pt>
    <dgm:pt modelId="{0CEB8CE8-7139-44B7-8FDF-201A2B15E3C3}" type="pres">
      <dgm:prSet presAssocID="{760FA4AE-4F9A-4440-9104-D77CCC8D9287}" presName="parTxMid" presStyleLbl="revTx" presStyleIdx="2" presStyleCnt="6" custLinFactNeighborX="-2616" custLinFactNeighborY="1783"/>
      <dgm:spPr/>
      <dgm:t>
        <a:bodyPr/>
        <a:lstStyle/>
        <a:p>
          <a:endParaRPr lang="en-US"/>
        </a:p>
      </dgm:t>
    </dgm:pt>
    <dgm:pt modelId="{4DE01408-AE8C-4A01-86CF-3775941C59B6}" type="pres">
      <dgm:prSet presAssocID="{760FA4AE-4F9A-4440-9104-D77CCC8D9287}" presName="spMid" presStyleCnt="0"/>
      <dgm:spPr/>
    </dgm:pt>
    <dgm:pt modelId="{7BDDB89A-4A39-4ED4-A466-6633294CCB5F}" type="pres">
      <dgm:prSet presAssocID="{9114817D-2451-4FDE-87F5-8D32BEBD3981}" presName="chevronComposite1" presStyleCnt="0"/>
      <dgm:spPr/>
    </dgm:pt>
    <dgm:pt modelId="{FC90D229-61E0-4B03-9722-B925CEDD9791}" type="pres">
      <dgm:prSet presAssocID="{9114817D-2451-4FDE-87F5-8D32BEBD3981}" presName="chevron1" presStyleLbl="sibTrans2D1" presStyleIdx="2" presStyleCnt="6"/>
      <dgm:spPr/>
    </dgm:pt>
    <dgm:pt modelId="{3457B81F-6EDC-43F5-BC2D-AA3B63D68788}" type="pres">
      <dgm:prSet presAssocID="{9114817D-2451-4FDE-87F5-8D32BEBD3981}" presName="spChevron1" presStyleCnt="0"/>
      <dgm:spPr/>
    </dgm:pt>
    <dgm:pt modelId="{1D0238F6-960D-452E-B58C-8DEF6D4F91FF}" type="pres">
      <dgm:prSet presAssocID="{B6131A66-4D3B-4DBC-9982-4A2CB2697B1A}" presName="middle" presStyleCnt="0"/>
      <dgm:spPr/>
    </dgm:pt>
    <dgm:pt modelId="{31B4CEBA-379A-44F0-BB4E-6C4B37F07808}" type="pres">
      <dgm:prSet presAssocID="{B6131A66-4D3B-4DBC-9982-4A2CB2697B1A}" presName="parTxMid" presStyleLbl="revTx" presStyleIdx="3" presStyleCnt="6"/>
      <dgm:spPr/>
      <dgm:t>
        <a:bodyPr/>
        <a:lstStyle/>
        <a:p>
          <a:endParaRPr lang="en-US"/>
        </a:p>
      </dgm:t>
    </dgm:pt>
    <dgm:pt modelId="{205B18A9-D2D5-43B2-9BAF-E40B20D8EFEB}" type="pres">
      <dgm:prSet presAssocID="{B6131A66-4D3B-4DBC-9982-4A2CB2697B1A}" presName="spMid" presStyleCnt="0"/>
      <dgm:spPr/>
    </dgm:pt>
    <dgm:pt modelId="{C24ADB17-0F84-4BFA-84EC-D96247AF6607}" type="pres">
      <dgm:prSet presAssocID="{39332512-F470-48E8-BEE8-75E910A3F37B}" presName="chevronComposite1" presStyleCnt="0"/>
      <dgm:spPr/>
    </dgm:pt>
    <dgm:pt modelId="{7608B1F8-A473-4838-87A2-E33E7C14745C}" type="pres">
      <dgm:prSet presAssocID="{39332512-F470-48E8-BEE8-75E910A3F37B}" presName="chevron1" presStyleLbl="sibTrans2D1" presStyleIdx="3" presStyleCnt="6"/>
      <dgm:spPr/>
    </dgm:pt>
    <dgm:pt modelId="{6BDB9824-5F7D-4895-A27A-450D094664A7}" type="pres">
      <dgm:prSet presAssocID="{39332512-F470-48E8-BEE8-75E910A3F37B}" presName="spChevron1" presStyleCnt="0"/>
      <dgm:spPr/>
    </dgm:pt>
    <dgm:pt modelId="{FC59FDA5-CD7A-42AB-AAAC-E8A1CE7A9439}" type="pres">
      <dgm:prSet presAssocID="{3697409F-1CAF-4286-B54B-81642657E483}" presName="middle" presStyleCnt="0"/>
      <dgm:spPr/>
    </dgm:pt>
    <dgm:pt modelId="{6922054E-FDA8-4B6C-964F-977CB252CF06}" type="pres">
      <dgm:prSet presAssocID="{3697409F-1CAF-4286-B54B-81642657E483}" presName="parTxMid" presStyleLbl="revTx" presStyleIdx="4" presStyleCnt="6"/>
      <dgm:spPr/>
      <dgm:t>
        <a:bodyPr/>
        <a:lstStyle/>
        <a:p>
          <a:endParaRPr lang="en-US"/>
        </a:p>
      </dgm:t>
    </dgm:pt>
    <dgm:pt modelId="{CCF40515-9DCF-476F-954B-831DCA743255}" type="pres">
      <dgm:prSet presAssocID="{3697409F-1CAF-4286-B54B-81642657E483}" presName="spMid" presStyleCnt="0"/>
      <dgm:spPr/>
    </dgm:pt>
    <dgm:pt modelId="{CEF6AA23-D572-4096-9E56-3B1438B2DF6C}" type="pres">
      <dgm:prSet presAssocID="{80BEB9D5-CBD2-471A-9742-88D84B7B9CBF}" presName="chevronComposite1" presStyleCnt="0"/>
      <dgm:spPr/>
    </dgm:pt>
    <dgm:pt modelId="{6156F5C9-774C-4C51-8B03-857593111C44}" type="pres">
      <dgm:prSet presAssocID="{80BEB9D5-CBD2-471A-9742-88D84B7B9CBF}" presName="chevron1" presStyleLbl="sibTrans2D1" presStyleIdx="4" presStyleCnt="6"/>
      <dgm:spPr/>
    </dgm:pt>
    <dgm:pt modelId="{4AEFF020-6157-41E8-932B-25346112822C}" type="pres">
      <dgm:prSet presAssocID="{80BEB9D5-CBD2-471A-9742-88D84B7B9CBF}" presName="spChevron1" presStyleCnt="0"/>
      <dgm:spPr/>
    </dgm:pt>
    <dgm:pt modelId="{1927422C-4B1C-4681-9B9F-80E84C8BCFFA}" type="pres">
      <dgm:prSet presAssocID="{3EA7A0FC-09B5-4A72-A7CB-9E7EBBF2708A}" presName="middle" presStyleCnt="0"/>
      <dgm:spPr/>
    </dgm:pt>
    <dgm:pt modelId="{34C1CCA4-1657-4A98-9F42-2C30A067EEBF}" type="pres">
      <dgm:prSet presAssocID="{3EA7A0FC-09B5-4A72-A7CB-9E7EBBF2708A}" presName="parTxMid" presStyleLbl="revTx" presStyleIdx="5" presStyleCnt="6"/>
      <dgm:spPr/>
      <dgm:t>
        <a:bodyPr/>
        <a:lstStyle/>
        <a:p>
          <a:endParaRPr lang="en-US"/>
        </a:p>
      </dgm:t>
    </dgm:pt>
    <dgm:pt modelId="{98D31E5D-8C57-42E3-B46D-96CA1859DDA6}" type="pres">
      <dgm:prSet presAssocID="{3EA7A0FC-09B5-4A72-A7CB-9E7EBBF2708A}" presName="spMid" presStyleCnt="0"/>
      <dgm:spPr/>
    </dgm:pt>
    <dgm:pt modelId="{4EF688A1-7B85-46CE-9039-D1F037CDA9F9}" type="pres">
      <dgm:prSet presAssocID="{1DEBFFF9-A7DA-4225-A128-B80EC2E6865C}" presName="chevronComposite1" presStyleCnt="0"/>
      <dgm:spPr/>
    </dgm:pt>
    <dgm:pt modelId="{4B5627B2-F0E1-485F-9957-545DEEA9F06C}" type="pres">
      <dgm:prSet presAssocID="{1DEBFFF9-A7DA-4225-A128-B80EC2E6865C}" presName="chevron1" presStyleLbl="sibTrans2D1" presStyleIdx="5" presStyleCnt="6"/>
      <dgm:spPr/>
    </dgm:pt>
    <dgm:pt modelId="{BC4FD470-BC83-45F5-B478-97284C44B4E1}" type="pres">
      <dgm:prSet presAssocID="{1DEBFFF9-A7DA-4225-A128-B80EC2E6865C}" presName="spChevron1" presStyleCnt="0"/>
      <dgm:spPr/>
    </dgm:pt>
    <dgm:pt modelId="{433FA953-E0C9-4EF4-91F2-A6E85CA541DB}" type="pres">
      <dgm:prSet presAssocID="{AC9E28AD-2D33-455B-96AE-E14F3C4BD884}" presName="last" presStyleCnt="0"/>
      <dgm:spPr/>
    </dgm:pt>
    <dgm:pt modelId="{825F4F70-705F-44D8-99C1-17CB7B0FF945}" type="pres">
      <dgm:prSet presAssocID="{AC9E28AD-2D33-455B-96AE-E14F3C4BD884}" presName="circleTx" presStyleLbl="node1" presStyleIdx="18" presStyleCnt="19"/>
      <dgm:spPr/>
      <dgm:t>
        <a:bodyPr/>
        <a:lstStyle/>
        <a:p>
          <a:endParaRPr lang="en-US"/>
        </a:p>
      </dgm:t>
    </dgm:pt>
    <dgm:pt modelId="{5D1928D8-634D-4DCB-803B-FE7A0B0FBDE5}" type="pres">
      <dgm:prSet presAssocID="{AC9E28AD-2D33-455B-96AE-E14F3C4BD884}" presName="spN" presStyleCnt="0"/>
      <dgm:spPr/>
    </dgm:pt>
  </dgm:ptLst>
  <dgm:cxnLst>
    <dgm:cxn modelId="{A6207E4E-7E14-4748-AA09-202FA288EA73}" srcId="{0E069315-7F02-4E22-B9E7-32B3C552AC3F}" destId="{AC9E28AD-2D33-455B-96AE-E14F3C4BD884}" srcOrd="6" destOrd="0" parTransId="{F080DA8F-F25B-4E6C-9250-BBC4D2918BCF}" sibTransId="{6B7CD83B-AFCA-42F1-8622-60BE2E20BBEB}"/>
    <dgm:cxn modelId="{AC6066AB-EE2A-4317-869E-9C54CCBCB33F}" type="presOf" srcId="{563F7AF8-A890-4C58-BDE8-423D21E68EF4}" destId="{DD0C17E1-981C-49D1-BA5F-E351C9BC7270}" srcOrd="0" destOrd="0" presId="urn:microsoft.com/office/officeart/2009/3/layout/RandomtoResultProcess"/>
    <dgm:cxn modelId="{97282CFF-6F6D-458B-BB99-613834DFC225}" srcId="{0E069315-7F02-4E22-B9E7-32B3C552AC3F}" destId="{B6131A66-4D3B-4DBC-9982-4A2CB2697B1A}" srcOrd="3" destOrd="0" parTransId="{399EAEAB-7262-4CDE-BCD1-7F3F9E8618FD}" sibTransId="{39332512-F470-48E8-BEE8-75E910A3F37B}"/>
    <dgm:cxn modelId="{ECE2858B-8895-4DE3-A640-17C45205C36D}" srcId="{0E069315-7F02-4E22-B9E7-32B3C552AC3F}" destId="{3EA7A0FC-09B5-4A72-A7CB-9E7EBBF2708A}" srcOrd="5" destOrd="0" parTransId="{0623D55F-54E4-42C8-A1CB-61843B50EFEB}" sibTransId="{1DEBFFF9-A7DA-4225-A128-B80EC2E6865C}"/>
    <dgm:cxn modelId="{70EA5AF7-96FF-4AF2-B1C2-56E9D01E3EEF}" type="presOf" srcId="{0E069315-7F02-4E22-B9E7-32B3C552AC3F}" destId="{FDDB2649-6007-4FFB-83F5-1ED6831DCBBC}" srcOrd="0" destOrd="0" presId="urn:microsoft.com/office/officeart/2009/3/layout/RandomtoResultProcess"/>
    <dgm:cxn modelId="{49D38764-1D6C-47EA-A5DE-C1792A9A7D20}" srcId="{0E069315-7F02-4E22-B9E7-32B3C552AC3F}" destId="{760FA4AE-4F9A-4440-9104-D77CCC8D9287}" srcOrd="2" destOrd="0" parTransId="{D5123656-C80A-4C16-8FCB-08A053822E65}" sibTransId="{9114817D-2451-4FDE-87F5-8D32BEBD3981}"/>
    <dgm:cxn modelId="{C7BBF970-328D-46F1-8DC3-9BBE6A750DED}" type="presOf" srcId="{760FA4AE-4F9A-4440-9104-D77CCC8D9287}" destId="{0CEB8CE8-7139-44B7-8FDF-201A2B15E3C3}" srcOrd="0" destOrd="0" presId="urn:microsoft.com/office/officeart/2009/3/layout/RandomtoResultProcess"/>
    <dgm:cxn modelId="{AA8ADCEB-8CD5-4B3B-9D48-4BCBDA532344}" type="presOf" srcId="{AC9E28AD-2D33-455B-96AE-E14F3C4BD884}" destId="{825F4F70-705F-44D8-99C1-17CB7B0FF945}" srcOrd="0" destOrd="0" presId="urn:microsoft.com/office/officeart/2009/3/layout/RandomtoResultProcess"/>
    <dgm:cxn modelId="{B2A98716-447B-4151-B145-E39391EB2DCC}" type="presOf" srcId="{3EA7A0FC-09B5-4A72-A7CB-9E7EBBF2708A}" destId="{34C1CCA4-1657-4A98-9F42-2C30A067EEBF}" srcOrd="0" destOrd="0" presId="urn:microsoft.com/office/officeart/2009/3/layout/RandomtoResultProcess"/>
    <dgm:cxn modelId="{D90FC8A1-CFD9-47CB-8B2F-4D338C1953B5}" type="presOf" srcId="{B6131A66-4D3B-4DBC-9982-4A2CB2697B1A}" destId="{31B4CEBA-379A-44F0-BB4E-6C4B37F07808}" srcOrd="0" destOrd="0" presId="urn:microsoft.com/office/officeart/2009/3/layout/RandomtoResultProcess"/>
    <dgm:cxn modelId="{0848A17D-44A5-4318-BA08-8CD40D7AB983}" srcId="{0E069315-7F02-4E22-B9E7-32B3C552AC3F}" destId="{FC15265F-2160-425D-AE1A-B4BC126B179A}" srcOrd="1" destOrd="0" parTransId="{2F228D98-5CFD-44EE-BBF0-56857E364D5B}" sibTransId="{5BD25457-9B10-45DF-ABA9-345A722FFAC5}"/>
    <dgm:cxn modelId="{7832BAE5-1688-4385-9B8E-3DDC93A32F27}" type="presOf" srcId="{FC15265F-2160-425D-AE1A-B4BC126B179A}" destId="{CA82FC48-BE69-4BA0-BEB2-E6B4A848BA46}" srcOrd="0" destOrd="0" presId="urn:microsoft.com/office/officeart/2009/3/layout/RandomtoResultProcess"/>
    <dgm:cxn modelId="{FA0F70C7-A6D2-4B73-BEE4-B19E6C4510B7}" srcId="{0E069315-7F02-4E22-B9E7-32B3C552AC3F}" destId="{3697409F-1CAF-4286-B54B-81642657E483}" srcOrd="4" destOrd="0" parTransId="{700888FC-DC1F-408D-BDE2-CDA35F122F7D}" sibTransId="{80BEB9D5-CBD2-471A-9742-88D84B7B9CBF}"/>
    <dgm:cxn modelId="{206ECCF3-8702-4BF6-B2CC-0EC955F1005E}" type="presOf" srcId="{3697409F-1CAF-4286-B54B-81642657E483}" destId="{6922054E-FDA8-4B6C-964F-977CB252CF06}" srcOrd="0" destOrd="0" presId="urn:microsoft.com/office/officeart/2009/3/layout/RandomtoResultProcess"/>
    <dgm:cxn modelId="{A918294F-8E6E-4278-BF57-5D12A3643D54}" srcId="{0E069315-7F02-4E22-B9E7-32B3C552AC3F}" destId="{563F7AF8-A890-4C58-BDE8-423D21E68EF4}" srcOrd="0" destOrd="0" parTransId="{6C1324E6-28EB-4BA6-83A2-E1B5689C7973}" sibTransId="{17D5AEE3-F17D-498B-AF0C-D799768AFFA9}"/>
    <dgm:cxn modelId="{C89A2238-A658-4D66-9CF2-4CF0270A4A3E}" type="presParOf" srcId="{FDDB2649-6007-4FFB-83F5-1ED6831DCBBC}" destId="{5110B33B-BC59-4104-B6F4-226903FE56F6}" srcOrd="0" destOrd="0" presId="urn:microsoft.com/office/officeart/2009/3/layout/RandomtoResultProcess"/>
    <dgm:cxn modelId="{9AB04C38-6215-41E5-A0C4-00D8F77D4095}" type="presParOf" srcId="{5110B33B-BC59-4104-B6F4-226903FE56F6}" destId="{DD0C17E1-981C-49D1-BA5F-E351C9BC7270}" srcOrd="0" destOrd="0" presId="urn:microsoft.com/office/officeart/2009/3/layout/RandomtoResultProcess"/>
    <dgm:cxn modelId="{F338C3E0-8CB1-431B-8DEB-CC45622F169E}" type="presParOf" srcId="{5110B33B-BC59-4104-B6F4-226903FE56F6}" destId="{17D05228-5EF8-4B99-A6B2-1C981D7CCAA3}" srcOrd="1" destOrd="0" presId="urn:microsoft.com/office/officeart/2009/3/layout/RandomtoResultProcess"/>
    <dgm:cxn modelId="{AEE8E3C8-97AC-47A0-914F-AD12DAFD99F5}" type="presParOf" srcId="{5110B33B-BC59-4104-B6F4-226903FE56F6}" destId="{DF78D744-4F8E-4FA4-BE37-E6702FAC45CE}" srcOrd="2" destOrd="0" presId="urn:microsoft.com/office/officeart/2009/3/layout/RandomtoResultProcess"/>
    <dgm:cxn modelId="{35DC8277-BC83-431C-AAFE-5FE08647BF58}" type="presParOf" srcId="{5110B33B-BC59-4104-B6F4-226903FE56F6}" destId="{04D823FA-719B-43C2-82B5-6B00E18A0CDE}" srcOrd="3" destOrd="0" presId="urn:microsoft.com/office/officeart/2009/3/layout/RandomtoResultProcess"/>
    <dgm:cxn modelId="{48AEE2B3-2B6D-4822-958B-5027655916C0}" type="presParOf" srcId="{5110B33B-BC59-4104-B6F4-226903FE56F6}" destId="{D2FBBFFF-877E-481C-93C9-29C882D61765}" srcOrd="4" destOrd="0" presId="urn:microsoft.com/office/officeart/2009/3/layout/RandomtoResultProcess"/>
    <dgm:cxn modelId="{71F58654-A1C5-4802-B550-565E4C1BF842}" type="presParOf" srcId="{5110B33B-BC59-4104-B6F4-226903FE56F6}" destId="{B00EEA31-CBD7-4DB9-9494-787B2295F5B8}" srcOrd="5" destOrd="0" presId="urn:microsoft.com/office/officeart/2009/3/layout/RandomtoResultProcess"/>
    <dgm:cxn modelId="{5B7B4030-E0D3-4567-AD10-07BFEEFAC6F4}" type="presParOf" srcId="{5110B33B-BC59-4104-B6F4-226903FE56F6}" destId="{27BA555E-F02C-42BD-BB97-F83B824C8E8A}" srcOrd="6" destOrd="0" presId="urn:microsoft.com/office/officeart/2009/3/layout/RandomtoResultProcess"/>
    <dgm:cxn modelId="{4D08FABF-706C-46F5-A01B-D14E43857C4D}" type="presParOf" srcId="{5110B33B-BC59-4104-B6F4-226903FE56F6}" destId="{F72B09DE-222B-4D30-900E-62DE47D7C6CC}" srcOrd="7" destOrd="0" presId="urn:microsoft.com/office/officeart/2009/3/layout/RandomtoResultProcess"/>
    <dgm:cxn modelId="{B84CDACE-0613-47A5-ACDA-392BB18CE5E5}" type="presParOf" srcId="{5110B33B-BC59-4104-B6F4-226903FE56F6}" destId="{A78A94AF-5A97-40A5-BDB6-ED08E03FEC21}" srcOrd="8" destOrd="0" presId="urn:microsoft.com/office/officeart/2009/3/layout/RandomtoResultProcess"/>
    <dgm:cxn modelId="{CEEF935E-449C-4493-A4DC-8808FAE70722}" type="presParOf" srcId="{5110B33B-BC59-4104-B6F4-226903FE56F6}" destId="{41D7BE49-AA6E-4F9B-81EE-225028224086}" srcOrd="9" destOrd="0" presId="urn:microsoft.com/office/officeart/2009/3/layout/RandomtoResultProcess"/>
    <dgm:cxn modelId="{E78199BA-C94C-4FD0-9992-EB90DFF24187}" type="presParOf" srcId="{5110B33B-BC59-4104-B6F4-226903FE56F6}" destId="{8D6E1777-B1EE-43AC-9EE8-DB4709532425}" srcOrd="10" destOrd="0" presId="urn:microsoft.com/office/officeart/2009/3/layout/RandomtoResultProcess"/>
    <dgm:cxn modelId="{C79BBFD5-AAE5-42C1-949F-76A845BDA8B5}" type="presParOf" srcId="{5110B33B-BC59-4104-B6F4-226903FE56F6}" destId="{41F89848-6FA5-484E-A098-31D86DAFF03D}" srcOrd="11" destOrd="0" presId="urn:microsoft.com/office/officeart/2009/3/layout/RandomtoResultProcess"/>
    <dgm:cxn modelId="{491251F2-127E-401B-9A84-26F2B6E78070}" type="presParOf" srcId="{5110B33B-BC59-4104-B6F4-226903FE56F6}" destId="{C0B1424E-A82F-4E3F-B77F-2227CC142942}" srcOrd="12" destOrd="0" presId="urn:microsoft.com/office/officeart/2009/3/layout/RandomtoResultProcess"/>
    <dgm:cxn modelId="{64B27DA1-EEF9-4C66-B22C-9D8DC9EB2193}" type="presParOf" srcId="{5110B33B-BC59-4104-B6F4-226903FE56F6}" destId="{4D666A08-929C-4BFD-A864-903126423843}" srcOrd="13" destOrd="0" presId="urn:microsoft.com/office/officeart/2009/3/layout/RandomtoResultProcess"/>
    <dgm:cxn modelId="{04EEDFA2-AA83-455B-BC9D-8B73631EEB91}" type="presParOf" srcId="{5110B33B-BC59-4104-B6F4-226903FE56F6}" destId="{7A8D2669-E58C-4F26-8B3F-6433019EB989}" srcOrd="14" destOrd="0" presId="urn:microsoft.com/office/officeart/2009/3/layout/RandomtoResultProcess"/>
    <dgm:cxn modelId="{7D82549F-0557-4721-8C8A-5C21AA920754}" type="presParOf" srcId="{5110B33B-BC59-4104-B6F4-226903FE56F6}" destId="{459ACD46-A990-42D9-BE46-0982F1A646B7}" srcOrd="15" destOrd="0" presId="urn:microsoft.com/office/officeart/2009/3/layout/RandomtoResultProcess"/>
    <dgm:cxn modelId="{5DB7C277-0284-403C-9ACF-D6A0F8CB69D1}" type="presParOf" srcId="{5110B33B-BC59-4104-B6F4-226903FE56F6}" destId="{FC614BB8-6B0E-4679-944B-F2B6753F0C6C}" srcOrd="16" destOrd="0" presId="urn:microsoft.com/office/officeart/2009/3/layout/RandomtoResultProcess"/>
    <dgm:cxn modelId="{743472DF-1F10-4076-B69D-890722FB5DC9}" type="presParOf" srcId="{5110B33B-BC59-4104-B6F4-226903FE56F6}" destId="{FA8F7384-7B74-40AB-A385-FB149FA3A4B0}" srcOrd="17" destOrd="0" presId="urn:microsoft.com/office/officeart/2009/3/layout/RandomtoResultProcess"/>
    <dgm:cxn modelId="{F85BC821-2DC3-401E-9250-B80A1D442974}" type="presParOf" srcId="{5110B33B-BC59-4104-B6F4-226903FE56F6}" destId="{B10C4318-B11C-49CD-887F-02A055280E69}" srcOrd="18" destOrd="0" presId="urn:microsoft.com/office/officeart/2009/3/layout/RandomtoResultProcess"/>
    <dgm:cxn modelId="{A7A56CB5-1184-4456-89FC-82401DE875B8}" type="presParOf" srcId="{FDDB2649-6007-4FFB-83F5-1ED6831DCBBC}" destId="{69D63DE6-D121-4E7E-B57C-702419CD64CE}" srcOrd="1" destOrd="0" presId="urn:microsoft.com/office/officeart/2009/3/layout/RandomtoResultProcess"/>
    <dgm:cxn modelId="{3ED6D8A2-A98A-44B5-AACC-8B918D95717E}" type="presParOf" srcId="{69D63DE6-D121-4E7E-B57C-702419CD64CE}" destId="{B93FDF8F-BF9A-464C-BD90-B7DC0F2B9F34}" srcOrd="0" destOrd="0" presId="urn:microsoft.com/office/officeart/2009/3/layout/RandomtoResultProcess"/>
    <dgm:cxn modelId="{CF811198-55D0-4037-A14E-24EB4B3765E9}" type="presParOf" srcId="{69D63DE6-D121-4E7E-B57C-702419CD64CE}" destId="{6A45AE35-DC15-4CDA-AFDB-442847AC4391}" srcOrd="1" destOrd="0" presId="urn:microsoft.com/office/officeart/2009/3/layout/RandomtoResultProcess"/>
    <dgm:cxn modelId="{2CBE7DBB-B7E7-4851-A614-C6A2F535D344}" type="presParOf" srcId="{FDDB2649-6007-4FFB-83F5-1ED6831DCBBC}" destId="{1CB58AE8-437F-4365-9B7E-C0978641F05C}" srcOrd="2" destOrd="0" presId="urn:microsoft.com/office/officeart/2009/3/layout/RandomtoResultProcess"/>
    <dgm:cxn modelId="{32F7FEA9-4BD7-4637-AFEE-04E98CD23180}" type="presParOf" srcId="{1CB58AE8-437F-4365-9B7E-C0978641F05C}" destId="{CA82FC48-BE69-4BA0-BEB2-E6B4A848BA46}" srcOrd="0" destOrd="0" presId="urn:microsoft.com/office/officeart/2009/3/layout/RandomtoResultProcess"/>
    <dgm:cxn modelId="{0997976C-4A26-4361-BA0E-0B39A1CC74EB}" type="presParOf" srcId="{1CB58AE8-437F-4365-9B7E-C0978641F05C}" destId="{00AD6C56-84DA-4F25-BEA1-484D867B659A}" srcOrd="1" destOrd="0" presId="urn:microsoft.com/office/officeart/2009/3/layout/RandomtoResultProcess"/>
    <dgm:cxn modelId="{59CB0E1C-53A2-4EAE-9C7C-77D302778201}" type="presParOf" srcId="{FDDB2649-6007-4FFB-83F5-1ED6831DCBBC}" destId="{439F01B4-C10D-46F8-9E74-D71E67A9DF9C}" srcOrd="3" destOrd="0" presId="urn:microsoft.com/office/officeart/2009/3/layout/RandomtoResultProcess"/>
    <dgm:cxn modelId="{6E32461B-A4D5-4414-A026-2693FDA36050}" type="presParOf" srcId="{439F01B4-C10D-46F8-9E74-D71E67A9DF9C}" destId="{F382E856-AC03-4962-BED8-FF54912B21EB}" srcOrd="0" destOrd="0" presId="urn:microsoft.com/office/officeart/2009/3/layout/RandomtoResultProcess"/>
    <dgm:cxn modelId="{6987CC07-7A7C-4B9F-9202-E4E31E3F6731}" type="presParOf" srcId="{439F01B4-C10D-46F8-9E74-D71E67A9DF9C}" destId="{46824F81-8B5B-4C2D-A48A-C678957930FC}" srcOrd="1" destOrd="0" presId="urn:microsoft.com/office/officeart/2009/3/layout/RandomtoResultProcess"/>
    <dgm:cxn modelId="{D253E41D-A30E-4AAF-A50B-6065BD31895D}" type="presParOf" srcId="{FDDB2649-6007-4FFB-83F5-1ED6831DCBBC}" destId="{FFD4EB24-4B85-4BB0-9122-5D85E00479D3}" srcOrd="4" destOrd="0" presId="urn:microsoft.com/office/officeart/2009/3/layout/RandomtoResultProcess"/>
    <dgm:cxn modelId="{FC9B53D8-4C09-4BBD-9A2C-F972F749C8C6}" type="presParOf" srcId="{FFD4EB24-4B85-4BB0-9122-5D85E00479D3}" destId="{0CEB8CE8-7139-44B7-8FDF-201A2B15E3C3}" srcOrd="0" destOrd="0" presId="urn:microsoft.com/office/officeart/2009/3/layout/RandomtoResultProcess"/>
    <dgm:cxn modelId="{65A6057E-9C66-47C6-9EF5-3AEB03D4EA9C}" type="presParOf" srcId="{FFD4EB24-4B85-4BB0-9122-5D85E00479D3}" destId="{4DE01408-AE8C-4A01-86CF-3775941C59B6}" srcOrd="1" destOrd="0" presId="urn:microsoft.com/office/officeart/2009/3/layout/RandomtoResultProcess"/>
    <dgm:cxn modelId="{FB5D7B9A-8A1B-4685-871E-36FAFD8653C5}" type="presParOf" srcId="{FDDB2649-6007-4FFB-83F5-1ED6831DCBBC}" destId="{7BDDB89A-4A39-4ED4-A466-6633294CCB5F}" srcOrd="5" destOrd="0" presId="urn:microsoft.com/office/officeart/2009/3/layout/RandomtoResultProcess"/>
    <dgm:cxn modelId="{90B66AD3-EEEE-4E2B-93AC-8BA811C5DE0B}" type="presParOf" srcId="{7BDDB89A-4A39-4ED4-A466-6633294CCB5F}" destId="{FC90D229-61E0-4B03-9722-B925CEDD9791}" srcOrd="0" destOrd="0" presId="urn:microsoft.com/office/officeart/2009/3/layout/RandomtoResultProcess"/>
    <dgm:cxn modelId="{854EA31B-94C6-448F-8A95-E88B6C59D617}" type="presParOf" srcId="{7BDDB89A-4A39-4ED4-A466-6633294CCB5F}" destId="{3457B81F-6EDC-43F5-BC2D-AA3B63D68788}" srcOrd="1" destOrd="0" presId="urn:microsoft.com/office/officeart/2009/3/layout/RandomtoResultProcess"/>
    <dgm:cxn modelId="{F9B5917B-430E-4E95-B1D0-F12031041B45}" type="presParOf" srcId="{FDDB2649-6007-4FFB-83F5-1ED6831DCBBC}" destId="{1D0238F6-960D-452E-B58C-8DEF6D4F91FF}" srcOrd="6" destOrd="0" presId="urn:microsoft.com/office/officeart/2009/3/layout/RandomtoResultProcess"/>
    <dgm:cxn modelId="{A1CFA89F-FEB9-4247-85D6-1263754C6959}" type="presParOf" srcId="{1D0238F6-960D-452E-B58C-8DEF6D4F91FF}" destId="{31B4CEBA-379A-44F0-BB4E-6C4B37F07808}" srcOrd="0" destOrd="0" presId="urn:microsoft.com/office/officeart/2009/3/layout/RandomtoResultProcess"/>
    <dgm:cxn modelId="{4274BD3B-A148-43CD-94B8-9803145589C4}" type="presParOf" srcId="{1D0238F6-960D-452E-B58C-8DEF6D4F91FF}" destId="{205B18A9-D2D5-43B2-9BAF-E40B20D8EFEB}" srcOrd="1" destOrd="0" presId="urn:microsoft.com/office/officeart/2009/3/layout/RandomtoResultProcess"/>
    <dgm:cxn modelId="{2B70B085-0BAD-45E3-9AEC-B2BB14ACC36B}" type="presParOf" srcId="{FDDB2649-6007-4FFB-83F5-1ED6831DCBBC}" destId="{C24ADB17-0F84-4BFA-84EC-D96247AF6607}" srcOrd="7" destOrd="0" presId="urn:microsoft.com/office/officeart/2009/3/layout/RandomtoResultProcess"/>
    <dgm:cxn modelId="{1B7983E9-F0C7-4198-A449-FCC3120FFBC2}" type="presParOf" srcId="{C24ADB17-0F84-4BFA-84EC-D96247AF6607}" destId="{7608B1F8-A473-4838-87A2-E33E7C14745C}" srcOrd="0" destOrd="0" presId="urn:microsoft.com/office/officeart/2009/3/layout/RandomtoResultProcess"/>
    <dgm:cxn modelId="{2D857E22-AEAC-4463-86DC-D40898D35572}" type="presParOf" srcId="{C24ADB17-0F84-4BFA-84EC-D96247AF6607}" destId="{6BDB9824-5F7D-4895-A27A-450D094664A7}" srcOrd="1" destOrd="0" presId="urn:microsoft.com/office/officeart/2009/3/layout/RandomtoResultProcess"/>
    <dgm:cxn modelId="{6F2C172B-8DB6-4E2B-816B-EC8E92698E03}" type="presParOf" srcId="{FDDB2649-6007-4FFB-83F5-1ED6831DCBBC}" destId="{FC59FDA5-CD7A-42AB-AAAC-E8A1CE7A9439}" srcOrd="8" destOrd="0" presId="urn:microsoft.com/office/officeart/2009/3/layout/RandomtoResultProcess"/>
    <dgm:cxn modelId="{5184D787-B7C4-4566-9016-0AE6465D0181}" type="presParOf" srcId="{FC59FDA5-CD7A-42AB-AAAC-E8A1CE7A9439}" destId="{6922054E-FDA8-4B6C-964F-977CB252CF06}" srcOrd="0" destOrd="0" presId="urn:microsoft.com/office/officeart/2009/3/layout/RandomtoResultProcess"/>
    <dgm:cxn modelId="{9A1B6F4D-9C28-41EF-8C1D-5B2929593DD1}" type="presParOf" srcId="{FC59FDA5-CD7A-42AB-AAAC-E8A1CE7A9439}" destId="{CCF40515-9DCF-476F-954B-831DCA743255}" srcOrd="1" destOrd="0" presId="urn:microsoft.com/office/officeart/2009/3/layout/RandomtoResultProcess"/>
    <dgm:cxn modelId="{9E1195F4-EE8F-4F39-A9FA-67CB70584AF6}" type="presParOf" srcId="{FDDB2649-6007-4FFB-83F5-1ED6831DCBBC}" destId="{CEF6AA23-D572-4096-9E56-3B1438B2DF6C}" srcOrd="9" destOrd="0" presId="urn:microsoft.com/office/officeart/2009/3/layout/RandomtoResultProcess"/>
    <dgm:cxn modelId="{9EF135CA-8048-406A-AACA-3244F0AD2A37}" type="presParOf" srcId="{CEF6AA23-D572-4096-9E56-3B1438B2DF6C}" destId="{6156F5C9-774C-4C51-8B03-857593111C44}" srcOrd="0" destOrd="0" presId="urn:microsoft.com/office/officeart/2009/3/layout/RandomtoResultProcess"/>
    <dgm:cxn modelId="{06B2F6DF-0EB2-452B-9C2E-8FC28FE05BB9}" type="presParOf" srcId="{CEF6AA23-D572-4096-9E56-3B1438B2DF6C}" destId="{4AEFF020-6157-41E8-932B-25346112822C}" srcOrd="1" destOrd="0" presId="urn:microsoft.com/office/officeart/2009/3/layout/RandomtoResultProcess"/>
    <dgm:cxn modelId="{295E0A0A-EB98-45BF-BFFE-4725CEED3BC4}" type="presParOf" srcId="{FDDB2649-6007-4FFB-83F5-1ED6831DCBBC}" destId="{1927422C-4B1C-4681-9B9F-80E84C8BCFFA}" srcOrd="10" destOrd="0" presId="urn:microsoft.com/office/officeart/2009/3/layout/RandomtoResultProcess"/>
    <dgm:cxn modelId="{EB74BC2F-BD74-4678-A6F8-510024A378C9}" type="presParOf" srcId="{1927422C-4B1C-4681-9B9F-80E84C8BCFFA}" destId="{34C1CCA4-1657-4A98-9F42-2C30A067EEBF}" srcOrd="0" destOrd="0" presId="urn:microsoft.com/office/officeart/2009/3/layout/RandomtoResultProcess"/>
    <dgm:cxn modelId="{7F3C0FF0-066F-4A1F-BB37-D348FEF474C9}" type="presParOf" srcId="{1927422C-4B1C-4681-9B9F-80E84C8BCFFA}" destId="{98D31E5D-8C57-42E3-B46D-96CA1859DDA6}" srcOrd="1" destOrd="0" presId="urn:microsoft.com/office/officeart/2009/3/layout/RandomtoResultProcess"/>
    <dgm:cxn modelId="{21AFCB43-CDCE-4816-9CC5-8BD6D1F25315}" type="presParOf" srcId="{FDDB2649-6007-4FFB-83F5-1ED6831DCBBC}" destId="{4EF688A1-7B85-46CE-9039-D1F037CDA9F9}" srcOrd="11" destOrd="0" presId="urn:microsoft.com/office/officeart/2009/3/layout/RandomtoResultProcess"/>
    <dgm:cxn modelId="{987B318E-852A-46BC-8AB6-B909AC8CDB1B}" type="presParOf" srcId="{4EF688A1-7B85-46CE-9039-D1F037CDA9F9}" destId="{4B5627B2-F0E1-485F-9957-545DEEA9F06C}" srcOrd="0" destOrd="0" presId="urn:microsoft.com/office/officeart/2009/3/layout/RandomtoResultProcess"/>
    <dgm:cxn modelId="{81DB715A-5F5B-4065-A84D-D182B4B41980}" type="presParOf" srcId="{4EF688A1-7B85-46CE-9039-D1F037CDA9F9}" destId="{BC4FD470-BC83-45F5-B478-97284C44B4E1}" srcOrd="1" destOrd="0" presId="urn:microsoft.com/office/officeart/2009/3/layout/RandomtoResultProcess"/>
    <dgm:cxn modelId="{6A9C52E5-D590-4F3C-93CE-39E4B18B384A}" type="presParOf" srcId="{FDDB2649-6007-4FFB-83F5-1ED6831DCBBC}" destId="{433FA953-E0C9-4EF4-91F2-A6E85CA541DB}" srcOrd="12" destOrd="0" presId="urn:microsoft.com/office/officeart/2009/3/layout/RandomtoResultProcess"/>
    <dgm:cxn modelId="{5E6A1BC4-50D5-4EFD-B715-BE4FAACEF97C}" type="presParOf" srcId="{433FA953-E0C9-4EF4-91F2-A6E85CA541DB}" destId="{825F4F70-705F-44D8-99C1-17CB7B0FF945}" srcOrd="0" destOrd="0" presId="urn:microsoft.com/office/officeart/2009/3/layout/RandomtoResultProcess"/>
    <dgm:cxn modelId="{69E7C509-E1F9-41BB-8CC0-90194FB4DC3C}" type="presParOf" srcId="{433FA953-E0C9-4EF4-91F2-A6E85CA541DB}" destId="{5D1928D8-634D-4DCB-803B-FE7A0B0FBDE5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0F9363-785B-4C48-8CBA-132734D7E378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89452B-3B65-4613-BCC5-2E275485246B}">
      <dgm:prSet phldrT="[Text]"/>
      <dgm:spPr/>
      <dgm:t>
        <a:bodyPr/>
        <a:lstStyle/>
        <a:p>
          <a:r>
            <a:rPr lang="en-US" dirty="0" smtClean="0"/>
            <a:t>Install Package “</a:t>
          </a:r>
          <a:r>
            <a:rPr lang="en-US" dirty="0" err="1" smtClean="0"/>
            <a:t>lpSolver</a:t>
          </a:r>
          <a:r>
            <a:rPr lang="en-US" dirty="0" smtClean="0"/>
            <a:t>”</a:t>
          </a:r>
          <a:endParaRPr lang="en-US" dirty="0"/>
        </a:p>
      </dgm:t>
    </dgm:pt>
    <dgm:pt modelId="{674779CA-B0FB-4A43-9348-22EB25D5DBEF}" type="parTrans" cxnId="{B880FE7C-17A6-492B-AC0D-8BCFC836D8E7}">
      <dgm:prSet/>
      <dgm:spPr/>
      <dgm:t>
        <a:bodyPr/>
        <a:lstStyle/>
        <a:p>
          <a:endParaRPr lang="en-US"/>
        </a:p>
      </dgm:t>
    </dgm:pt>
    <dgm:pt modelId="{7A69895A-2133-44BE-94D6-E91B113EC724}" type="sibTrans" cxnId="{B880FE7C-17A6-492B-AC0D-8BCFC836D8E7}">
      <dgm:prSet/>
      <dgm:spPr/>
      <dgm:t>
        <a:bodyPr/>
        <a:lstStyle/>
        <a:p>
          <a:endParaRPr lang="en-US"/>
        </a:p>
      </dgm:t>
    </dgm:pt>
    <dgm:pt modelId="{0E4DF64F-C02F-462E-9227-8C7A180A5050}">
      <dgm:prSet phldrT="[Text]"/>
      <dgm:spPr/>
      <dgm:t>
        <a:bodyPr/>
        <a:lstStyle/>
        <a:p>
          <a:r>
            <a:rPr lang="en-US" dirty="0" smtClean="0"/>
            <a:t>Objective Function</a:t>
          </a:r>
          <a:endParaRPr lang="en-US" dirty="0"/>
        </a:p>
      </dgm:t>
    </dgm:pt>
    <dgm:pt modelId="{895347F9-0C4E-47CD-AE70-59A4A99443E0}" type="parTrans" cxnId="{7C24459C-63D2-45A2-BC89-6EC54BBCCCBE}">
      <dgm:prSet/>
      <dgm:spPr/>
      <dgm:t>
        <a:bodyPr/>
        <a:lstStyle/>
        <a:p>
          <a:endParaRPr lang="en-US"/>
        </a:p>
      </dgm:t>
    </dgm:pt>
    <dgm:pt modelId="{9CA91560-EFBC-42EA-BA7A-EDD33FCEFD26}" type="sibTrans" cxnId="{7C24459C-63D2-45A2-BC89-6EC54BBCCCBE}">
      <dgm:prSet/>
      <dgm:spPr/>
      <dgm:t>
        <a:bodyPr/>
        <a:lstStyle/>
        <a:p>
          <a:endParaRPr lang="en-US"/>
        </a:p>
      </dgm:t>
    </dgm:pt>
    <dgm:pt modelId="{0EC3DFB1-EFC1-446D-95B7-C1A8A8868D5C}">
      <dgm:prSet phldrT="[Text]"/>
      <dgm:spPr/>
      <dgm:t>
        <a:bodyPr/>
        <a:lstStyle/>
        <a:p>
          <a:r>
            <a:rPr lang="en-US" dirty="0" smtClean="0"/>
            <a:t>Constraints</a:t>
          </a:r>
          <a:endParaRPr lang="en-US" dirty="0"/>
        </a:p>
      </dgm:t>
    </dgm:pt>
    <dgm:pt modelId="{9EBCBFA6-8874-44DB-951C-A4C8D8939C30}" type="parTrans" cxnId="{9723EA73-C171-4FC5-B536-C998CF2C5098}">
      <dgm:prSet/>
      <dgm:spPr/>
      <dgm:t>
        <a:bodyPr/>
        <a:lstStyle/>
        <a:p>
          <a:endParaRPr lang="en-US"/>
        </a:p>
      </dgm:t>
    </dgm:pt>
    <dgm:pt modelId="{9A67E92C-2A8F-46D3-B9FC-EFF8354315F3}" type="sibTrans" cxnId="{9723EA73-C171-4FC5-B536-C998CF2C5098}">
      <dgm:prSet/>
      <dgm:spPr/>
      <dgm:t>
        <a:bodyPr/>
        <a:lstStyle/>
        <a:p>
          <a:endParaRPr lang="en-US"/>
        </a:p>
      </dgm:t>
    </dgm:pt>
    <dgm:pt modelId="{C64616AF-4CC9-48BA-AD07-E806B8F6115E}">
      <dgm:prSet custT="1"/>
      <dgm:spPr/>
      <dgm:t>
        <a:bodyPr/>
        <a:lstStyle/>
        <a:p>
          <a:r>
            <a:rPr lang="en-US" sz="2000" dirty="0" err="1" smtClean="0"/>
            <a:t>install.packages</a:t>
          </a:r>
          <a:r>
            <a:rPr lang="en-US" sz="2000" dirty="0" smtClean="0"/>
            <a:t>("</a:t>
          </a:r>
          <a:r>
            <a:rPr lang="en-US" sz="2000" dirty="0" err="1" smtClean="0"/>
            <a:t>lpSolve</a:t>
          </a:r>
          <a:r>
            <a:rPr lang="en-US" sz="2000" dirty="0" smtClean="0"/>
            <a:t>")</a:t>
          </a:r>
          <a:endParaRPr lang="en-US" sz="2000" dirty="0"/>
        </a:p>
      </dgm:t>
    </dgm:pt>
    <dgm:pt modelId="{44FE781E-0457-40AD-974A-6FA4F26BE33A}" type="parTrans" cxnId="{3C9949D1-B737-409F-A54F-7DDB4097F52F}">
      <dgm:prSet/>
      <dgm:spPr/>
      <dgm:t>
        <a:bodyPr/>
        <a:lstStyle/>
        <a:p>
          <a:endParaRPr lang="en-US"/>
        </a:p>
      </dgm:t>
    </dgm:pt>
    <dgm:pt modelId="{CDD60575-9852-4A41-A586-59E1F0745815}" type="sibTrans" cxnId="{3C9949D1-B737-409F-A54F-7DDB4097F52F}">
      <dgm:prSet/>
      <dgm:spPr/>
      <dgm:t>
        <a:bodyPr/>
        <a:lstStyle/>
        <a:p>
          <a:endParaRPr lang="en-US"/>
        </a:p>
      </dgm:t>
    </dgm:pt>
    <dgm:pt modelId="{6964C490-9156-4B4D-9963-93F497B769B7}">
      <dgm:prSet phldrT="[Text]"/>
      <dgm:spPr/>
      <dgm:t>
        <a:bodyPr/>
        <a:lstStyle/>
        <a:p>
          <a:r>
            <a:rPr lang="en-US" dirty="0" smtClean="0"/>
            <a:t>Open Library</a:t>
          </a:r>
          <a:endParaRPr lang="en-US" dirty="0"/>
        </a:p>
      </dgm:t>
    </dgm:pt>
    <dgm:pt modelId="{77AB2E05-E21D-4FFF-98DD-C3C84308423C}" type="parTrans" cxnId="{F5E9571E-5417-45A0-B862-B8469669EBF4}">
      <dgm:prSet/>
      <dgm:spPr/>
      <dgm:t>
        <a:bodyPr/>
        <a:lstStyle/>
        <a:p>
          <a:endParaRPr lang="en-US"/>
        </a:p>
      </dgm:t>
    </dgm:pt>
    <dgm:pt modelId="{1C6F8E1B-FEF5-4F00-BDA2-F394E5C71F3F}" type="sibTrans" cxnId="{F5E9571E-5417-45A0-B862-B8469669EBF4}">
      <dgm:prSet/>
      <dgm:spPr/>
      <dgm:t>
        <a:bodyPr/>
        <a:lstStyle/>
        <a:p>
          <a:endParaRPr lang="en-US"/>
        </a:p>
      </dgm:t>
    </dgm:pt>
    <dgm:pt modelId="{E6917DEC-226E-490F-A42B-A67E55644AFB}">
      <dgm:prSet/>
      <dgm:spPr/>
      <dgm:t>
        <a:bodyPr/>
        <a:lstStyle/>
        <a:p>
          <a:r>
            <a:rPr lang="en-US" dirty="0" smtClean="0"/>
            <a:t>library(</a:t>
          </a:r>
          <a:r>
            <a:rPr lang="en-US" dirty="0" err="1" smtClean="0"/>
            <a:t>lpSolve</a:t>
          </a:r>
          <a:r>
            <a:rPr lang="en-US" dirty="0" smtClean="0"/>
            <a:t>)</a:t>
          </a:r>
          <a:endParaRPr lang="en-US" dirty="0"/>
        </a:p>
      </dgm:t>
    </dgm:pt>
    <dgm:pt modelId="{10BDF550-BC4D-4A0E-911D-5C6CED210F2A}" type="parTrans" cxnId="{E2E6D38D-8A94-46DE-96D1-ACF820235BB3}">
      <dgm:prSet/>
      <dgm:spPr/>
      <dgm:t>
        <a:bodyPr/>
        <a:lstStyle/>
        <a:p>
          <a:endParaRPr lang="en-US"/>
        </a:p>
      </dgm:t>
    </dgm:pt>
    <dgm:pt modelId="{F32153B3-E910-4A56-8D13-5EF9F8720D9D}" type="sibTrans" cxnId="{E2E6D38D-8A94-46DE-96D1-ACF820235BB3}">
      <dgm:prSet/>
      <dgm:spPr/>
      <dgm:t>
        <a:bodyPr/>
        <a:lstStyle/>
        <a:p>
          <a:endParaRPr lang="en-US"/>
        </a:p>
      </dgm:t>
    </dgm:pt>
    <dgm:pt modelId="{6EDA78B8-1069-4CA8-BC47-BAD21350E968}">
      <dgm:prSet/>
      <dgm:spPr/>
      <dgm:t>
        <a:bodyPr/>
        <a:lstStyle/>
        <a:p>
          <a:r>
            <a:rPr lang="en-US" dirty="0" err="1" smtClean="0"/>
            <a:t>obj.fun</a:t>
          </a:r>
          <a:r>
            <a:rPr lang="en-US" dirty="0" smtClean="0"/>
            <a:t> &lt;- </a:t>
          </a:r>
          <a:r>
            <a:rPr lang="en-US" dirty="0" smtClean="0"/>
            <a:t>c(…………)</a:t>
          </a:r>
          <a:endParaRPr lang="en-US" dirty="0"/>
        </a:p>
      </dgm:t>
    </dgm:pt>
    <dgm:pt modelId="{F8CB8642-F07B-4C43-9FCD-FEF71B85E500}" type="parTrans" cxnId="{6815A766-DEBB-4542-8849-3BBB40CC8941}">
      <dgm:prSet/>
      <dgm:spPr/>
      <dgm:t>
        <a:bodyPr/>
        <a:lstStyle/>
        <a:p>
          <a:endParaRPr lang="en-US"/>
        </a:p>
      </dgm:t>
    </dgm:pt>
    <dgm:pt modelId="{53B3C199-7B0A-404F-BF41-A2028BD7A304}" type="sibTrans" cxnId="{6815A766-DEBB-4542-8849-3BBB40CC8941}">
      <dgm:prSet/>
      <dgm:spPr/>
      <dgm:t>
        <a:bodyPr/>
        <a:lstStyle/>
        <a:p>
          <a:endParaRPr lang="en-US"/>
        </a:p>
      </dgm:t>
    </dgm:pt>
    <dgm:pt modelId="{20CD7407-FF44-4B09-B217-C0DA201DED3F}">
      <dgm:prSet/>
      <dgm:spPr/>
      <dgm:t>
        <a:bodyPr/>
        <a:lstStyle/>
        <a:p>
          <a:r>
            <a:rPr lang="en-US" dirty="0" err="1" smtClean="0"/>
            <a:t>constr</a:t>
          </a:r>
          <a:r>
            <a:rPr lang="en-US" dirty="0" smtClean="0"/>
            <a:t> &lt;- matrix(c</a:t>
          </a:r>
          <a:r>
            <a:rPr lang="en-US" dirty="0" smtClean="0"/>
            <a:t>(……….),</a:t>
          </a:r>
          <a:r>
            <a:rPr lang="en-US" dirty="0" err="1" smtClean="0"/>
            <a:t>ncol</a:t>
          </a:r>
          <a:r>
            <a:rPr lang="en-US" dirty="0" smtClean="0"/>
            <a:t> = </a:t>
          </a:r>
          <a:r>
            <a:rPr lang="en-US" dirty="0" smtClean="0"/>
            <a:t>…,</a:t>
          </a:r>
          <a:r>
            <a:rPr lang="en-US" dirty="0" smtClean="0"/>
            <a:t>byrow = TRUE)</a:t>
          </a:r>
          <a:endParaRPr lang="en-US" dirty="0"/>
        </a:p>
      </dgm:t>
    </dgm:pt>
    <dgm:pt modelId="{3AB25386-77B4-4823-920C-3BA2DA052092}" type="parTrans" cxnId="{BD9C9B64-BAE5-4178-B3A4-72B803971229}">
      <dgm:prSet/>
      <dgm:spPr/>
      <dgm:t>
        <a:bodyPr/>
        <a:lstStyle/>
        <a:p>
          <a:endParaRPr lang="en-US"/>
        </a:p>
      </dgm:t>
    </dgm:pt>
    <dgm:pt modelId="{C9E35F1E-4CE8-4D7E-A385-773E9BA316C5}" type="sibTrans" cxnId="{BD9C9B64-BAE5-4178-B3A4-72B803971229}">
      <dgm:prSet/>
      <dgm:spPr/>
      <dgm:t>
        <a:bodyPr/>
        <a:lstStyle/>
        <a:p>
          <a:endParaRPr lang="en-US"/>
        </a:p>
      </dgm:t>
    </dgm:pt>
    <dgm:pt modelId="{152F9629-100A-4753-80A5-9455799BD49C}">
      <dgm:prSet/>
      <dgm:spPr/>
      <dgm:t>
        <a:bodyPr/>
        <a:lstStyle/>
        <a:p>
          <a:r>
            <a:rPr lang="en-US" dirty="0" smtClean="0"/>
            <a:t>Constraints’ Direction</a:t>
          </a:r>
          <a:endParaRPr lang="en-US" dirty="0"/>
        </a:p>
      </dgm:t>
    </dgm:pt>
    <dgm:pt modelId="{569C6A6E-F863-4BD4-ACAA-99F9DE96BD30}" type="parTrans" cxnId="{86C4E48C-6B16-4F27-89F0-43FC5045EB76}">
      <dgm:prSet/>
      <dgm:spPr/>
      <dgm:t>
        <a:bodyPr/>
        <a:lstStyle/>
        <a:p>
          <a:endParaRPr lang="en-US"/>
        </a:p>
      </dgm:t>
    </dgm:pt>
    <dgm:pt modelId="{4E8E7330-F9D7-4403-BA63-CD59BFAB94AB}" type="sibTrans" cxnId="{86C4E48C-6B16-4F27-89F0-43FC5045EB76}">
      <dgm:prSet/>
      <dgm:spPr/>
      <dgm:t>
        <a:bodyPr/>
        <a:lstStyle/>
        <a:p>
          <a:endParaRPr lang="en-US"/>
        </a:p>
      </dgm:t>
    </dgm:pt>
    <dgm:pt modelId="{359B2045-34B7-4E37-817E-4AF91F786D8A}">
      <dgm:prSet/>
      <dgm:spPr/>
      <dgm:t>
        <a:bodyPr/>
        <a:lstStyle/>
        <a:p>
          <a:r>
            <a:rPr lang="en-US" dirty="0" smtClean="0"/>
            <a:t>RHS Value</a:t>
          </a:r>
          <a:endParaRPr lang="en-US" dirty="0"/>
        </a:p>
      </dgm:t>
    </dgm:pt>
    <dgm:pt modelId="{EE4C966B-740D-4555-B588-E00260C64E41}" type="parTrans" cxnId="{A121FDA5-D4C3-4500-8A99-DF22B17CC18A}">
      <dgm:prSet/>
      <dgm:spPr/>
      <dgm:t>
        <a:bodyPr/>
        <a:lstStyle/>
        <a:p>
          <a:endParaRPr lang="en-US"/>
        </a:p>
      </dgm:t>
    </dgm:pt>
    <dgm:pt modelId="{37DDC898-026E-4E10-B02A-5E78D663B5D5}" type="sibTrans" cxnId="{A121FDA5-D4C3-4500-8A99-DF22B17CC18A}">
      <dgm:prSet/>
      <dgm:spPr/>
      <dgm:t>
        <a:bodyPr/>
        <a:lstStyle/>
        <a:p>
          <a:endParaRPr lang="en-US"/>
        </a:p>
      </dgm:t>
    </dgm:pt>
    <dgm:pt modelId="{ED9A953A-66E9-40FB-BE47-2E0F5BBF26B8}">
      <dgm:prSet/>
      <dgm:spPr/>
      <dgm:t>
        <a:bodyPr/>
        <a:lstStyle/>
        <a:p>
          <a:r>
            <a:rPr lang="en-US" dirty="0" err="1" smtClean="0"/>
            <a:t>constr.dir</a:t>
          </a:r>
          <a:r>
            <a:rPr lang="en-US" dirty="0" smtClean="0"/>
            <a:t> &lt;- c</a:t>
          </a:r>
          <a:r>
            <a:rPr lang="en-US" dirty="0" smtClean="0"/>
            <a:t>("&lt;=","&lt;=","&gt;=“…….)</a:t>
          </a:r>
          <a:endParaRPr lang="en-US" dirty="0"/>
        </a:p>
      </dgm:t>
    </dgm:pt>
    <dgm:pt modelId="{FB440D40-6D19-43BE-A74A-E76DA6F5C0FF}" type="parTrans" cxnId="{D5743897-FBE1-4131-8EB5-CD46EF1BE1D5}">
      <dgm:prSet/>
      <dgm:spPr/>
      <dgm:t>
        <a:bodyPr/>
        <a:lstStyle/>
        <a:p>
          <a:endParaRPr lang="en-US"/>
        </a:p>
      </dgm:t>
    </dgm:pt>
    <dgm:pt modelId="{E1285B98-6AA2-4084-8F3B-2E893E70F0FC}" type="sibTrans" cxnId="{D5743897-FBE1-4131-8EB5-CD46EF1BE1D5}">
      <dgm:prSet/>
      <dgm:spPr/>
      <dgm:t>
        <a:bodyPr/>
        <a:lstStyle/>
        <a:p>
          <a:endParaRPr lang="en-US"/>
        </a:p>
      </dgm:t>
    </dgm:pt>
    <dgm:pt modelId="{5D51579E-DAA3-45D0-B29C-2BC5BC5CAEF3}">
      <dgm:prSet/>
      <dgm:spPr/>
      <dgm:t>
        <a:bodyPr/>
        <a:lstStyle/>
        <a:p>
          <a:r>
            <a:rPr lang="en-US" dirty="0" err="1" smtClean="0"/>
            <a:t>rhs</a:t>
          </a:r>
          <a:r>
            <a:rPr lang="en-US" dirty="0" smtClean="0"/>
            <a:t> &lt;- c</a:t>
          </a:r>
          <a:r>
            <a:rPr lang="en-US" dirty="0" smtClean="0"/>
            <a:t>(……..)</a:t>
          </a:r>
          <a:endParaRPr lang="en-US" dirty="0"/>
        </a:p>
      </dgm:t>
    </dgm:pt>
    <dgm:pt modelId="{AAFB14F1-4964-4A85-BFE8-D79CE65499E5}" type="parTrans" cxnId="{BDD3548F-42A9-4D75-B2DB-C32C77DE920C}">
      <dgm:prSet/>
      <dgm:spPr/>
      <dgm:t>
        <a:bodyPr/>
        <a:lstStyle/>
        <a:p>
          <a:endParaRPr lang="en-US"/>
        </a:p>
      </dgm:t>
    </dgm:pt>
    <dgm:pt modelId="{5B868433-FF13-4EF6-93C7-2185FBDD1DD8}" type="sibTrans" cxnId="{BDD3548F-42A9-4D75-B2DB-C32C77DE920C}">
      <dgm:prSet/>
      <dgm:spPr/>
      <dgm:t>
        <a:bodyPr/>
        <a:lstStyle/>
        <a:p>
          <a:endParaRPr lang="en-US"/>
        </a:p>
      </dgm:t>
    </dgm:pt>
    <dgm:pt modelId="{C0F825BA-D108-4E51-85C7-CA1C98127427}">
      <dgm:prSet/>
      <dgm:spPr/>
      <dgm:t>
        <a:bodyPr/>
        <a:lstStyle/>
        <a:p>
          <a:r>
            <a:rPr lang="en-US" dirty="0" smtClean="0"/>
            <a:t>Solve</a:t>
          </a:r>
          <a:endParaRPr lang="en-US" dirty="0"/>
        </a:p>
      </dgm:t>
    </dgm:pt>
    <dgm:pt modelId="{4E367973-4FA4-4260-BDB1-C03FE7CCA140}" type="parTrans" cxnId="{74484C20-0F29-4C20-860A-1F8A44A8D92D}">
      <dgm:prSet/>
      <dgm:spPr/>
      <dgm:t>
        <a:bodyPr/>
        <a:lstStyle/>
        <a:p>
          <a:endParaRPr lang="en-US"/>
        </a:p>
      </dgm:t>
    </dgm:pt>
    <dgm:pt modelId="{38019C1C-ABA8-4C19-9FFA-A35EAFC53F55}" type="sibTrans" cxnId="{74484C20-0F29-4C20-860A-1F8A44A8D92D}">
      <dgm:prSet/>
      <dgm:spPr/>
      <dgm:t>
        <a:bodyPr/>
        <a:lstStyle/>
        <a:p>
          <a:endParaRPr lang="en-US"/>
        </a:p>
      </dgm:t>
    </dgm:pt>
    <dgm:pt modelId="{5FE234B0-9738-4DCC-B57E-E55102170721}">
      <dgm:prSet/>
      <dgm:spPr/>
      <dgm:t>
        <a:bodyPr/>
        <a:lstStyle/>
        <a:p>
          <a:r>
            <a:rPr lang="en-US" dirty="0" err="1" smtClean="0"/>
            <a:t>prod.sol</a:t>
          </a:r>
          <a:r>
            <a:rPr lang="en-US" dirty="0" smtClean="0"/>
            <a:t> &lt;- </a:t>
          </a:r>
          <a:r>
            <a:rPr lang="en-US" dirty="0" err="1" smtClean="0"/>
            <a:t>lp</a:t>
          </a:r>
          <a:r>
            <a:rPr lang="en-US" dirty="0" smtClean="0"/>
            <a:t>(direction = "</a:t>
          </a:r>
          <a:r>
            <a:rPr lang="en-US" dirty="0" err="1" smtClean="0"/>
            <a:t>min",objective.in</a:t>
          </a:r>
          <a:r>
            <a:rPr lang="en-US" dirty="0" smtClean="0"/>
            <a:t> = </a:t>
          </a:r>
          <a:r>
            <a:rPr lang="en-US" dirty="0" err="1" smtClean="0"/>
            <a:t>obj.fun,constr,constr.dir,rhs,compute.sens</a:t>
          </a:r>
          <a:r>
            <a:rPr lang="en-US" dirty="0" smtClean="0"/>
            <a:t> = TRUE)</a:t>
          </a:r>
          <a:endParaRPr lang="en-US" dirty="0"/>
        </a:p>
      </dgm:t>
    </dgm:pt>
    <dgm:pt modelId="{CA51DC9F-41BC-4E84-A65C-67E3900FBAFA}" type="parTrans" cxnId="{41BADC24-5137-4D62-8B8D-785A7518368F}">
      <dgm:prSet/>
      <dgm:spPr/>
      <dgm:t>
        <a:bodyPr/>
        <a:lstStyle/>
        <a:p>
          <a:endParaRPr lang="en-US"/>
        </a:p>
      </dgm:t>
    </dgm:pt>
    <dgm:pt modelId="{85830A78-695F-4A58-8120-4644AFDA293B}" type="sibTrans" cxnId="{41BADC24-5137-4D62-8B8D-785A7518368F}">
      <dgm:prSet/>
      <dgm:spPr/>
      <dgm:t>
        <a:bodyPr/>
        <a:lstStyle/>
        <a:p>
          <a:endParaRPr lang="en-US"/>
        </a:p>
      </dgm:t>
    </dgm:pt>
    <dgm:pt modelId="{77AFA291-E6EF-4BEC-A3EA-F9F7F0853075}" type="pres">
      <dgm:prSet presAssocID="{E70F9363-785B-4C48-8CBA-132734D7E37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8B34A4D-E8DC-438A-B55F-3279969956A4}" type="pres">
      <dgm:prSet presAssocID="{6B89452B-3B65-4613-BCC5-2E275485246B}" presName="composite" presStyleCnt="0"/>
      <dgm:spPr/>
    </dgm:pt>
    <dgm:pt modelId="{D39BEFD7-A9C3-49A9-ABCF-2192E157692C}" type="pres">
      <dgm:prSet presAssocID="{6B89452B-3B65-4613-BCC5-2E275485246B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880527-8AB2-4407-A1CC-009D179DEF5E}" type="pres">
      <dgm:prSet presAssocID="{6B89452B-3B65-4613-BCC5-2E275485246B}" presName="Parent" presStyleLbl="alignNode1" presStyleIdx="0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6EA608-5E7C-4308-820C-61495FF0A958}" type="pres">
      <dgm:prSet presAssocID="{6B89452B-3B65-4613-BCC5-2E275485246B}" presName="Accent" presStyleLbl="parChTrans1D1" presStyleIdx="0" presStyleCnt="7"/>
      <dgm:spPr/>
    </dgm:pt>
    <dgm:pt modelId="{D2263C8F-47D0-4EE5-A741-8193A69379B5}" type="pres">
      <dgm:prSet presAssocID="{7A69895A-2133-44BE-94D6-E91B113EC724}" presName="sibTrans" presStyleCnt="0"/>
      <dgm:spPr/>
    </dgm:pt>
    <dgm:pt modelId="{F06A045C-ECB9-4878-9EEA-8DEC8F71BBA5}" type="pres">
      <dgm:prSet presAssocID="{6964C490-9156-4B4D-9963-93F497B769B7}" presName="composite" presStyleCnt="0"/>
      <dgm:spPr/>
    </dgm:pt>
    <dgm:pt modelId="{BB284C38-0E39-4E93-98BB-F64B8EF0BA97}" type="pres">
      <dgm:prSet presAssocID="{6964C490-9156-4B4D-9963-93F497B769B7}" presName="First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D8D64-3FD6-46CE-8336-FD0B65726C62}" type="pres">
      <dgm:prSet presAssocID="{6964C490-9156-4B4D-9963-93F497B769B7}" presName="Parent" presStyleLbl="alignNode1" presStyleIdx="1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6D84C-A3DC-49B0-94C8-8C392363383C}" type="pres">
      <dgm:prSet presAssocID="{6964C490-9156-4B4D-9963-93F497B769B7}" presName="Accent" presStyleLbl="parChTrans1D1" presStyleIdx="1" presStyleCnt="7"/>
      <dgm:spPr/>
    </dgm:pt>
    <dgm:pt modelId="{3DCFDD77-702F-4E37-A2C6-A933E84EB689}" type="pres">
      <dgm:prSet presAssocID="{1C6F8E1B-FEF5-4F00-BDA2-F394E5C71F3F}" presName="sibTrans" presStyleCnt="0"/>
      <dgm:spPr/>
    </dgm:pt>
    <dgm:pt modelId="{A4574EA0-269F-4F66-BA1B-07D9687CC324}" type="pres">
      <dgm:prSet presAssocID="{0E4DF64F-C02F-462E-9227-8C7A180A5050}" presName="composite" presStyleCnt="0"/>
      <dgm:spPr/>
    </dgm:pt>
    <dgm:pt modelId="{4A3D35AE-9ABF-49A3-B188-E13096599C00}" type="pres">
      <dgm:prSet presAssocID="{0E4DF64F-C02F-462E-9227-8C7A180A5050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F7FDA8-7A0E-494A-AB7F-6208736A028C}" type="pres">
      <dgm:prSet presAssocID="{0E4DF64F-C02F-462E-9227-8C7A180A5050}" presName="Parent" presStyleLbl="alignNode1" presStyleIdx="2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5114C6-A04E-4275-BABB-4BF6C92EB496}" type="pres">
      <dgm:prSet presAssocID="{0E4DF64F-C02F-462E-9227-8C7A180A5050}" presName="Accent" presStyleLbl="parChTrans1D1" presStyleIdx="2" presStyleCnt="7"/>
      <dgm:spPr/>
    </dgm:pt>
    <dgm:pt modelId="{481EC753-919F-478C-8F49-E6D1A268FE74}" type="pres">
      <dgm:prSet presAssocID="{9CA91560-EFBC-42EA-BA7A-EDD33FCEFD26}" presName="sibTrans" presStyleCnt="0"/>
      <dgm:spPr/>
    </dgm:pt>
    <dgm:pt modelId="{FB669460-6D64-4EDA-87EB-8446ADF6BFA3}" type="pres">
      <dgm:prSet presAssocID="{0EC3DFB1-EFC1-446D-95B7-C1A8A8868D5C}" presName="composite" presStyleCnt="0"/>
      <dgm:spPr/>
    </dgm:pt>
    <dgm:pt modelId="{27F3B629-00F4-4BBC-9D0A-5B587DD32A8F}" type="pres">
      <dgm:prSet presAssocID="{0EC3DFB1-EFC1-446D-95B7-C1A8A8868D5C}" presName="First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F63B7-DB3E-48ED-AD58-655E41CC1A95}" type="pres">
      <dgm:prSet presAssocID="{0EC3DFB1-EFC1-446D-95B7-C1A8A8868D5C}" presName="Parent" presStyleLbl="alignNode1" presStyleIdx="3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494D7D-D35C-49D7-BFDB-83046A37BE17}" type="pres">
      <dgm:prSet presAssocID="{0EC3DFB1-EFC1-446D-95B7-C1A8A8868D5C}" presName="Accent" presStyleLbl="parChTrans1D1" presStyleIdx="3" presStyleCnt="7"/>
      <dgm:spPr/>
    </dgm:pt>
    <dgm:pt modelId="{987CFE12-3439-424C-A220-30103085113C}" type="pres">
      <dgm:prSet presAssocID="{9A67E92C-2A8F-46D3-B9FC-EFF8354315F3}" presName="sibTrans" presStyleCnt="0"/>
      <dgm:spPr/>
    </dgm:pt>
    <dgm:pt modelId="{DA117608-795D-4B27-9A9E-822DC2F18B5F}" type="pres">
      <dgm:prSet presAssocID="{152F9629-100A-4753-80A5-9455799BD49C}" presName="composite" presStyleCnt="0"/>
      <dgm:spPr/>
    </dgm:pt>
    <dgm:pt modelId="{1C57EC4A-BBCC-4E6F-ADA2-E13894F763D0}" type="pres">
      <dgm:prSet presAssocID="{152F9629-100A-4753-80A5-9455799BD49C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947AC-A4B4-49BF-8123-DCE23FC59C0E}" type="pres">
      <dgm:prSet presAssocID="{152F9629-100A-4753-80A5-9455799BD49C}" presName="Parent" presStyleLbl="alignNode1" presStyleIdx="4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28095-B4C6-49C1-B3F2-5286954FCF2F}" type="pres">
      <dgm:prSet presAssocID="{152F9629-100A-4753-80A5-9455799BD49C}" presName="Accent" presStyleLbl="parChTrans1D1" presStyleIdx="4" presStyleCnt="7"/>
      <dgm:spPr/>
    </dgm:pt>
    <dgm:pt modelId="{D58C1F52-D3EB-44DF-9EE5-25F06016D87D}" type="pres">
      <dgm:prSet presAssocID="{4E8E7330-F9D7-4403-BA63-CD59BFAB94AB}" presName="sibTrans" presStyleCnt="0"/>
      <dgm:spPr/>
    </dgm:pt>
    <dgm:pt modelId="{686EBE44-8F76-46C0-84D8-8AD402DDFBB7}" type="pres">
      <dgm:prSet presAssocID="{359B2045-34B7-4E37-817E-4AF91F786D8A}" presName="composite" presStyleCnt="0"/>
      <dgm:spPr/>
    </dgm:pt>
    <dgm:pt modelId="{EBA4BF18-5D25-43B4-AD85-1DB91C7045BA}" type="pres">
      <dgm:prSet presAssocID="{359B2045-34B7-4E37-817E-4AF91F786D8A}" presName="First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ECE4A7-3D10-4F25-B76F-6C73A220ECC4}" type="pres">
      <dgm:prSet presAssocID="{359B2045-34B7-4E37-817E-4AF91F786D8A}" presName="Parent" presStyleLbl="alignNode1" presStyleIdx="5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FE1D9-7C29-4A62-9FDD-033EB88FE4BA}" type="pres">
      <dgm:prSet presAssocID="{359B2045-34B7-4E37-817E-4AF91F786D8A}" presName="Accent" presStyleLbl="parChTrans1D1" presStyleIdx="5" presStyleCnt="7"/>
      <dgm:spPr/>
    </dgm:pt>
    <dgm:pt modelId="{45642A42-5B2C-49B3-BCFA-B5476BC5A76E}" type="pres">
      <dgm:prSet presAssocID="{37DDC898-026E-4E10-B02A-5E78D663B5D5}" presName="sibTrans" presStyleCnt="0"/>
      <dgm:spPr/>
    </dgm:pt>
    <dgm:pt modelId="{782B7001-C51D-4466-A043-286425427A4B}" type="pres">
      <dgm:prSet presAssocID="{C0F825BA-D108-4E51-85C7-CA1C98127427}" presName="composite" presStyleCnt="0"/>
      <dgm:spPr/>
    </dgm:pt>
    <dgm:pt modelId="{108B4D09-E7C7-4BD9-AA90-ABE52148BCF4}" type="pres">
      <dgm:prSet presAssocID="{C0F825BA-D108-4E51-85C7-CA1C98127427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6ED91-E73F-41B2-A666-E56DA619423F}" type="pres">
      <dgm:prSet presAssocID="{C0F825BA-D108-4E51-85C7-CA1C98127427}" presName="Parent" presStyleLbl="alignNode1" presStyleIdx="6" presStyleCnt="7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6A8FF-B752-445A-82B5-B9C3FE55AE39}" type="pres">
      <dgm:prSet presAssocID="{C0F825BA-D108-4E51-85C7-CA1C98127427}" presName="Accent" presStyleLbl="parChTrans1D1" presStyleIdx="6" presStyleCnt="7"/>
      <dgm:spPr/>
    </dgm:pt>
  </dgm:ptLst>
  <dgm:cxnLst>
    <dgm:cxn modelId="{9A8CCCC5-4A67-49C7-9A62-A5CD3F089ED9}" type="presOf" srcId="{ED9A953A-66E9-40FB-BE47-2E0F5BBF26B8}" destId="{1C57EC4A-BBCC-4E6F-ADA2-E13894F763D0}" srcOrd="0" destOrd="0" presId="urn:microsoft.com/office/officeart/2011/layout/TabList"/>
    <dgm:cxn modelId="{9ADCAAF6-8862-48E5-9533-96BC4A37DB45}" type="presOf" srcId="{5FE234B0-9738-4DCC-B57E-E55102170721}" destId="{108B4D09-E7C7-4BD9-AA90-ABE52148BCF4}" srcOrd="0" destOrd="0" presId="urn:microsoft.com/office/officeart/2011/layout/TabList"/>
    <dgm:cxn modelId="{7C24459C-63D2-45A2-BC89-6EC54BBCCCBE}" srcId="{E70F9363-785B-4C48-8CBA-132734D7E378}" destId="{0E4DF64F-C02F-462E-9227-8C7A180A5050}" srcOrd="2" destOrd="0" parTransId="{895347F9-0C4E-47CD-AE70-59A4A99443E0}" sibTransId="{9CA91560-EFBC-42EA-BA7A-EDD33FCEFD26}"/>
    <dgm:cxn modelId="{31057B6C-D741-4EFD-B115-4BBB8CDBEDB0}" type="presOf" srcId="{E70F9363-785B-4C48-8CBA-132734D7E378}" destId="{77AFA291-E6EF-4BEC-A3EA-F9F7F0853075}" srcOrd="0" destOrd="0" presId="urn:microsoft.com/office/officeart/2011/layout/TabList"/>
    <dgm:cxn modelId="{E4114AF1-D558-4346-A509-F6DD8B9B1647}" type="presOf" srcId="{0EC3DFB1-EFC1-446D-95B7-C1A8A8868D5C}" destId="{6DBF63B7-DB3E-48ED-AD58-655E41CC1A95}" srcOrd="0" destOrd="0" presId="urn:microsoft.com/office/officeart/2011/layout/TabList"/>
    <dgm:cxn modelId="{74484C20-0F29-4C20-860A-1F8A44A8D92D}" srcId="{E70F9363-785B-4C48-8CBA-132734D7E378}" destId="{C0F825BA-D108-4E51-85C7-CA1C98127427}" srcOrd="6" destOrd="0" parTransId="{4E367973-4FA4-4260-BDB1-C03FE7CCA140}" sibTransId="{38019C1C-ABA8-4C19-9FFA-A35EAFC53F55}"/>
    <dgm:cxn modelId="{A121FDA5-D4C3-4500-8A99-DF22B17CC18A}" srcId="{E70F9363-785B-4C48-8CBA-132734D7E378}" destId="{359B2045-34B7-4E37-817E-4AF91F786D8A}" srcOrd="5" destOrd="0" parTransId="{EE4C966B-740D-4555-B588-E00260C64E41}" sibTransId="{37DDC898-026E-4E10-B02A-5E78D663B5D5}"/>
    <dgm:cxn modelId="{2DC41F60-1B82-4B43-AF5F-EB9266BE93BC}" type="presOf" srcId="{0E4DF64F-C02F-462E-9227-8C7A180A5050}" destId="{E9F7FDA8-7A0E-494A-AB7F-6208736A028C}" srcOrd="0" destOrd="0" presId="urn:microsoft.com/office/officeart/2011/layout/TabList"/>
    <dgm:cxn modelId="{E2E6D38D-8A94-46DE-96D1-ACF820235BB3}" srcId="{6964C490-9156-4B4D-9963-93F497B769B7}" destId="{E6917DEC-226E-490F-A42B-A67E55644AFB}" srcOrd="0" destOrd="0" parTransId="{10BDF550-BC4D-4A0E-911D-5C6CED210F2A}" sibTransId="{F32153B3-E910-4A56-8D13-5EF9F8720D9D}"/>
    <dgm:cxn modelId="{86C4E48C-6B16-4F27-89F0-43FC5045EB76}" srcId="{E70F9363-785B-4C48-8CBA-132734D7E378}" destId="{152F9629-100A-4753-80A5-9455799BD49C}" srcOrd="4" destOrd="0" parTransId="{569C6A6E-F863-4BD4-ACAA-99F9DE96BD30}" sibTransId="{4E8E7330-F9D7-4403-BA63-CD59BFAB94AB}"/>
    <dgm:cxn modelId="{90152514-3B7E-4520-BD1E-B95910D42E7F}" type="presOf" srcId="{6B89452B-3B65-4613-BCC5-2E275485246B}" destId="{69880527-8AB2-4407-A1CC-009D179DEF5E}" srcOrd="0" destOrd="0" presId="urn:microsoft.com/office/officeart/2011/layout/TabList"/>
    <dgm:cxn modelId="{F5E9571E-5417-45A0-B862-B8469669EBF4}" srcId="{E70F9363-785B-4C48-8CBA-132734D7E378}" destId="{6964C490-9156-4B4D-9963-93F497B769B7}" srcOrd="1" destOrd="0" parTransId="{77AB2E05-E21D-4FFF-98DD-C3C84308423C}" sibTransId="{1C6F8E1B-FEF5-4F00-BDA2-F394E5C71F3F}"/>
    <dgm:cxn modelId="{40EB2FE4-80AE-435E-9B1F-B50CD5D32237}" type="presOf" srcId="{152F9629-100A-4753-80A5-9455799BD49C}" destId="{C5D947AC-A4B4-49BF-8123-DCE23FC59C0E}" srcOrd="0" destOrd="0" presId="urn:microsoft.com/office/officeart/2011/layout/TabList"/>
    <dgm:cxn modelId="{D5743897-FBE1-4131-8EB5-CD46EF1BE1D5}" srcId="{152F9629-100A-4753-80A5-9455799BD49C}" destId="{ED9A953A-66E9-40FB-BE47-2E0F5BBF26B8}" srcOrd="0" destOrd="0" parTransId="{FB440D40-6D19-43BE-A74A-E76DA6F5C0FF}" sibTransId="{E1285B98-6AA2-4084-8F3B-2E893E70F0FC}"/>
    <dgm:cxn modelId="{BDD3548F-42A9-4D75-B2DB-C32C77DE920C}" srcId="{359B2045-34B7-4E37-817E-4AF91F786D8A}" destId="{5D51579E-DAA3-45D0-B29C-2BC5BC5CAEF3}" srcOrd="0" destOrd="0" parTransId="{AAFB14F1-4964-4A85-BFE8-D79CE65499E5}" sibTransId="{5B868433-FF13-4EF6-93C7-2185FBDD1DD8}"/>
    <dgm:cxn modelId="{3C9949D1-B737-409F-A54F-7DDB4097F52F}" srcId="{6B89452B-3B65-4613-BCC5-2E275485246B}" destId="{C64616AF-4CC9-48BA-AD07-E806B8F6115E}" srcOrd="0" destOrd="0" parTransId="{44FE781E-0457-40AD-974A-6FA4F26BE33A}" sibTransId="{CDD60575-9852-4A41-A586-59E1F0745815}"/>
    <dgm:cxn modelId="{84077FD0-5427-4F41-BD6F-797160FCE8B8}" type="presOf" srcId="{E6917DEC-226E-490F-A42B-A67E55644AFB}" destId="{BB284C38-0E39-4E93-98BB-F64B8EF0BA97}" srcOrd="0" destOrd="0" presId="urn:microsoft.com/office/officeart/2011/layout/TabList"/>
    <dgm:cxn modelId="{0862908A-8E9F-4B8D-B31A-AE64376C9F1B}" type="presOf" srcId="{5D51579E-DAA3-45D0-B29C-2BC5BC5CAEF3}" destId="{EBA4BF18-5D25-43B4-AD85-1DB91C7045BA}" srcOrd="0" destOrd="0" presId="urn:microsoft.com/office/officeart/2011/layout/TabList"/>
    <dgm:cxn modelId="{41BADC24-5137-4D62-8B8D-785A7518368F}" srcId="{C0F825BA-D108-4E51-85C7-CA1C98127427}" destId="{5FE234B0-9738-4DCC-B57E-E55102170721}" srcOrd="0" destOrd="0" parTransId="{CA51DC9F-41BC-4E84-A65C-67E3900FBAFA}" sibTransId="{85830A78-695F-4A58-8120-4644AFDA293B}"/>
    <dgm:cxn modelId="{06DCECDD-7FA2-49BE-89C8-27C47BE550D5}" type="presOf" srcId="{6964C490-9156-4B4D-9963-93F497B769B7}" destId="{049D8D64-3FD6-46CE-8336-FD0B65726C62}" srcOrd="0" destOrd="0" presId="urn:microsoft.com/office/officeart/2011/layout/TabList"/>
    <dgm:cxn modelId="{77379805-8FA5-464E-B674-1D2661866D1A}" type="presOf" srcId="{C0F825BA-D108-4E51-85C7-CA1C98127427}" destId="{2F36ED91-E73F-41B2-A666-E56DA619423F}" srcOrd="0" destOrd="0" presId="urn:microsoft.com/office/officeart/2011/layout/TabList"/>
    <dgm:cxn modelId="{BD9C9B64-BAE5-4178-B3A4-72B803971229}" srcId="{0EC3DFB1-EFC1-446D-95B7-C1A8A8868D5C}" destId="{20CD7407-FF44-4B09-B217-C0DA201DED3F}" srcOrd="0" destOrd="0" parTransId="{3AB25386-77B4-4823-920C-3BA2DA052092}" sibTransId="{C9E35F1E-4CE8-4D7E-A385-773E9BA316C5}"/>
    <dgm:cxn modelId="{9723EA73-C171-4FC5-B536-C998CF2C5098}" srcId="{E70F9363-785B-4C48-8CBA-132734D7E378}" destId="{0EC3DFB1-EFC1-446D-95B7-C1A8A8868D5C}" srcOrd="3" destOrd="0" parTransId="{9EBCBFA6-8874-44DB-951C-A4C8D8939C30}" sibTransId="{9A67E92C-2A8F-46D3-B9FC-EFF8354315F3}"/>
    <dgm:cxn modelId="{695366D7-7478-424B-9A06-100A9D1D2643}" type="presOf" srcId="{6EDA78B8-1069-4CA8-BC47-BAD21350E968}" destId="{4A3D35AE-9ABF-49A3-B188-E13096599C00}" srcOrd="0" destOrd="0" presId="urn:microsoft.com/office/officeart/2011/layout/TabList"/>
    <dgm:cxn modelId="{2E5A98B5-12CC-4DF6-867A-E3B19B9F98F3}" type="presOf" srcId="{C64616AF-4CC9-48BA-AD07-E806B8F6115E}" destId="{D39BEFD7-A9C3-49A9-ABCF-2192E157692C}" srcOrd="0" destOrd="0" presId="urn:microsoft.com/office/officeart/2011/layout/TabList"/>
    <dgm:cxn modelId="{B880FE7C-17A6-492B-AC0D-8BCFC836D8E7}" srcId="{E70F9363-785B-4C48-8CBA-132734D7E378}" destId="{6B89452B-3B65-4613-BCC5-2E275485246B}" srcOrd="0" destOrd="0" parTransId="{674779CA-B0FB-4A43-9348-22EB25D5DBEF}" sibTransId="{7A69895A-2133-44BE-94D6-E91B113EC724}"/>
    <dgm:cxn modelId="{40D14447-BACD-460C-8E1C-98151C71BCA6}" type="presOf" srcId="{359B2045-34B7-4E37-817E-4AF91F786D8A}" destId="{B1ECE4A7-3D10-4F25-B76F-6C73A220ECC4}" srcOrd="0" destOrd="0" presId="urn:microsoft.com/office/officeart/2011/layout/TabList"/>
    <dgm:cxn modelId="{4FB9D256-E5DC-48C6-B9EF-B892F15D8566}" type="presOf" srcId="{20CD7407-FF44-4B09-B217-C0DA201DED3F}" destId="{27F3B629-00F4-4BBC-9D0A-5B587DD32A8F}" srcOrd="0" destOrd="0" presId="urn:microsoft.com/office/officeart/2011/layout/TabList"/>
    <dgm:cxn modelId="{6815A766-DEBB-4542-8849-3BBB40CC8941}" srcId="{0E4DF64F-C02F-462E-9227-8C7A180A5050}" destId="{6EDA78B8-1069-4CA8-BC47-BAD21350E968}" srcOrd="0" destOrd="0" parTransId="{F8CB8642-F07B-4C43-9FCD-FEF71B85E500}" sibTransId="{53B3C199-7B0A-404F-BF41-A2028BD7A304}"/>
    <dgm:cxn modelId="{B0AD2491-90BB-43DF-A6D0-82E9EF493132}" type="presParOf" srcId="{77AFA291-E6EF-4BEC-A3EA-F9F7F0853075}" destId="{E8B34A4D-E8DC-438A-B55F-3279969956A4}" srcOrd="0" destOrd="0" presId="urn:microsoft.com/office/officeart/2011/layout/TabList"/>
    <dgm:cxn modelId="{AADB77AD-32C5-4BE2-8518-5CA7DFEF931C}" type="presParOf" srcId="{E8B34A4D-E8DC-438A-B55F-3279969956A4}" destId="{D39BEFD7-A9C3-49A9-ABCF-2192E157692C}" srcOrd="0" destOrd="0" presId="urn:microsoft.com/office/officeart/2011/layout/TabList"/>
    <dgm:cxn modelId="{EBB0A559-FF39-461B-8987-203C4A4339C9}" type="presParOf" srcId="{E8B34A4D-E8DC-438A-B55F-3279969956A4}" destId="{69880527-8AB2-4407-A1CC-009D179DEF5E}" srcOrd="1" destOrd="0" presId="urn:microsoft.com/office/officeart/2011/layout/TabList"/>
    <dgm:cxn modelId="{3143E132-0AF3-4D2B-8FD0-F62EB1F5E596}" type="presParOf" srcId="{E8B34A4D-E8DC-438A-B55F-3279969956A4}" destId="{826EA608-5E7C-4308-820C-61495FF0A958}" srcOrd="2" destOrd="0" presId="urn:microsoft.com/office/officeart/2011/layout/TabList"/>
    <dgm:cxn modelId="{ED8E4B71-F30D-4571-BE58-B14C2929D3A7}" type="presParOf" srcId="{77AFA291-E6EF-4BEC-A3EA-F9F7F0853075}" destId="{D2263C8F-47D0-4EE5-A741-8193A69379B5}" srcOrd="1" destOrd="0" presId="urn:microsoft.com/office/officeart/2011/layout/TabList"/>
    <dgm:cxn modelId="{4E0A2D39-54DC-4787-806E-FAB895D0708F}" type="presParOf" srcId="{77AFA291-E6EF-4BEC-A3EA-F9F7F0853075}" destId="{F06A045C-ECB9-4878-9EEA-8DEC8F71BBA5}" srcOrd="2" destOrd="0" presId="urn:microsoft.com/office/officeart/2011/layout/TabList"/>
    <dgm:cxn modelId="{E169FE39-3202-4311-89F3-8D32D32B26FF}" type="presParOf" srcId="{F06A045C-ECB9-4878-9EEA-8DEC8F71BBA5}" destId="{BB284C38-0E39-4E93-98BB-F64B8EF0BA97}" srcOrd="0" destOrd="0" presId="urn:microsoft.com/office/officeart/2011/layout/TabList"/>
    <dgm:cxn modelId="{7FF7658A-C77C-4C99-8385-BE6D29CEC070}" type="presParOf" srcId="{F06A045C-ECB9-4878-9EEA-8DEC8F71BBA5}" destId="{049D8D64-3FD6-46CE-8336-FD0B65726C62}" srcOrd="1" destOrd="0" presId="urn:microsoft.com/office/officeart/2011/layout/TabList"/>
    <dgm:cxn modelId="{2F91E536-83D4-48D7-B4F8-46381E1A0D0E}" type="presParOf" srcId="{F06A045C-ECB9-4878-9EEA-8DEC8F71BBA5}" destId="{36E6D84C-A3DC-49B0-94C8-8C392363383C}" srcOrd="2" destOrd="0" presId="urn:microsoft.com/office/officeart/2011/layout/TabList"/>
    <dgm:cxn modelId="{8F131FC6-CE60-4615-A7D5-C2B368F120A4}" type="presParOf" srcId="{77AFA291-E6EF-4BEC-A3EA-F9F7F0853075}" destId="{3DCFDD77-702F-4E37-A2C6-A933E84EB689}" srcOrd="3" destOrd="0" presId="urn:microsoft.com/office/officeart/2011/layout/TabList"/>
    <dgm:cxn modelId="{E3F60429-4F43-4F8C-9134-34CA640FDD4D}" type="presParOf" srcId="{77AFA291-E6EF-4BEC-A3EA-F9F7F0853075}" destId="{A4574EA0-269F-4F66-BA1B-07D9687CC324}" srcOrd="4" destOrd="0" presId="urn:microsoft.com/office/officeart/2011/layout/TabList"/>
    <dgm:cxn modelId="{110485F5-30AC-4005-94E2-9193E9EEC874}" type="presParOf" srcId="{A4574EA0-269F-4F66-BA1B-07D9687CC324}" destId="{4A3D35AE-9ABF-49A3-B188-E13096599C00}" srcOrd="0" destOrd="0" presId="urn:microsoft.com/office/officeart/2011/layout/TabList"/>
    <dgm:cxn modelId="{9640A8A3-A3A8-417B-A84E-84605D137865}" type="presParOf" srcId="{A4574EA0-269F-4F66-BA1B-07D9687CC324}" destId="{E9F7FDA8-7A0E-494A-AB7F-6208736A028C}" srcOrd="1" destOrd="0" presId="urn:microsoft.com/office/officeart/2011/layout/TabList"/>
    <dgm:cxn modelId="{C0BC7D5F-9BD0-4CC1-A037-8A23C7C0A146}" type="presParOf" srcId="{A4574EA0-269F-4F66-BA1B-07D9687CC324}" destId="{EC5114C6-A04E-4275-BABB-4BF6C92EB496}" srcOrd="2" destOrd="0" presId="urn:microsoft.com/office/officeart/2011/layout/TabList"/>
    <dgm:cxn modelId="{3C74E9D0-8526-4187-B741-03F4C7FBD32D}" type="presParOf" srcId="{77AFA291-E6EF-4BEC-A3EA-F9F7F0853075}" destId="{481EC753-919F-478C-8F49-E6D1A268FE74}" srcOrd="5" destOrd="0" presId="urn:microsoft.com/office/officeart/2011/layout/TabList"/>
    <dgm:cxn modelId="{02EDC88B-6CA2-4AEE-8C88-82A7D911CBEB}" type="presParOf" srcId="{77AFA291-E6EF-4BEC-A3EA-F9F7F0853075}" destId="{FB669460-6D64-4EDA-87EB-8446ADF6BFA3}" srcOrd="6" destOrd="0" presId="urn:microsoft.com/office/officeart/2011/layout/TabList"/>
    <dgm:cxn modelId="{1DE3283C-ADAF-4F8C-9CC6-98015EFF45F0}" type="presParOf" srcId="{FB669460-6D64-4EDA-87EB-8446ADF6BFA3}" destId="{27F3B629-00F4-4BBC-9D0A-5B587DD32A8F}" srcOrd="0" destOrd="0" presId="urn:microsoft.com/office/officeart/2011/layout/TabList"/>
    <dgm:cxn modelId="{54779AD0-B3FA-419D-A5C0-52680711CDA2}" type="presParOf" srcId="{FB669460-6D64-4EDA-87EB-8446ADF6BFA3}" destId="{6DBF63B7-DB3E-48ED-AD58-655E41CC1A95}" srcOrd="1" destOrd="0" presId="urn:microsoft.com/office/officeart/2011/layout/TabList"/>
    <dgm:cxn modelId="{EC7679A0-F554-4E28-B42F-9C3A76C2D501}" type="presParOf" srcId="{FB669460-6D64-4EDA-87EB-8446ADF6BFA3}" destId="{71494D7D-D35C-49D7-BFDB-83046A37BE17}" srcOrd="2" destOrd="0" presId="urn:microsoft.com/office/officeart/2011/layout/TabList"/>
    <dgm:cxn modelId="{A11C2964-15B0-49AD-8557-970470CC92FE}" type="presParOf" srcId="{77AFA291-E6EF-4BEC-A3EA-F9F7F0853075}" destId="{987CFE12-3439-424C-A220-30103085113C}" srcOrd="7" destOrd="0" presId="urn:microsoft.com/office/officeart/2011/layout/TabList"/>
    <dgm:cxn modelId="{B2B59076-08FC-452C-BEBE-DA8A7E2F87CB}" type="presParOf" srcId="{77AFA291-E6EF-4BEC-A3EA-F9F7F0853075}" destId="{DA117608-795D-4B27-9A9E-822DC2F18B5F}" srcOrd="8" destOrd="0" presId="urn:microsoft.com/office/officeart/2011/layout/TabList"/>
    <dgm:cxn modelId="{1E08C16E-5370-4310-8091-7E0C7DE37446}" type="presParOf" srcId="{DA117608-795D-4B27-9A9E-822DC2F18B5F}" destId="{1C57EC4A-BBCC-4E6F-ADA2-E13894F763D0}" srcOrd="0" destOrd="0" presId="urn:microsoft.com/office/officeart/2011/layout/TabList"/>
    <dgm:cxn modelId="{65ECCFEB-B896-4806-9F17-B3F388B88155}" type="presParOf" srcId="{DA117608-795D-4B27-9A9E-822DC2F18B5F}" destId="{C5D947AC-A4B4-49BF-8123-DCE23FC59C0E}" srcOrd="1" destOrd="0" presId="urn:microsoft.com/office/officeart/2011/layout/TabList"/>
    <dgm:cxn modelId="{0CC340B5-60F9-4C49-B09A-B7C61EAC63BF}" type="presParOf" srcId="{DA117608-795D-4B27-9A9E-822DC2F18B5F}" destId="{9F228095-B4C6-49C1-B3F2-5286954FCF2F}" srcOrd="2" destOrd="0" presId="urn:microsoft.com/office/officeart/2011/layout/TabList"/>
    <dgm:cxn modelId="{5BCF5201-1789-48B4-BF0D-DE60B99E532F}" type="presParOf" srcId="{77AFA291-E6EF-4BEC-A3EA-F9F7F0853075}" destId="{D58C1F52-D3EB-44DF-9EE5-25F06016D87D}" srcOrd="9" destOrd="0" presId="urn:microsoft.com/office/officeart/2011/layout/TabList"/>
    <dgm:cxn modelId="{BBD1508F-AA93-438C-A0ED-CAA248297826}" type="presParOf" srcId="{77AFA291-E6EF-4BEC-A3EA-F9F7F0853075}" destId="{686EBE44-8F76-46C0-84D8-8AD402DDFBB7}" srcOrd="10" destOrd="0" presId="urn:microsoft.com/office/officeart/2011/layout/TabList"/>
    <dgm:cxn modelId="{3E440D70-9ADA-4717-B921-8BF2AEA0B90F}" type="presParOf" srcId="{686EBE44-8F76-46C0-84D8-8AD402DDFBB7}" destId="{EBA4BF18-5D25-43B4-AD85-1DB91C7045BA}" srcOrd="0" destOrd="0" presId="urn:microsoft.com/office/officeart/2011/layout/TabList"/>
    <dgm:cxn modelId="{F4D7B790-BF29-4571-9DE9-17DE9A46FE48}" type="presParOf" srcId="{686EBE44-8F76-46C0-84D8-8AD402DDFBB7}" destId="{B1ECE4A7-3D10-4F25-B76F-6C73A220ECC4}" srcOrd="1" destOrd="0" presId="urn:microsoft.com/office/officeart/2011/layout/TabList"/>
    <dgm:cxn modelId="{AD405150-CFFB-4319-A2C8-428C2878F903}" type="presParOf" srcId="{686EBE44-8F76-46C0-84D8-8AD402DDFBB7}" destId="{E74FE1D9-7C29-4A62-9FDD-033EB88FE4BA}" srcOrd="2" destOrd="0" presId="urn:microsoft.com/office/officeart/2011/layout/TabList"/>
    <dgm:cxn modelId="{7A4426A5-4E21-4C62-AA47-7EBF58AE7567}" type="presParOf" srcId="{77AFA291-E6EF-4BEC-A3EA-F9F7F0853075}" destId="{45642A42-5B2C-49B3-BCFA-B5476BC5A76E}" srcOrd="11" destOrd="0" presId="urn:microsoft.com/office/officeart/2011/layout/TabList"/>
    <dgm:cxn modelId="{293AC9E0-0239-4959-BAE5-1A71C114A316}" type="presParOf" srcId="{77AFA291-E6EF-4BEC-A3EA-F9F7F0853075}" destId="{782B7001-C51D-4466-A043-286425427A4B}" srcOrd="12" destOrd="0" presId="urn:microsoft.com/office/officeart/2011/layout/TabList"/>
    <dgm:cxn modelId="{48D697F7-7EC8-4A8E-B9A0-FB67ECD20527}" type="presParOf" srcId="{782B7001-C51D-4466-A043-286425427A4B}" destId="{108B4D09-E7C7-4BD9-AA90-ABE52148BCF4}" srcOrd="0" destOrd="0" presId="urn:microsoft.com/office/officeart/2011/layout/TabList"/>
    <dgm:cxn modelId="{24AEB659-7788-4DF9-946A-81B5F336BBB1}" type="presParOf" srcId="{782B7001-C51D-4466-A043-286425427A4B}" destId="{2F36ED91-E73F-41B2-A666-E56DA619423F}" srcOrd="1" destOrd="0" presId="urn:microsoft.com/office/officeart/2011/layout/TabList"/>
    <dgm:cxn modelId="{30E36D68-E418-4D18-9C4A-F4BDC747E80A}" type="presParOf" srcId="{782B7001-C51D-4466-A043-286425427A4B}" destId="{74E6A8FF-B752-445A-82B5-B9C3FE55AE39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A5EE5-6CB6-4F7C-9A96-BB1CF2D25A76}">
      <dsp:nvSpPr>
        <dsp:cNvPr id="0" name=""/>
        <dsp:cNvSpPr/>
      </dsp:nvSpPr>
      <dsp:spPr>
        <a:xfrm>
          <a:off x="3844" y="0"/>
          <a:ext cx="4403675" cy="49862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t" anchorCtr="1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USING EXCEL</a:t>
          </a:r>
          <a:endParaRPr lang="en-US" sz="34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Using Solver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Using Graph</a:t>
          </a:r>
          <a:endParaRPr lang="en-US" sz="2700" kern="1200" dirty="0"/>
        </a:p>
      </dsp:txBody>
      <dsp:txXfrm>
        <a:off x="3844" y="1994508"/>
        <a:ext cx="4403675" cy="1994508"/>
      </dsp:txXfrm>
    </dsp:sp>
    <dsp:sp modelId="{E1D43BFF-B464-448F-BDAD-86CA15624E15}">
      <dsp:nvSpPr>
        <dsp:cNvPr id="0" name=""/>
        <dsp:cNvSpPr/>
      </dsp:nvSpPr>
      <dsp:spPr>
        <a:xfrm>
          <a:off x="1375468" y="299176"/>
          <a:ext cx="1660427" cy="166042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01571-AA42-40CD-A7CB-916B55D435EA}">
      <dsp:nvSpPr>
        <dsp:cNvPr id="0" name=""/>
        <dsp:cNvSpPr/>
      </dsp:nvSpPr>
      <dsp:spPr>
        <a:xfrm>
          <a:off x="4539630" y="0"/>
          <a:ext cx="4403675" cy="4986270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t" anchorCtr="1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USING R</a:t>
          </a:r>
          <a:endParaRPr lang="en-US" sz="3400" kern="1200" dirty="0"/>
        </a:p>
        <a:p>
          <a:pPr marL="228600" lvl="1" indent="-228600" algn="ctr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Using”lpSolve</a:t>
          </a:r>
          <a:r>
            <a:rPr lang="en-US" sz="2700" kern="1200" dirty="0" smtClean="0"/>
            <a:t>”</a:t>
          </a:r>
          <a:endParaRPr lang="en-US" sz="2700" kern="1200" dirty="0"/>
        </a:p>
      </dsp:txBody>
      <dsp:txXfrm>
        <a:off x="4539630" y="1994508"/>
        <a:ext cx="4403675" cy="1994508"/>
      </dsp:txXfrm>
    </dsp:sp>
    <dsp:sp modelId="{699583FF-E53F-42C2-82A9-FC6B0105F0D3}">
      <dsp:nvSpPr>
        <dsp:cNvPr id="0" name=""/>
        <dsp:cNvSpPr/>
      </dsp:nvSpPr>
      <dsp:spPr>
        <a:xfrm>
          <a:off x="5911253" y="299176"/>
          <a:ext cx="1660427" cy="166042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EA483-3080-4DC3-96A3-CD1A8B5F5F33}">
      <dsp:nvSpPr>
        <dsp:cNvPr id="0" name=""/>
        <dsp:cNvSpPr/>
      </dsp:nvSpPr>
      <dsp:spPr>
        <a:xfrm>
          <a:off x="357885" y="3989015"/>
          <a:ext cx="8231378" cy="747940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C65EA-4DA6-4F11-89AD-7BDC58BF12DE}">
      <dsp:nvSpPr>
        <dsp:cNvPr id="0" name=""/>
        <dsp:cNvSpPr/>
      </dsp:nvSpPr>
      <dsp:spPr>
        <a:xfrm>
          <a:off x="0" y="668"/>
          <a:ext cx="10679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167ED-C190-4293-B624-F18D4E4E283D}">
      <dsp:nvSpPr>
        <dsp:cNvPr id="0" name=""/>
        <dsp:cNvSpPr/>
      </dsp:nvSpPr>
      <dsp:spPr>
        <a:xfrm>
          <a:off x="0" y="668"/>
          <a:ext cx="10679449" cy="54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/>
            <a:t>Transportation Problem</a:t>
          </a:r>
          <a:endParaRPr lang="en-US" sz="1700" kern="1200" dirty="0"/>
        </a:p>
      </dsp:txBody>
      <dsp:txXfrm>
        <a:off x="0" y="668"/>
        <a:ext cx="10679449" cy="547373"/>
      </dsp:txXfrm>
    </dsp:sp>
    <dsp:sp modelId="{53B10BE2-729D-4D98-87C9-9C65EF3BAD50}">
      <dsp:nvSpPr>
        <dsp:cNvPr id="0" name=""/>
        <dsp:cNvSpPr/>
      </dsp:nvSpPr>
      <dsp:spPr>
        <a:xfrm>
          <a:off x="0" y="548041"/>
          <a:ext cx="10679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CFA75-FEB5-4149-A6F7-26F0FE1EA3C2}">
      <dsp:nvSpPr>
        <dsp:cNvPr id="0" name=""/>
        <dsp:cNvSpPr/>
      </dsp:nvSpPr>
      <dsp:spPr>
        <a:xfrm>
          <a:off x="0" y="548041"/>
          <a:ext cx="10679449" cy="54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obj_fun</a:t>
          </a:r>
          <a:r>
            <a:rPr lang="en-US" sz="1500" kern="1200" dirty="0" smtClean="0"/>
            <a:t> &lt;- c(6,4,1,5,8,9,2,7,4,3,6,2)</a:t>
          </a:r>
          <a:endParaRPr lang="en-US" sz="1500" kern="1200" dirty="0"/>
        </a:p>
      </dsp:txBody>
      <dsp:txXfrm>
        <a:off x="0" y="548041"/>
        <a:ext cx="10679449" cy="547373"/>
      </dsp:txXfrm>
    </dsp:sp>
    <dsp:sp modelId="{BF70174D-053B-46FC-90C8-BCE02DFD0D31}">
      <dsp:nvSpPr>
        <dsp:cNvPr id="0" name=""/>
        <dsp:cNvSpPr/>
      </dsp:nvSpPr>
      <dsp:spPr>
        <a:xfrm>
          <a:off x="0" y="1095415"/>
          <a:ext cx="10679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7DE18-8D43-42D9-9283-A5EC145D5C35}">
      <dsp:nvSpPr>
        <dsp:cNvPr id="0" name=""/>
        <dsp:cNvSpPr/>
      </dsp:nvSpPr>
      <dsp:spPr>
        <a:xfrm>
          <a:off x="0" y="1095415"/>
          <a:ext cx="10679449" cy="54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m&lt;-3</a:t>
          </a:r>
          <a:endParaRPr lang="en-US" sz="1500" kern="1200" dirty="0"/>
        </a:p>
      </dsp:txBody>
      <dsp:txXfrm>
        <a:off x="0" y="1095415"/>
        <a:ext cx="10679449" cy="547373"/>
      </dsp:txXfrm>
    </dsp:sp>
    <dsp:sp modelId="{7B6102C9-2958-4F10-ADA6-90A4ECD342FC}">
      <dsp:nvSpPr>
        <dsp:cNvPr id="0" name=""/>
        <dsp:cNvSpPr/>
      </dsp:nvSpPr>
      <dsp:spPr>
        <a:xfrm>
          <a:off x="0" y="1642788"/>
          <a:ext cx="10679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6E06D-9ACB-41D2-A8F9-53BBCE69F28C}">
      <dsp:nvSpPr>
        <dsp:cNvPr id="0" name=""/>
        <dsp:cNvSpPr/>
      </dsp:nvSpPr>
      <dsp:spPr>
        <a:xfrm>
          <a:off x="0" y="1642788"/>
          <a:ext cx="10679449" cy="54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n&lt;-4</a:t>
          </a:r>
          <a:endParaRPr lang="en-US" sz="1500" kern="1200" dirty="0"/>
        </a:p>
      </dsp:txBody>
      <dsp:txXfrm>
        <a:off x="0" y="1642788"/>
        <a:ext cx="10679449" cy="547373"/>
      </dsp:txXfrm>
    </dsp:sp>
    <dsp:sp modelId="{739EC936-078C-4C82-ACEF-02430BC09E9E}">
      <dsp:nvSpPr>
        <dsp:cNvPr id="0" name=""/>
        <dsp:cNvSpPr/>
      </dsp:nvSpPr>
      <dsp:spPr>
        <a:xfrm>
          <a:off x="0" y="2190162"/>
          <a:ext cx="10679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451B4-1A8C-41FF-B923-9D85EFE2F91D}">
      <dsp:nvSpPr>
        <dsp:cNvPr id="0" name=""/>
        <dsp:cNvSpPr/>
      </dsp:nvSpPr>
      <dsp:spPr>
        <a:xfrm>
          <a:off x="0" y="2190162"/>
          <a:ext cx="10679449" cy="54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t_constr</a:t>
          </a:r>
          <a:r>
            <a:rPr lang="en-US" sz="1500" kern="1200" dirty="0" smtClean="0"/>
            <a:t>&lt;- matrix(0, </a:t>
          </a:r>
          <a:r>
            <a:rPr lang="en-US" sz="1500" kern="1200" dirty="0" err="1" smtClean="0"/>
            <a:t>n+m</a:t>
          </a:r>
          <a:r>
            <a:rPr lang="en-US" sz="1500" kern="1200" dirty="0" smtClean="0"/>
            <a:t> ,n*m ) for (</a:t>
          </a:r>
          <a:r>
            <a:rPr lang="en-US" sz="1500" kern="1200" dirty="0" err="1" smtClean="0"/>
            <a:t>i</a:t>
          </a:r>
          <a:r>
            <a:rPr lang="en-US" sz="1500" kern="1200" dirty="0" smtClean="0"/>
            <a:t> in 1:m) {for (j in 1:n) {  </a:t>
          </a:r>
          <a:r>
            <a:rPr lang="en-US" sz="1500" kern="1200" dirty="0" err="1" smtClean="0"/>
            <a:t>t_constr</a:t>
          </a:r>
          <a:r>
            <a:rPr lang="en-US" sz="1500" kern="1200" dirty="0" smtClean="0"/>
            <a:t>[</a:t>
          </a:r>
          <a:r>
            <a:rPr lang="en-US" sz="1500" kern="1200" dirty="0" err="1" smtClean="0"/>
            <a:t>i,n</a:t>
          </a:r>
          <a:r>
            <a:rPr lang="en-US" sz="1500" kern="1200" dirty="0" smtClean="0"/>
            <a:t>*(i-1) + j]&lt;-1  </a:t>
          </a:r>
          <a:r>
            <a:rPr lang="en-US" sz="1500" kern="1200" dirty="0" err="1" smtClean="0"/>
            <a:t>t_constr</a:t>
          </a:r>
          <a:r>
            <a:rPr lang="en-US" sz="1500" kern="1200" dirty="0" smtClean="0"/>
            <a:t>[</a:t>
          </a:r>
          <a:r>
            <a:rPr lang="en-US" sz="1500" kern="1200" dirty="0" err="1" smtClean="0"/>
            <a:t>m+j,n</a:t>
          </a:r>
          <a:r>
            <a:rPr lang="en-US" sz="1500" kern="1200" dirty="0" smtClean="0"/>
            <a:t>*(i-1) + j]&lt;-1  }}</a:t>
          </a:r>
          <a:endParaRPr lang="en-US" sz="1500" kern="1200" dirty="0"/>
        </a:p>
      </dsp:txBody>
      <dsp:txXfrm>
        <a:off x="0" y="2190162"/>
        <a:ext cx="10679449" cy="547373"/>
      </dsp:txXfrm>
    </dsp:sp>
    <dsp:sp modelId="{EDFDCDEA-BDF8-41D7-B4AA-390D40FC6AB2}">
      <dsp:nvSpPr>
        <dsp:cNvPr id="0" name=""/>
        <dsp:cNvSpPr/>
      </dsp:nvSpPr>
      <dsp:spPr>
        <a:xfrm>
          <a:off x="0" y="2737535"/>
          <a:ext cx="10679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24C57-F866-4A2C-B13D-A75DD609CDBE}">
      <dsp:nvSpPr>
        <dsp:cNvPr id="0" name=""/>
        <dsp:cNvSpPr/>
      </dsp:nvSpPr>
      <dsp:spPr>
        <a:xfrm>
          <a:off x="0" y="2737536"/>
          <a:ext cx="10679449" cy="54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constr_dir</a:t>
          </a:r>
          <a:r>
            <a:rPr lang="en-US" sz="1500" kern="1200" dirty="0" smtClean="0"/>
            <a:t>&lt;-c("=","=","=","&lt;=","&lt;=","&lt;=","&lt;=")</a:t>
          </a:r>
          <a:endParaRPr lang="en-US" sz="1500" kern="1200" dirty="0"/>
        </a:p>
      </dsp:txBody>
      <dsp:txXfrm>
        <a:off x="0" y="2737536"/>
        <a:ext cx="10679449" cy="547373"/>
      </dsp:txXfrm>
    </dsp:sp>
    <dsp:sp modelId="{ECA53E90-2E22-4ECF-B611-8DBA7D0D81C9}">
      <dsp:nvSpPr>
        <dsp:cNvPr id="0" name=""/>
        <dsp:cNvSpPr/>
      </dsp:nvSpPr>
      <dsp:spPr>
        <a:xfrm>
          <a:off x="0" y="3284909"/>
          <a:ext cx="10679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4C8A2-C65F-4708-82C4-9A182AEA8450}">
      <dsp:nvSpPr>
        <dsp:cNvPr id="0" name=""/>
        <dsp:cNvSpPr/>
      </dsp:nvSpPr>
      <dsp:spPr>
        <a:xfrm>
          <a:off x="0" y="3284909"/>
          <a:ext cx="10679449" cy="54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rhs</a:t>
          </a:r>
          <a:r>
            <a:rPr lang="en-US" sz="1500" kern="1200" dirty="0" smtClean="0"/>
            <a:t> &lt;- c(14,16,5,6,10,15,4)</a:t>
          </a:r>
          <a:endParaRPr lang="en-US" sz="1500" kern="1200" dirty="0"/>
        </a:p>
      </dsp:txBody>
      <dsp:txXfrm>
        <a:off x="0" y="3284909"/>
        <a:ext cx="10679449" cy="547373"/>
      </dsp:txXfrm>
    </dsp:sp>
    <dsp:sp modelId="{8C9D4400-D207-49F2-BFC4-31B80C4E53E4}">
      <dsp:nvSpPr>
        <dsp:cNvPr id="0" name=""/>
        <dsp:cNvSpPr/>
      </dsp:nvSpPr>
      <dsp:spPr>
        <a:xfrm>
          <a:off x="0" y="3832283"/>
          <a:ext cx="10679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BD3FB-1FE9-4A74-BD6E-649DDB64536A}">
      <dsp:nvSpPr>
        <dsp:cNvPr id="0" name=""/>
        <dsp:cNvSpPr/>
      </dsp:nvSpPr>
      <dsp:spPr>
        <a:xfrm>
          <a:off x="0" y="3832283"/>
          <a:ext cx="10679449" cy="54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prod.tra</a:t>
          </a:r>
          <a:r>
            <a:rPr lang="en-US" sz="1500" kern="1200" dirty="0" smtClean="0"/>
            <a:t> &lt;- </a:t>
          </a:r>
          <a:r>
            <a:rPr lang="en-US" sz="1500" kern="1200" dirty="0" err="1" smtClean="0"/>
            <a:t>lp</a:t>
          </a:r>
          <a:r>
            <a:rPr lang="en-US" sz="1500" kern="1200" dirty="0" smtClean="0"/>
            <a:t>(direction = "</a:t>
          </a:r>
          <a:r>
            <a:rPr lang="en-US" sz="1500" kern="1200" dirty="0" err="1" smtClean="0"/>
            <a:t>min",objective.in</a:t>
          </a:r>
          <a:r>
            <a:rPr lang="en-US" sz="1500" kern="1200" dirty="0" smtClean="0"/>
            <a:t> = </a:t>
          </a:r>
          <a:r>
            <a:rPr lang="en-US" sz="1500" kern="1200" dirty="0" err="1" smtClean="0"/>
            <a:t>obj_fun,const.mat</a:t>
          </a:r>
          <a:r>
            <a:rPr lang="en-US" sz="1500" kern="1200" dirty="0" smtClean="0"/>
            <a:t> = </a:t>
          </a:r>
          <a:r>
            <a:rPr lang="en-US" sz="1500" kern="1200" dirty="0" err="1" smtClean="0"/>
            <a:t>t_constr,const.dir</a:t>
          </a:r>
          <a:r>
            <a:rPr lang="en-US" sz="1500" kern="1200" dirty="0" smtClean="0"/>
            <a:t> = </a:t>
          </a:r>
          <a:r>
            <a:rPr lang="en-US" sz="1500" kern="1200" dirty="0" err="1" smtClean="0"/>
            <a:t>constr_dir</a:t>
          </a:r>
          <a:r>
            <a:rPr lang="en-US" sz="1500" kern="1200" dirty="0" smtClean="0"/>
            <a:t>, </a:t>
          </a:r>
          <a:r>
            <a:rPr lang="en-US" sz="1500" kern="1200" dirty="0" err="1" smtClean="0"/>
            <a:t>const.rhs</a:t>
          </a:r>
          <a:r>
            <a:rPr lang="en-US" sz="1500" kern="1200" dirty="0" smtClean="0"/>
            <a:t> = </a:t>
          </a:r>
          <a:r>
            <a:rPr lang="en-US" sz="1500" kern="1200" dirty="0" err="1" smtClean="0"/>
            <a:t>rhs,compute.sens</a:t>
          </a:r>
          <a:r>
            <a:rPr lang="en-US" sz="1500" kern="1200" dirty="0" smtClean="0"/>
            <a:t> = TRUE)</a:t>
          </a:r>
          <a:endParaRPr lang="en-US" sz="1500" kern="1200" dirty="0"/>
        </a:p>
      </dsp:txBody>
      <dsp:txXfrm>
        <a:off x="0" y="3832283"/>
        <a:ext cx="10679449" cy="547373"/>
      </dsp:txXfrm>
    </dsp:sp>
    <dsp:sp modelId="{F7739176-DF2E-414C-A452-1D77C4EBB25C}">
      <dsp:nvSpPr>
        <dsp:cNvPr id="0" name=""/>
        <dsp:cNvSpPr/>
      </dsp:nvSpPr>
      <dsp:spPr>
        <a:xfrm>
          <a:off x="0" y="4379656"/>
          <a:ext cx="10679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729E6-4C28-4043-81DC-BC144C1FF137}">
      <dsp:nvSpPr>
        <dsp:cNvPr id="0" name=""/>
        <dsp:cNvSpPr/>
      </dsp:nvSpPr>
      <dsp:spPr>
        <a:xfrm>
          <a:off x="0" y="4379656"/>
          <a:ext cx="10679449" cy="54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prod.tra$objval</a:t>
          </a:r>
          <a:endParaRPr lang="en-US" sz="1500" kern="1200" dirty="0"/>
        </a:p>
      </dsp:txBody>
      <dsp:txXfrm>
        <a:off x="0" y="4379656"/>
        <a:ext cx="10679449" cy="547373"/>
      </dsp:txXfrm>
    </dsp:sp>
    <dsp:sp modelId="{D7917B86-FCFA-4FDE-9759-5E01E1D2836E}">
      <dsp:nvSpPr>
        <dsp:cNvPr id="0" name=""/>
        <dsp:cNvSpPr/>
      </dsp:nvSpPr>
      <dsp:spPr>
        <a:xfrm>
          <a:off x="0" y="4927030"/>
          <a:ext cx="10679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E02B4-9C52-432C-8507-B97CA54D1EE2}">
      <dsp:nvSpPr>
        <dsp:cNvPr id="0" name=""/>
        <dsp:cNvSpPr/>
      </dsp:nvSpPr>
      <dsp:spPr>
        <a:xfrm>
          <a:off x="0" y="4927030"/>
          <a:ext cx="10679449" cy="54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sol &lt;- matrix(</a:t>
          </a:r>
          <a:r>
            <a:rPr lang="en-US" sz="1500" kern="1200" dirty="0" err="1" smtClean="0"/>
            <a:t>prod.tra$solution,m,n,byrow</a:t>
          </a:r>
          <a:r>
            <a:rPr lang="en-US" sz="1500" kern="1200" dirty="0" smtClean="0"/>
            <a:t> = T)</a:t>
          </a:r>
          <a:endParaRPr lang="en-US" sz="1500" kern="1200" dirty="0"/>
        </a:p>
      </dsp:txBody>
      <dsp:txXfrm>
        <a:off x="0" y="4927030"/>
        <a:ext cx="10679449" cy="547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4BF98-007F-41A6-8ED0-87DBCFE2939A}">
      <dsp:nvSpPr>
        <dsp:cNvPr id="0" name=""/>
        <dsp:cNvSpPr/>
      </dsp:nvSpPr>
      <dsp:spPr>
        <a:xfrm>
          <a:off x="6030" y="0"/>
          <a:ext cx="680289" cy="680289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FF0E9-A1D0-415E-B22E-5F18B57F9C57}">
      <dsp:nvSpPr>
        <dsp:cNvPr id="0" name=""/>
        <dsp:cNvSpPr/>
      </dsp:nvSpPr>
      <dsp:spPr>
        <a:xfrm>
          <a:off x="74059" y="68028"/>
          <a:ext cx="544231" cy="544231"/>
        </a:xfrm>
        <a:prstGeom prst="chord">
          <a:avLst>
            <a:gd name="adj1" fmla="val 1168272"/>
            <a:gd name="adj2" fmla="val 963172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9FF1E-6E47-4F43-9B39-0AEC345C01AA}">
      <dsp:nvSpPr>
        <dsp:cNvPr id="0" name=""/>
        <dsp:cNvSpPr/>
      </dsp:nvSpPr>
      <dsp:spPr>
        <a:xfrm>
          <a:off x="828046" y="0"/>
          <a:ext cx="2012522" cy="68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Row/Column Minimal</a:t>
          </a:r>
          <a:endParaRPr lang="en-US" sz="2000" kern="1200" dirty="0"/>
        </a:p>
      </dsp:txBody>
      <dsp:txXfrm>
        <a:off x="828046" y="0"/>
        <a:ext cx="2012522" cy="680289"/>
      </dsp:txXfrm>
    </dsp:sp>
    <dsp:sp modelId="{7173169F-0E7C-4904-87BA-6FB76C333CF7}">
      <dsp:nvSpPr>
        <dsp:cNvPr id="0" name=""/>
        <dsp:cNvSpPr/>
      </dsp:nvSpPr>
      <dsp:spPr>
        <a:xfrm>
          <a:off x="2982296" y="0"/>
          <a:ext cx="680289" cy="680289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533F9-F11C-460F-BC3B-892E97B98239}">
      <dsp:nvSpPr>
        <dsp:cNvPr id="0" name=""/>
        <dsp:cNvSpPr/>
      </dsp:nvSpPr>
      <dsp:spPr>
        <a:xfrm>
          <a:off x="3050325" y="68028"/>
          <a:ext cx="544231" cy="544231"/>
        </a:xfrm>
        <a:prstGeom prst="chord">
          <a:avLst>
            <a:gd name="adj1" fmla="val 20431728"/>
            <a:gd name="adj2" fmla="val 11968272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rnd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324BA-F397-4E9F-81A7-DAB7B2E6582D}">
      <dsp:nvSpPr>
        <dsp:cNvPr id="0" name=""/>
        <dsp:cNvSpPr/>
      </dsp:nvSpPr>
      <dsp:spPr>
        <a:xfrm>
          <a:off x="3804312" y="0"/>
          <a:ext cx="2012522" cy="68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North West Corner</a:t>
          </a:r>
          <a:endParaRPr lang="en-US" sz="2000" kern="1200" dirty="0"/>
        </a:p>
      </dsp:txBody>
      <dsp:txXfrm>
        <a:off x="3804312" y="0"/>
        <a:ext cx="2012522" cy="680289"/>
      </dsp:txXfrm>
    </dsp:sp>
    <dsp:sp modelId="{7819BA33-2656-4D0E-B270-71601D557CD5}">
      <dsp:nvSpPr>
        <dsp:cNvPr id="0" name=""/>
        <dsp:cNvSpPr/>
      </dsp:nvSpPr>
      <dsp:spPr>
        <a:xfrm>
          <a:off x="5958562" y="0"/>
          <a:ext cx="680289" cy="680289"/>
        </a:xfrm>
        <a:prstGeom prst="ellipse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36DD3-E45F-4AD7-9628-22C2585B2D4B}">
      <dsp:nvSpPr>
        <dsp:cNvPr id="0" name=""/>
        <dsp:cNvSpPr/>
      </dsp:nvSpPr>
      <dsp:spPr>
        <a:xfrm>
          <a:off x="6026591" y="68028"/>
          <a:ext cx="544231" cy="544231"/>
        </a:xfrm>
        <a:prstGeom prst="chord">
          <a:avLst>
            <a:gd name="adj1" fmla="val 162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rnd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DDEA8-041E-4BCE-B701-C10FE6EAC3EB}">
      <dsp:nvSpPr>
        <dsp:cNvPr id="0" name=""/>
        <dsp:cNvSpPr/>
      </dsp:nvSpPr>
      <dsp:spPr>
        <a:xfrm>
          <a:off x="6780578" y="0"/>
          <a:ext cx="2012522" cy="680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Vogel Approximation</a:t>
          </a:r>
          <a:endParaRPr lang="en-US" sz="2000" kern="1200" dirty="0"/>
        </a:p>
      </dsp:txBody>
      <dsp:txXfrm>
        <a:off x="6780578" y="0"/>
        <a:ext cx="2012522" cy="680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79ED2-DC3B-432A-B4B0-74854AD06F95}">
      <dsp:nvSpPr>
        <dsp:cNvPr id="0" name=""/>
        <dsp:cNvSpPr/>
      </dsp:nvSpPr>
      <dsp:spPr>
        <a:xfrm>
          <a:off x="1506003" y="3003603"/>
          <a:ext cx="1001192" cy="9723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1X3</a:t>
          </a:r>
        </a:p>
      </dsp:txBody>
      <dsp:txXfrm>
        <a:off x="1652624" y="3145998"/>
        <a:ext cx="707950" cy="687545"/>
      </dsp:txXfrm>
    </dsp:sp>
    <dsp:sp modelId="{42F30BBC-2339-426F-AF4C-A077ACA87CBC}">
      <dsp:nvSpPr>
        <dsp:cNvPr id="0" name=""/>
        <dsp:cNvSpPr/>
      </dsp:nvSpPr>
      <dsp:spPr>
        <a:xfrm rot="18984773">
          <a:off x="984431" y="2572812"/>
          <a:ext cx="461603" cy="171133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F3BB1-4262-442E-BBFA-AA2AD3F276C9}">
      <dsp:nvSpPr>
        <dsp:cNvPr id="0" name=""/>
        <dsp:cNvSpPr/>
      </dsp:nvSpPr>
      <dsp:spPr>
        <a:xfrm>
          <a:off x="27261" y="1432570"/>
          <a:ext cx="879685" cy="879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6X8</a:t>
          </a:r>
        </a:p>
      </dsp:txBody>
      <dsp:txXfrm>
        <a:off x="156088" y="1561397"/>
        <a:ext cx="622031" cy="622031"/>
      </dsp:txXfrm>
    </dsp:sp>
    <dsp:sp modelId="{6D1565AD-B860-4008-8EB4-BDC3E97C7C68}">
      <dsp:nvSpPr>
        <dsp:cNvPr id="0" name=""/>
        <dsp:cNvSpPr/>
      </dsp:nvSpPr>
      <dsp:spPr>
        <a:xfrm rot="5413071">
          <a:off x="1070323" y="1790017"/>
          <a:ext cx="461603" cy="171133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CD9CD-68D5-4C51-B608-16EB04E9E009}">
      <dsp:nvSpPr>
        <dsp:cNvPr id="0" name=""/>
        <dsp:cNvSpPr/>
      </dsp:nvSpPr>
      <dsp:spPr>
        <a:xfrm>
          <a:off x="1685617" y="1438876"/>
          <a:ext cx="879685" cy="879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9X9</a:t>
          </a:r>
        </a:p>
      </dsp:txBody>
      <dsp:txXfrm>
        <a:off x="1814444" y="1567703"/>
        <a:ext cx="622031" cy="622031"/>
      </dsp:txXfrm>
    </dsp:sp>
    <dsp:sp modelId="{34C072C2-C11D-4C03-9E69-6D04AA4741E1}">
      <dsp:nvSpPr>
        <dsp:cNvPr id="0" name=""/>
        <dsp:cNvSpPr/>
      </dsp:nvSpPr>
      <dsp:spPr>
        <a:xfrm rot="2762321">
          <a:off x="2513113" y="1196723"/>
          <a:ext cx="461603" cy="171133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68C82-93DE-4A85-AE7F-30BCB072FD07}">
      <dsp:nvSpPr>
        <dsp:cNvPr id="0" name=""/>
        <dsp:cNvSpPr/>
      </dsp:nvSpPr>
      <dsp:spPr>
        <a:xfrm>
          <a:off x="2915554" y="252743"/>
          <a:ext cx="879685" cy="879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14X1</a:t>
          </a:r>
        </a:p>
      </dsp:txBody>
      <dsp:txXfrm>
        <a:off x="3044381" y="381570"/>
        <a:ext cx="622031" cy="622031"/>
      </dsp:txXfrm>
    </dsp:sp>
    <dsp:sp modelId="{4D649CF0-E8EB-4C45-9BA5-23D4344D2A55}">
      <dsp:nvSpPr>
        <dsp:cNvPr id="0" name=""/>
        <dsp:cNvSpPr/>
      </dsp:nvSpPr>
      <dsp:spPr>
        <a:xfrm rot="10596517">
          <a:off x="3160451" y="1212091"/>
          <a:ext cx="461603" cy="171133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9C5AE-B98D-4D40-BBFD-0B7C4CC0DA9D}">
      <dsp:nvSpPr>
        <dsp:cNvPr id="0" name=""/>
        <dsp:cNvSpPr/>
      </dsp:nvSpPr>
      <dsp:spPr>
        <a:xfrm>
          <a:off x="2986694" y="1453216"/>
          <a:ext cx="879685" cy="879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1X2</a:t>
          </a:r>
        </a:p>
      </dsp:txBody>
      <dsp:txXfrm>
        <a:off x="3115521" y="1582043"/>
        <a:ext cx="622031" cy="622031"/>
      </dsp:txXfrm>
    </dsp:sp>
    <dsp:sp modelId="{912B12C5-5A71-4629-8D1F-59C38243B7AF}">
      <dsp:nvSpPr>
        <dsp:cNvPr id="0" name=""/>
        <dsp:cNvSpPr/>
      </dsp:nvSpPr>
      <dsp:spPr>
        <a:xfrm rot="9141774">
          <a:off x="3629496" y="2635894"/>
          <a:ext cx="461603" cy="171133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C71EB-0B0F-4FB1-B28D-42D208F61A62}">
      <dsp:nvSpPr>
        <dsp:cNvPr id="0" name=""/>
        <dsp:cNvSpPr/>
      </dsp:nvSpPr>
      <dsp:spPr>
        <a:xfrm>
          <a:off x="3849723" y="3101438"/>
          <a:ext cx="879685" cy="8796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4X2</a:t>
          </a:r>
        </a:p>
      </dsp:txBody>
      <dsp:txXfrm>
        <a:off x="3978550" y="3230265"/>
        <a:ext cx="622031" cy="622031"/>
      </dsp:txXfrm>
    </dsp:sp>
    <dsp:sp modelId="{CBFD93E2-CABC-4BED-8B52-7EEDAD09BDFF}">
      <dsp:nvSpPr>
        <dsp:cNvPr id="0" name=""/>
        <dsp:cNvSpPr/>
      </dsp:nvSpPr>
      <dsp:spPr>
        <a:xfrm rot="1231436">
          <a:off x="4494581" y="2291550"/>
          <a:ext cx="461603" cy="171133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9D6E8-2A17-4246-A03D-3A1F02CEF8D1}">
      <dsp:nvSpPr>
        <dsp:cNvPr id="0" name=""/>
        <dsp:cNvSpPr/>
      </dsp:nvSpPr>
      <dsp:spPr>
        <a:xfrm>
          <a:off x="4575359" y="356937"/>
          <a:ext cx="1318868" cy="13188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900" kern="1200" dirty="0" smtClean="0"/>
            <a:t>156</a:t>
          </a:r>
          <a:endParaRPr lang="en-US" sz="2900" kern="1200" dirty="0"/>
        </a:p>
      </dsp:txBody>
      <dsp:txXfrm>
        <a:off x="4768503" y="550081"/>
        <a:ext cx="932580" cy="932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A192C-E589-4061-B8A9-4B8829C1F7F1}">
      <dsp:nvSpPr>
        <dsp:cNvPr id="0" name=""/>
        <dsp:cNvSpPr/>
      </dsp:nvSpPr>
      <dsp:spPr>
        <a:xfrm>
          <a:off x="382709" y="1220"/>
          <a:ext cx="1238915" cy="1238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6X6</a:t>
          </a:r>
          <a:endParaRPr lang="en-US" sz="3500" kern="1200" dirty="0"/>
        </a:p>
      </dsp:txBody>
      <dsp:txXfrm>
        <a:off x="564144" y="182655"/>
        <a:ext cx="876045" cy="876045"/>
      </dsp:txXfrm>
    </dsp:sp>
    <dsp:sp modelId="{BBD23146-974F-494C-B1F4-02A37C819C2E}">
      <dsp:nvSpPr>
        <dsp:cNvPr id="0" name=""/>
        <dsp:cNvSpPr/>
      </dsp:nvSpPr>
      <dsp:spPr>
        <a:xfrm rot="5462286">
          <a:off x="1556153" y="556707"/>
          <a:ext cx="433620" cy="15587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30BD1-70EA-4D52-BED2-D2AA0241A4B2}">
      <dsp:nvSpPr>
        <dsp:cNvPr id="0" name=""/>
        <dsp:cNvSpPr/>
      </dsp:nvSpPr>
      <dsp:spPr>
        <a:xfrm>
          <a:off x="1915514" y="231537"/>
          <a:ext cx="826356" cy="82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8X4</a:t>
          </a:r>
          <a:endParaRPr lang="en-US" sz="1800" kern="1200" dirty="0"/>
        </a:p>
      </dsp:txBody>
      <dsp:txXfrm>
        <a:off x="2036531" y="352554"/>
        <a:ext cx="584322" cy="584322"/>
      </dsp:txXfrm>
    </dsp:sp>
    <dsp:sp modelId="{8C313095-9C6E-433D-87CC-BF6AF799AADE}">
      <dsp:nvSpPr>
        <dsp:cNvPr id="0" name=""/>
        <dsp:cNvSpPr/>
      </dsp:nvSpPr>
      <dsp:spPr>
        <a:xfrm rot="10967142">
          <a:off x="2079469" y="1232925"/>
          <a:ext cx="433620" cy="15587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BBCDF-852A-49B6-8F0B-E1C065C75B0F}">
      <dsp:nvSpPr>
        <dsp:cNvPr id="0" name=""/>
        <dsp:cNvSpPr/>
      </dsp:nvSpPr>
      <dsp:spPr>
        <a:xfrm>
          <a:off x="1851116" y="1555020"/>
          <a:ext cx="826356" cy="82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2X9</a:t>
          </a:r>
          <a:endParaRPr lang="en-US" sz="1800" kern="1200" dirty="0"/>
        </a:p>
      </dsp:txBody>
      <dsp:txXfrm>
        <a:off x="1972133" y="1676037"/>
        <a:ext cx="584322" cy="584322"/>
      </dsp:txXfrm>
    </dsp:sp>
    <dsp:sp modelId="{F5FCB0E6-1731-40AF-8C63-F8A2E3871C01}">
      <dsp:nvSpPr>
        <dsp:cNvPr id="0" name=""/>
        <dsp:cNvSpPr/>
      </dsp:nvSpPr>
      <dsp:spPr>
        <a:xfrm rot="5256501">
          <a:off x="2652668" y="1864984"/>
          <a:ext cx="433620" cy="15587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46376-5DD1-47F4-91A9-A60BD04B8A9F}">
      <dsp:nvSpPr>
        <dsp:cNvPr id="0" name=""/>
        <dsp:cNvSpPr/>
      </dsp:nvSpPr>
      <dsp:spPr>
        <a:xfrm>
          <a:off x="3052668" y="1504835"/>
          <a:ext cx="826356" cy="82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14X2</a:t>
          </a:r>
          <a:endParaRPr lang="en-US" sz="1800" kern="1200" dirty="0"/>
        </a:p>
      </dsp:txBody>
      <dsp:txXfrm>
        <a:off x="3173685" y="1625852"/>
        <a:ext cx="584322" cy="584322"/>
      </dsp:txXfrm>
    </dsp:sp>
    <dsp:sp modelId="{4F4CC5C0-1C9F-4D6A-89B6-1B343E7217ED}">
      <dsp:nvSpPr>
        <dsp:cNvPr id="0" name=""/>
        <dsp:cNvSpPr/>
      </dsp:nvSpPr>
      <dsp:spPr>
        <a:xfrm rot="10646805">
          <a:off x="3281432" y="2566558"/>
          <a:ext cx="433620" cy="15587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BB470-F04A-4BAF-9BE8-50CB29F71D06}">
      <dsp:nvSpPr>
        <dsp:cNvPr id="0" name=""/>
        <dsp:cNvSpPr/>
      </dsp:nvSpPr>
      <dsp:spPr>
        <a:xfrm>
          <a:off x="3117066" y="2948987"/>
          <a:ext cx="826356" cy="82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1X6</a:t>
          </a:r>
          <a:endParaRPr lang="en-US" sz="1800" kern="1200" dirty="0"/>
        </a:p>
      </dsp:txBody>
      <dsp:txXfrm>
        <a:off x="3238083" y="3070004"/>
        <a:ext cx="584322" cy="584322"/>
      </dsp:txXfrm>
    </dsp:sp>
    <dsp:sp modelId="{9F3D6532-A10B-415F-B7B9-61CA005174D9}">
      <dsp:nvSpPr>
        <dsp:cNvPr id="0" name=""/>
        <dsp:cNvSpPr/>
      </dsp:nvSpPr>
      <dsp:spPr>
        <a:xfrm rot="5185679">
          <a:off x="4026174" y="3239734"/>
          <a:ext cx="433620" cy="15587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DE5A7-2B5F-47F9-B4B0-8FAE92D8A09C}">
      <dsp:nvSpPr>
        <dsp:cNvPr id="0" name=""/>
        <dsp:cNvSpPr/>
      </dsp:nvSpPr>
      <dsp:spPr>
        <a:xfrm>
          <a:off x="4533740" y="2860552"/>
          <a:ext cx="826356" cy="8263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4X2</a:t>
          </a:r>
          <a:endParaRPr lang="en-US" sz="1800" kern="1200" dirty="0"/>
        </a:p>
      </dsp:txBody>
      <dsp:txXfrm>
        <a:off x="4654757" y="2981569"/>
        <a:ext cx="584322" cy="584322"/>
      </dsp:txXfrm>
    </dsp:sp>
    <dsp:sp modelId="{0B856296-A163-49E5-8968-D71050172522}">
      <dsp:nvSpPr>
        <dsp:cNvPr id="0" name=""/>
        <dsp:cNvSpPr/>
      </dsp:nvSpPr>
      <dsp:spPr>
        <a:xfrm rot="21469865">
          <a:off x="4690677" y="2154665"/>
          <a:ext cx="433620" cy="155876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2F1FB-F54D-4E9F-B5DD-DB7B3D1A64A8}">
      <dsp:nvSpPr>
        <dsp:cNvPr id="0" name=""/>
        <dsp:cNvSpPr/>
      </dsp:nvSpPr>
      <dsp:spPr>
        <a:xfrm>
          <a:off x="4241126" y="374704"/>
          <a:ext cx="1238915" cy="1238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kern="1200" dirty="0" smtClean="0"/>
            <a:t>128</a:t>
          </a:r>
          <a:endParaRPr lang="en-US" sz="3500" kern="1200" dirty="0"/>
        </a:p>
      </dsp:txBody>
      <dsp:txXfrm>
        <a:off x="4422561" y="556139"/>
        <a:ext cx="876045" cy="8760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7F3D0-A16C-4ABD-9724-A762AD74C912}">
      <dsp:nvSpPr>
        <dsp:cNvPr id="0" name=""/>
        <dsp:cNvSpPr/>
      </dsp:nvSpPr>
      <dsp:spPr>
        <a:xfrm>
          <a:off x="180306" y="2962890"/>
          <a:ext cx="818833" cy="790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1x4</a:t>
          </a:r>
          <a:endParaRPr lang="en-US" sz="2500" kern="1200" dirty="0"/>
        </a:p>
      </dsp:txBody>
      <dsp:txXfrm>
        <a:off x="300221" y="3078646"/>
        <a:ext cx="579003" cy="558922"/>
      </dsp:txXfrm>
    </dsp:sp>
    <dsp:sp modelId="{34E59B61-C2E8-495F-BE95-07881A877481}">
      <dsp:nvSpPr>
        <dsp:cNvPr id="0" name=""/>
        <dsp:cNvSpPr/>
      </dsp:nvSpPr>
      <dsp:spPr>
        <a:xfrm rot="21444337">
          <a:off x="362068" y="2530221"/>
          <a:ext cx="392097" cy="260703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C0C19-E5DA-42B8-84EE-81A45A46B914}">
      <dsp:nvSpPr>
        <dsp:cNvPr id="0" name=""/>
        <dsp:cNvSpPr/>
      </dsp:nvSpPr>
      <dsp:spPr>
        <a:xfrm>
          <a:off x="154545" y="1625777"/>
          <a:ext cx="747224" cy="747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1x8</a:t>
          </a:r>
          <a:endParaRPr lang="en-US" sz="1700" kern="1200" dirty="0"/>
        </a:p>
      </dsp:txBody>
      <dsp:txXfrm>
        <a:off x="263973" y="1735205"/>
        <a:ext cx="528368" cy="528368"/>
      </dsp:txXfrm>
    </dsp:sp>
    <dsp:sp modelId="{B504C49F-C751-4495-8717-E8938B80AF9F}">
      <dsp:nvSpPr>
        <dsp:cNvPr id="0" name=""/>
        <dsp:cNvSpPr/>
      </dsp:nvSpPr>
      <dsp:spPr>
        <a:xfrm rot="21502764">
          <a:off x="312545" y="1177563"/>
          <a:ext cx="392097" cy="260703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17095-CCE3-4FAB-922F-1AA148AADEB0}">
      <dsp:nvSpPr>
        <dsp:cNvPr id="0" name=""/>
        <dsp:cNvSpPr/>
      </dsp:nvSpPr>
      <dsp:spPr>
        <a:xfrm>
          <a:off x="115835" y="257578"/>
          <a:ext cx="747224" cy="747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4x6</a:t>
          </a:r>
          <a:endParaRPr lang="en-US" sz="1700" kern="1200" dirty="0"/>
        </a:p>
      </dsp:txBody>
      <dsp:txXfrm>
        <a:off x="225263" y="367006"/>
        <a:ext cx="528368" cy="528368"/>
      </dsp:txXfrm>
    </dsp:sp>
    <dsp:sp modelId="{5519D6C7-9A73-44FC-B7F4-2FBF8589A2C7}">
      <dsp:nvSpPr>
        <dsp:cNvPr id="0" name=""/>
        <dsp:cNvSpPr/>
      </dsp:nvSpPr>
      <dsp:spPr>
        <a:xfrm rot="5542962">
          <a:off x="919795" y="526903"/>
          <a:ext cx="392097" cy="260703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77894-3673-4376-BDE9-C7466955DBAF}">
      <dsp:nvSpPr>
        <dsp:cNvPr id="0" name=""/>
        <dsp:cNvSpPr/>
      </dsp:nvSpPr>
      <dsp:spPr>
        <a:xfrm>
          <a:off x="1353882" y="309093"/>
          <a:ext cx="747224" cy="747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10x4</a:t>
          </a:r>
          <a:endParaRPr lang="en-US" sz="1700" kern="1200" dirty="0"/>
        </a:p>
      </dsp:txBody>
      <dsp:txXfrm>
        <a:off x="1463310" y="418521"/>
        <a:ext cx="528368" cy="528368"/>
      </dsp:txXfrm>
    </dsp:sp>
    <dsp:sp modelId="{7A910DD9-0778-484C-A4B4-0DF4CB28CAB8}">
      <dsp:nvSpPr>
        <dsp:cNvPr id="0" name=""/>
        <dsp:cNvSpPr/>
      </dsp:nvSpPr>
      <dsp:spPr>
        <a:xfrm rot="8361242">
          <a:off x="2061385" y="1169642"/>
          <a:ext cx="392097" cy="260703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69B69-0BD6-424E-98BB-6547A3E25A16}">
      <dsp:nvSpPr>
        <dsp:cNvPr id="0" name=""/>
        <dsp:cNvSpPr/>
      </dsp:nvSpPr>
      <dsp:spPr>
        <a:xfrm>
          <a:off x="2404148" y="1532472"/>
          <a:ext cx="747224" cy="747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15x2</a:t>
          </a:r>
          <a:endParaRPr lang="en-US" sz="1700" kern="1200" dirty="0"/>
        </a:p>
      </dsp:txBody>
      <dsp:txXfrm>
        <a:off x="2513576" y="1641900"/>
        <a:ext cx="528368" cy="528368"/>
      </dsp:txXfrm>
    </dsp:sp>
    <dsp:sp modelId="{6D898B6E-99EE-4DC1-9DED-692617C723BA}">
      <dsp:nvSpPr>
        <dsp:cNvPr id="0" name=""/>
        <dsp:cNvSpPr/>
      </dsp:nvSpPr>
      <dsp:spPr>
        <a:xfrm rot="8402128">
          <a:off x="3171555" y="2479564"/>
          <a:ext cx="392097" cy="260703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FE350-47D6-40BE-976B-4E52009BF640}">
      <dsp:nvSpPr>
        <dsp:cNvPr id="0" name=""/>
        <dsp:cNvSpPr/>
      </dsp:nvSpPr>
      <dsp:spPr>
        <a:xfrm>
          <a:off x="3574355" y="2928825"/>
          <a:ext cx="747224" cy="7472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4x2</a:t>
          </a:r>
          <a:endParaRPr lang="en-US" sz="1700" kern="1200" dirty="0"/>
        </a:p>
      </dsp:txBody>
      <dsp:txXfrm>
        <a:off x="3683783" y="3038253"/>
        <a:ext cx="528368" cy="528368"/>
      </dsp:txXfrm>
    </dsp:sp>
    <dsp:sp modelId="{0C428613-FB8F-4B20-A809-04B61210F45E}">
      <dsp:nvSpPr>
        <dsp:cNvPr id="0" name=""/>
        <dsp:cNvSpPr/>
      </dsp:nvSpPr>
      <dsp:spPr>
        <a:xfrm rot="237669">
          <a:off x="3835171" y="1969811"/>
          <a:ext cx="392097" cy="260703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D71CB-616E-4779-9C2B-E1638A6C33DE}">
      <dsp:nvSpPr>
        <dsp:cNvPr id="0" name=""/>
        <dsp:cNvSpPr/>
      </dsp:nvSpPr>
      <dsp:spPr>
        <a:xfrm>
          <a:off x="3566199" y="166391"/>
          <a:ext cx="1120277" cy="11202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114</a:t>
          </a:r>
          <a:endParaRPr lang="en-US" sz="2500" kern="1200" dirty="0"/>
        </a:p>
      </dsp:txBody>
      <dsp:txXfrm>
        <a:off x="3730260" y="330452"/>
        <a:ext cx="792155" cy="7921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C17E1-981C-49D1-BA5F-E351C9BC7270}">
      <dsp:nvSpPr>
        <dsp:cNvPr id="0" name=""/>
        <dsp:cNvSpPr/>
      </dsp:nvSpPr>
      <dsp:spPr>
        <a:xfrm>
          <a:off x="78544" y="2546619"/>
          <a:ext cx="1162241" cy="383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lpSolve</a:t>
          </a:r>
          <a:endParaRPr lang="en-US" sz="1400" kern="1200" dirty="0"/>
        </a:p>
      </dsp:txBody>
      <dsp:txXfrm>
        <a:off x="78544" y="2546619"/>
        <a:ext cx="1162241" cy="383011"/>
      </dsp:txXfrm>
    </dsp:sp>
    <dsp:sp modelId="{17D05228-5EF8-4B99-A6B2-1C981D7CCAA3}">
      <dsp:nvSpPr>
        <dsp:cNvPr id="0" name=""/>
        <dsp:cNvSpPr/>
      </dsp:nvSpPr>
      <dsp:spPr>
        <a:xfrm>
          <a:off x="77223" y="2430131"/>
          <a:ext cx="92451" cy="92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8D744-4F8E-4FA4-BE37-E6702FAC45CE}">
      <dsp:nvSpPr>
        <dsp:cNvPr id="0" name=""/>
        <dsp:cNvSpPr/>
      </dsp:nvSpPr>
      <dsp:spPr>
        <a:xfrm>
          <a:off x="141938" y="2300700"/>
          <a:ext cx="92451" cy="92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823FA-719B-43C2-82B5-6B00E18A0CDE}">
      <dsp:nvSpPr>
        <dsp:cNvPr id="0" name=""/>
        <dsp:cNvSpPr/>
      </dsp:nvSpPr>
      <dsp:spPr>
        <a:xfrm>
          <a:off x="297256" y="2326586"/>
          <a:ext cx="145280" cy="145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BBFFF-877E-481C-93C9-29C882D61765}">
      <dsp:nvSpPr>
        <dsp:cNvPr id="0" name=""/>
        <dsp:cNvSpPr/>
      </dsp:nvSpPr>
      <dsp:spPr>
        <a:xfrm>
          <a:off x="426688" y="2184211"/>
          <a:ext cx="92451" cy="92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EEA31-CBD7-4DB9-9494-787B2295F5B8}">
      <dsp:nvSpPr>
        <dsp:cNvPr id="0" name=""/>
        <dsp:cNvSpPr/>
      </dsp:nvSpPr>
      <dsp:spPr>
        <a:xfrm>
          <a:off x="594948" y="2132439"/>
          <a:ext cx="92451" cy="92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A555E-F02C-42BD-BB97-F83B824C8E8A}">
      <dsp:nvSpPr>
        <dsp:cNvPr id="0" name=""/>
        <dsp:cNvSpPr/>
      </dsp:nvSpPr>
      <dsp:spPr>
        <a:xfrm>
          <a:off x="802039" y="2223041"/>
          <a:ext cx="92451" cy="92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B09DE-222B-4D30-900E-62DE47D7C6CC}">
      <dsp:nvSpPr>
        <dsp:cNvPr id="0" name=""/>
        <dsp:cNvSpPr/>
      </dsp:nvSpPr>
      <dsp:spPr>
        <a:xfrm>
          <a:off x="931470" y="2287756"/>
          <a:ext cx="145280" cy="145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A94AF-5A97-40A5-BDB6-ED08E03FEC21}">
      <dsp:nvSpPr>
        <dsp:cNvPr id="0" name=""/>
        <dsp:cNvSpPr/>
      </dsp:nvSpPr>
      <dsp:spPr>
        <a:xfrm>
          <a:off x="1112674" y="2430131"/>
          <a:ext cx="92451" cy="92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7BE49-AA6E-4F9B-81EE-225028224086}">
      <dsp:nvSpPr>
        <dsp:cNvPr id="0" name=""/>
        <dsp:cNvSpPr/>
      </dsp:nvSpPr>
      <dsp:spPr>
        <a:xfrm>
          <a:off x="1190333" y="2572506"/>
          <a:ext cx="92451" cy="92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E1777-B1EE-43AC-9EE8-DB4709532425}">
      <dsp:nvSpPr>
        <dsp:cNvPr id="0" name=""/>
        <dsp:cNvSpPr/>
      </dsp:nvSpPr>
      <dsp:spPr>
        <a:xfrm>
          <a:off x="517290" y="2300700"/>
          <a:ext cx="237731" cy="2377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89848-6FA5-484E-A098-31D86DAFF03D}">
      <dsp:nvSpPr>
        <dsp:cNvPr id="0" name=""/>
        <dsp:cNvSpPr/>
      </dsp:nvSpPr>
      <dsp:spPr>
        <a:xfrm>
          <a:off x="12507" y="2792539"/>
          <a:ext cx="92451" cy="92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1424E-A82F-4E3F-B77F-2227CC142942}">
      <dsp:nvSpPr>
        <dsp:cNvPr id="0" name=""/>
        <dsp:cNvSpPr/>
      </dsp:nvSpPr>
      <dsp:spPr>
        <a:xfrm>
          <a:off x="90166" y="2909027"/>
          <a:ext cx="145280" cy="145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66A08-929C-4BFD-A864-903126423843}">
      <dsp:nvSpPr>
        <dsp:cNvPr id="0" name=""/>
        <dsp:cNvSpPr/>
      </dsp:nvSpPr>
      <dsp:spPr>
        <a:xfrm>
          <a:off x="284313" y="3012572"/>
          <a:ext cx="211316" cy="2113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D2669-E58C-4F26-8B3F-6433019EB989}">
      <dsp:nvSpPr>
        <dsp:cNvPr id="0" name=""/>
        <dsp:cNvSpPr/>
      </dsp:nvSpPr>
      <dsp:spPr>
        <a:xfrm>
          <a:off x="556119" y="3180833"/>
          <a:ext cx="92451" cy="92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ACD46-A990-42D9-BE46-0982F1A646B7}">
      <dsp:nvSpPr>
        <dsp:cNvPr id="0" name=""/>
        <dsp:cNvSpPr/>
      </dsp:nvSpPr>
      <dsp:spPr>
        <a:xfrm>
          <a:off x="607892" y="3012572"/>
          <a:ext cx="145280" cy="145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14BB8-6B0E-4679-944B-F2B6753F0C6C}">
      <dsp:nvSpPr>
        <dsp:cNvPr id="0" name=""/>
        <dsp:cNvSpPr/>
      </dsp:nvSpPr>
      <dsp:spPr>
        <a:xfrm>
          <a:off x="737323" y="3193776"/>
          <a:ext cx="92451" cy="924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F7384-7B74-40AB-A385-FB149FA3A4B0}">
      <dsp:nvSpPr>
        <dsp:cNvPr id="0" name=""/>
        <dsp:cNvSpPr/>
      </dsp:nvSpPr>
      <dsp:spPr>
        <a:xfrm>
          <a:off x="853811" y="2986686"/>
          <a:ext cx="211316" cy="2113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C4318-B11C-49CD-887F-02A055280E69}">
      <dsp:nvSpPr>
        <dsp:cNvPr id="0" name=""/>
        <dsp:cNvSpPr/>
      </dsp:nvSpPr>
      <dsp:spPr>
        <a:xfrm>
          <a:off x="1138560" y="2934913"/>
          <a:ext cx="145280" cy="1452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FDF8F-BF9A-464C-BD90-B7DC0F2B9F34}">
      <dsp:nvSpPr>
        <dsp:cNvPr id="0" name=""/>
        <dsp:cNvSpPr/>
      </dsp:nvSpPr>
      <dsp:spPr>
        <a:xfrm>
          <a:off x="1283840" y="2326371"/>
          <a:ext cx="426667" cy="81455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2FC48-BE69-4BA0-BEB2-E6B4A848BA46}">
      <dsp:nvSpPr>
        <dsp:cNvPr id="0" name=""/>
        <dsp:cNvSpPr/>
      </dsp:nvSpPr>
      <dsp:spPr>
        <a:xfrm>
          <a:off x="1682860" y="2336256"/>
          <a:ext cx="1163637" cy="81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direction</a:t>
          </a:r>
          <a:endParaRPr lang="en-US" sz="1400" kern="1200" dirty="0"/>
        </a:p>
      </dsp:txBody>
      <dsp:txXfrm>
        <a:off x="1682860" y="2336256"/>
        <a:ext cx="1163637" cy="814546"/>
      </dsp:txXfrm>
    </dsp:sp>
    <dsp:sp modelId="{F382E856-AC03-4962-BED8-FF54912B21EB}">
      <dsp:nvSpPr>
        <dsp:cNvPr id="0" name=""/>
        <dsp:cNvSpPr/>
      </dsp:nvSpPr>
      <dsp:spPr>
        <a:xfrm>
          <a:off x="2874145" y="2326371"/>
          <a:ext cx="426667" cy="81455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B8CE8-7139-44B7-8FDF-201A2B15E3C3}">
      <dsp:nvSpPr>
        <dsp:cNvPr id="0" name=""/>
        <dsp:cNvSpPr/>
      </dsp:nvSpPr>
      <dsp:spPr>
        <a:xfrm>
          <a:off x="3270371" y="2341290"/>
          <a:ext cx="1163637" cy="81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objective.in</a:t>
          </a:r>
          <a:endParaRPr lang="en-US" sz="1400" kern="1200" dirty="0"/>
        </a:p>
      </dsp:txBody>
      <dsp:txXfrm>
        <a:off x="3270371" y="2341290"/>
        <a:ext cx="1163637" cy="814546"/>
      </dsp:txXfrm>
    </dsp:sp>
    <dsp:sp modelId="{FC90D229-61E0-4B03-9722-B925CEDD9791}">
      <dsp:nvSpPr>
        <dsp:cNvPr id="0" name=""/>
        <dsp:cNvSpPr/>
      </dsp:nvSpPr>
      <dsp:spPr>
        <a:xfrm>
          <a:off x="4464450" y="2326371"/>
          <a:ext cx="426667" cy="81455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4CEBA-379A-44F0-BB4E-6C4B37F07808}">
      <dsp:nvSpPr>
        <dsp:cNvPr id="0" name=""/>
        <dsp:cNvSpPr/>
      </dsp:nvSpPr>
      <dsp:spPr>
        <a:xfrm>
          <a:off x="4891117" y="2326766"/>
          <a:ext cx="1163637" cy="81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const.mat</a:t>
          </a:r>
          <a:endParaRPr lang="en-US" sz="1400" kern="1200" dirty="0"/>
        </a:p>
      </dsp:txBody>
      <dsp:txXfrm>
        <a:off x="4891117" y="2326766"/>
        <a:ext cx="1163637" cy="814546"/>
      </dsp:txXfrm>
    </dsp:sp>
    <dsp:sp modelId="{7608B1F8-A473-4838-87A2-E33E7C14745C}">
      <dsp:nvSpPr>
        <dsp:cNvPr id="0" name=""/>
        <dsp:cNvSpPr/>
      </dsp:nvSpPr>
      <dsp:spPr>
        <a:xfrm>
          <a:off x="6054755" y="2326371"/>
          <a:ext cx="426667" cy="81455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2054E-FDA8-4B6C-964F-977CB252CF06}">
      <dsp:nvSpPr>
        <dsp:cNvPr id="0" name=""/>
        <dsp:cNvSpPr/>
      </dsp:nvSpPr>
      <dsp:spPr>
        <a:xfrm>
          <a:off x="6481422" y="2326766"/>
          <a:ext cx="1163637" cy="81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const.dir</a:t>
          </a:r>
          <a:endParaRPr lang="en-US" sz="1400" kern="1200" dirty="0"/>
        </a:p>
      </dsp:txBody>
      <dsp:txXfrm>
        <a:off x="6481422" y="2326766"/>
        <a:ext cx="1163637" cy="814546"/>
      </dsp:txXfrm>
    </dsp:sp>
    <dsp:sp modelId="{6156F5C9-774C-4C51-8B03-857593111C44}">
      <dsp:nvSpPr>
        <dsp:cNvPr id="0" name=""/>
        <dsp:cNvSpPr/>
      </dsp:nvSpPr>
      <dsp:spPr>
        <a:xfrm>
          <a:off x="7645059" y="2326371"/>
          <a:ext cx="426667" cy="81455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1CCA4-1657-4A98-9F42-2C30A067EEBF}">
      <dsp:nvSpPr>
        <dsp:cNvPr id="0" name=""/>
        <dsp:cNvSpPr/>
      </dsp:nvSpPr>
      <dsp:spPr>
        <a:xfrm>
          <a:off x="8071726" y="2326766"/>
          <a:ext cx="1163637" cy="81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const.rhs</a:t>
          </a:r>
          <a:endParaRPr lang="en-US" sz="1400" kern="1200" dirty="0"/>
        </a:p>
      </dsp:txBody>
      <dsp:txXfrm>
        <a:off x="8071726" y="2326766"/>
        <a:ext cx="1163637" cy="814546"/>
      </dsp:txXfrm>
    </dsp:sp>
    <dsp:sp modelId="{4B5627B2-F0E1-485F-9957-545DEEA9F06C}">
      <dsp:nvSpPr>
        <dsp:cNvPr id="0" name=""/>
        <dsp:cNvSpPr/>
      </dsp:nvSpPr>
      <dsp:spPr>
        <a:xfrm>
          <a:off x="9235364" y="2326371"/>
          <a:ext cx="426667" cy="81455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F4F70-705F-44D8-99C1-17CB7B0FF945}">
      <dsp:nvSpPr>
        <dsp:cNvPr id="0" name=""/>
        <dsp:cNvSpPr/>
      </dsp:nvSpPr>
      <dsp:spPr>
        <a:xfrm>
          <a:off x="9708576" y="2259054"/>
          <a:ext cx="989091" cy="9890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Solution</a:t>
          </a:r>
          <a:endParaRPr lang="en-US" sz="1400" kern="1200" dirty="0"/>
        </a:p>
      </dsp:txBody>
      <dsp:txXfrm>
        <a:off x="9853425" y="2403903"/>
        <a:ext cx="699393" cy="6993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6A8FF-B752-445A-82B5-B9C3FE55AE39}">
      <dsp:nvSpPr>
        <dsp:cNvPr id="0" name=""/>
        <dsp:cNvSpPr/>
      </dsp:nvSpPr>
      <dsp:spPr>
        <a:xfrm>
          <a:off x="0" y="5765260"/>
          <a:ext cx="10329986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4FE1D9-7C29-4A62-9FDD-033EB88FE4BA}">
      <dsp:nvSpPr>
        <dsp:cNvPr id="0" name=""/>
        <dsp:cNvSpPr/>
      </dsp:nvSpPr>
      <dsp:spPr>
        <a:xfrm>
          <a:off x="0" y="4936369"/>
          <a:ext cx="10329986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28095-B4C6-49C1-B3F2-5286954FCF2F}">
      <dsp:nvSpPr>
        <dsp:cNvPr id="0" name=""/>
        <dsp:cNvSpPr/>
      </dsp:nvSpPr>
      <dsp:spPr>
        <a:xfrm>
          <a:off x="0" y="4107478"/>
          <a:ext cx="10329986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94D7D-D35C-49D7-BFDB-83046A37BE17}">
      <dsp:nvSpPr>
        <dsp:cNvPr id="0" name=""/>
        <dsp:cNvSpPr/>
      </dsp:nvSpPr>
      <dsp:spPr>
        <a:xfrm>
          <a:off x="0" y="3278587"/>
          <a:ext cx="10329986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114C6-A04E-4275-BABB-4BF6C92EB496}">
      <dsp:nvSpPr>
        <dsp:cNvPr id="0" name=""/>
        <dsp:cNvSpPr/>
      </dsp:nvSpPr>
      <dsp:spPr>
        <a:xfrm>
          <a:off x="0" y="2449696"/>
          <a:ext cx="10329986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6D84C-A3DC-49B0-94C8-8C392363383C}">
      <dsp:nvSpPr>
        <dsp:cNvPr id="0" name=""/>
        <dsp:cNvSpPr/>
      </dsp:nvSpPr>
      <dsp:spPr>
        <a:xfrm>
          <a:off x="0" y="1620805"/>
          <a:ext cx="10329986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EA608-5E7C-4308-820C-61495FF0A958}">
      <dsp:nvSpPr>
        <dsp:cNvPr id="0" name=""/>
        <dsp:cNvSpPr/>
      </dsp:nvSpPr>
      <dsp:spPr>
        <a:xfrm>
          <a:off x="0" y="791914"/>
          <a:ext cx="10329986" cy="0"/>
        </a:xfrm>
        <a:prstGeom prst="line">
          <a:avLst/>
        </a:pr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BEFD7-A9C3-49A9-ABCF-2192E157692C}">
      <dsp:nvSpPr>
        <dsp:cNvPr id="0" name=""/>
        <dsp:cNvSpPr/>
      </dsp:nvSpPr>
      <dsp:spPr>
        <a:xfrm>
          <a:off x="2685796" y="2494"/>
          <a:ext cx="7644190" cy="78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install.packages</a:t>
          </a:r>
          <a:r>
            <a:rPr lang="en-US" sz="2000" kern="1200" dirty="0" smtClean="0"/>
            <a:t>("</a:t>
          </a:r>
          <a:r>
            <a:rPr lang="en-US" sz="2000" kern="1200" dirty="0" err="1" smtClean="0"/>
            <a:t>lpSolve</a:t>
          </a:r>
          <a:r>
            <a:rPr lang="en-US" sz="2000" kern="1200" dirty="0" smtClean="0"/>
            <a:t>")</a:t>
          </a:r>
          <a:endParaRPr lang="en-US" sz="2000" kern="1200" dirty="0"/>
        </a:p>
      </dsp:txBody>
      <dsp:txXfrm>
        <a:off x="2685796" y="2494"/>
        <a:ext cx="7644190" cy="789420"/>
      </dsp:txXfrm>
    </dsp:sp>
    <dsp:sp modelId="{69880527-8AB2-4407-A1CC-009D179DEF5E}">
      <dsp:nvSpPr>
        <dsp:cNvPr id="0" name=""/>
        <dsp:cNvSpPr/>
      </dsp:nvSpPr>
      <dsp:spPr>
        <a:xfrm>
          <a:off x="0" y="2494"/>
          <a:ext cx="2685796" cy="78942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Install Package “</a:t>
          </a:r>
          <a:r>
            <a:rPr lang="en-US" sz="2300" kern="1200" dirty="0" err="1" smtClean="0"/>
            <a:t>lpSolver</a:t>
          </a:r>
          <a:r>
            <a:rPr lang="en-US" sz="2300" kern="1200" dirty="0" smtClean="0"/>
            <a:t>”</a:t>
          </a:r>
          <a:endParaRPr lang="en-US" sz="2300" kern="1200" dirty="0"/>
        </a:p>
      </dsp:txBody>
      <dsp:txXfrm>
        <a:off x="38543" y="41037"/>
        <a:ext cx="2608710" cy="750877"/>
      </dsp:txXfrm>
    </dsp:sp>
    <dsp:sp modelId="{BB284C38-0E39-4E93-98BB-F64B8EF0BA97}">
      <dsp:nvSpPr>
        <dsp:cNvPr id="0" name=""/>
        <dsp:cNvSpPr/>
      </dsp:nvSpPr>
      <dsp:spPr>
        <a:xfrm>
          <a:off x="2685796" y="831385"/>
          <a:ext cx="7644190" cy="78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library(</a:t>
          </a:r>
          <a:r>
            <a:rPr lang="en-US" sz="2400" kern="1200" dirty="0" err="1" smtClean="0"/>
            <a:t>lpSolve</a:t>
          </a:r>
          <a:r>
            <a:rPr lang="en-US" sz="2400" kern="1200" dirty="0" smtClean="0"/>
            <a:t>)</a:t>
          </a:r>
          <a:endParaRPr lang="en-US" sz="2400" kern="1200" dirty="0"/>
        </a:p>
      </dsp:txBody>
      <dsp:txXfrm>
        <a:off x="2685796" y="831385"/>
        <a:ext cx="7644190" cy="789420"/>
      </dsp:txXfrm>
    </dsp:sp>
    <dsp:sp modelId="{049D8D64-3FD6-46CE-8336-FD0B65726C62}">
      <dsp:nvSpPr>
        <dsp:cNvPr id="0" name=""/>
        <dsp:cNvSpPr/>
      </dsp:nvSpPr>
      <dsp:spPr>
        <a:xfrm>
          <a:off x="0" y="831385"/>
          <a:ext cx="2685796" cy="78942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19050" cap="rnd" cmpd="sng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Open Library</a:t>
          </a:r>
          <a:endParaRPr lang="en-US" sz="2300" kern="1200" dirty="0"/>
        </a:p>
      </dsp:txBody>
      <dsp:txXfrm>
        <a:off x="38543" y="869928"/>
        <a:ext cx="2608710" cy="750877"/>
      </dsp:txXfrm>
    </dsp:sp>
    <dsp:sp modelId="{4A3D35AE-9ABF-49A3-B188-E13096599C00}">
      <dsp:nvSpPr>
        <dsp:cNvPr id="0" name=""/>
        <dsp:cNvSpPr/>
      </dsp:nvSpPr>
      <dsp:spPr>
        <a:xfrm>
          <a:off x="2685796" y="1660276"/>
          <a:ext cx="7644190" cy="78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obj.fun</a:t>
          </a:r>
          <a:r>
            <a:rPr lang="en-US" sz="2400" kern="1200" dirty="0" smtClean="0"/>
            <a:t> &lt;- </a:t>
          </a:r>
          <a:r>
            <a:rPr lang="en-US" sz="2400" kern="1200" dirty="0" smtClean="0"/>
            <a:t>c(…………)</a:t>
          </a:r>
          <a:endParaRPr lang="en-US" sz="2400" kern="1200" dirty="0"/>
        </a:p>
      </dsp:txBody>
      <dsp:txXfrm>
        <a:off x="2685796" y="1660276"/>
        <a:ext cx="7644190" cy="789420"/>
      </dsp:txXfrm>
    </dsp:sp>
    <dsp:sp modelId="{E9F7FDA8-7A0E-494A-AB7F-6208736A028C}">
      <dsp:nvSpPr>
        <dsp:cNvPr id="0" name=""/>
        <dsp:cNvSpPr/>
      </dsp:nvSpPr>
      <dsp:spPr>
        <a:xfrm>
          <a:off x="0" y="1660276"/>
          <a:ext cx="2685796" cy="78942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9050" cap="rnd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Objective Function</a:t>
          </a:r>
          <a:endParaRPr lang="en-US" sz="2300" kern="1200" dirty="0"/>
        </a:p>
      </dsp:txBody>
      <dsp:txXfrm>
        <a:off x="38543" y="1698819"/>
        <a:ext cx="2608710" cy="750877"/>
      </dsp:txXfrm>
    </dsp:sp>
    <dsp:sp modelId="{27F3B629-00F4-4BBC-9D0A-5B587DD32A8F}">
      <dsp:nvSpPr>
        <dsp:cNvPr id="0" name=""/>
        <dsp:cNvSpPr/>
      </dsp:nvSpPr>
      <dsp:spPr>
        <a:xfrm>
          <a:off x="2685796" y="2489167"/>
          <a:ext cx="7644190" cy="78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constr</a:t>
          </a:r>
          <a:r>
            <a:rPr lang="en-US" sz="2400" kern="1200" dirty="0" smtClean="0"/>
            <a:t> &lt;- matrix(c</a:t>
          </a:r>
          <a:r>
            <a:rPr lang="en-US" sz="2400" kern="1200" dirty="0" smtClean="0"/>
            <a:t>(……….),</a:t>
          </a:r>
          <a:r>
            <a:rPr lang="en-US" sz="2400" kern="1200" dirty="0" err="1" smtClean="0"/>
            <a:t>ncol</a:t>
          </a:r>
          <a:r>
            <a:rPr lang="en-US" sz="2400" kern="1200" dirty="0" smtClean="0"/>
            <a:t> = </a:t>
          </a:r>
          <a:r>
            <a:rPr lang="en-US" sz="2400" kern="1200" dirty="0" smtClean="0"/>
            <a:t>…,</a:t>
          </a:r>
          <a:r>
            <a:rPr lang="en-US" sz="2400" kern="1200" dirty="0" smtClean="0"/>
            <a:t>byrow = TRUE)</a:t>
          </a:r>
          <a:endParaRPr lang="en-US" sz="2400" kern="1200" dirty="0"/>
        </a:p>
      </dsp:txBody>
      <dsp:txXfrm>
        <a:off x="2685796" y="2489167"/>
        <a:ext cx="7644190" cy="789420"/>
      </dsp:txXfrm>
    </dsp:sp>
    <dsp:sp modelId="{6DBF63B7-DB3E-48ED-AD58-655E41CC1A95}">
      <dsp:nvSpPr>
        <dsp:cNvPr id="0" name=""/>
        <dsp:cNvSpPr/>
      </dsp:nvSpPr>
      <dsp:spPr>
        <a:xfrm>
          <a:off x="0" y="2489167"/>
          <a:ext cx="2685796" cy="78942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rnd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Constraints</a:t>
          </a:r>
          <a:endParaRPr lang="en-US" sz="2300" kern="1200" dirty="0"/>
        </a:p>
      </dsp:txBody>
      <dsp:txXfrm>
        <a:off x="38543" y="2527710"/>
        <a:ext cx="2608710" cy="750877"/>
      </dsp:txXfrm>
    </dsp:sp>
    <dsp:sp modelId="{1C57EC4A-BBCC-4E6F-ADA2-E13894F763D0}">
      <dsp:nvSpPr>
        <dsp:cNvPr id="0" name=""/>
        <dsp:cNvSpPr/>
      </dsp:nvSpPr>
      <dsp:spPr>
        <a:xfrm>
          <a:off x="2685796" y="3318058"/>
          <a:ext cx="7644190" cy="78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constr.dir</a:t>
          </a:r>
          <a:r>
            <a:rPr lang="en-US" sz="2400" kern="1200" dirty="0" smtClean="0"/>
            <a:t> &lt;- c</a:t>
          </a:r>
          <a:r>
            <a:rPr lang="en-US" sz="2400" kern="1200" dirty="0" smtClean="0"/>
            <a:t>("&lt;=","&lt;=","&gt;=“…….)</a:t>
          </a:r>
          <a:endParaRPr lang="en-US" sz="2400" kern="1200" dirty="0"/>
        </a:p>
      </dsp:txBody>
      <dsp:txXfrm>
        <a:off x="2685796" y="3318058"/>
        <a:ext cx="7644190" cy="789420"/>
      </dsp:txXfrm>
    </dsp:sp>
    <dsp:sp modelId="{C5D947AC-A4B4-49BF-8123-DCE23FC59C0E}">
      <dsp:nvSpPr>
        <dsp:cNvPr id="0" name=""/>
        <dsp:cNvSpPr/>
      </dsp:nvSpPr>
      <dsp:spPr>
        <a:xfrm>
          <a:off x="0" y="3318058"/>
          <a:ext cx="2685796" cy="78942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9050" cap="rnd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Constraints’ Direction</a:t>
          </a:r>
          <a:endParaRPr lang="en-US" sz="2300" kern="1200" dirty="0"/>
        </a:p>
      </dsp:txBody>
      <dsp:txXfrm>
        <a:off x="38543" y="3356601"/>
        <a:ext cx="2608710" cy="750877"/>
      </dsp:txXfrm>
    </dsp:sp>
    <dsp:sp modelId="{EBA4BF18-5D25-43B4-AD85-1DB91C7045BA}">
      <dsp:nvSpPr>
        <dsp:cNvPr id="0" name=""/>
        <dsp:cNvSpPr/>
      </dsp:nvSpPr>
      <dsp:spPr>
        <a:xfrm>
          <a:off x="2685796" y="4146949"/>
          <a:ext cx="7644190" cy="78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rhs</a:t>
          </a:r>
          <a:r>
            <a:rPr lang="en-US" sz="2400" kern="1200" dirty="0" smtClean="0"/>
            <a:t> &lt;- c</a:t>
          </a:r>
          <a:r>
            <a:rPr lang="en-US" sz="2400" kern="1200" dirty="0" smtClean="0"/>
            <a:t>(……..)</a:t>
          </a:r>
          <a:endParaRPr lang="en-US" sz="2400" kern="1200" dirty="0"/>
        </a:p>
      </dsp:txBody>
      <dsp:txXfrm>
        <a:off x="2685796" y="4146949"/>
        <a:ext cx="7644190" cy="789420"/>
      </dsp:txXfrm>
    </dsp:sp>
    <dsp:sp modelId="{B1ECE4A7-3D10-4F25-B76F-6C73A220ECC4}">
      <dsp:nvSpPr>
        <dsp:cNvPr id="0" name=""/>
        <dsp:cNvSpPr/>
      </dsp:nvSpPr>
      <dsp:spPr>
        <a:xfrm>
          <a:off x="0" y="4146949"/>
          <a:ext cx="2685796" cy="78942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19050" cap="rnd" cmpd="sng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RHS Value</a:t>
          </a:r>
          <a:endParaRPr lang="en-US" sz="2300" kern="1200" dirty="0"/>
        </a:p>
      </dsp:txBody>
      <dsp:txXfrm>
        <a:off x="38543" y="4185492"/>
        <a:ext cx="2608710" cy="750877"/>
      </dsp:txXfrm>
    </dsp:sp>
    <dsp:sp modelId="{108B4D09-E7C7-4BD9-AA90-ABE52148BCF4}">
      <dsp:nvSpPr>
        <dsp:cNvPr id="0" name=""/>
        <dsp:cNvSpPr/>
      </dsp:nvSpPr>
      <dsp:spPr>
        <a:xfrm>
          <a:off x="2685796" y="4975840"/>
          <a:ext cx="7644190" cy="78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prod.sol</a:t>
          </a:r>
          <a:r>
            <a:rPr lang="en-US" sz="2400" kern="1200" dirty="0" smtClean="0"/>
            <a:t> &lt;- </a:t>
          </a:r>
          <a:r>
            <a:rPr lang="en-US" sz="2400" kern="1200" dirty="0" err="1" smtClean="0"/>
            <a:t>lp</a:t>
          </a:r>
          <a:r>
            <a:rPr lang="en-US" sz="2400" kern="1200" dirty="0" smtClean="0"/>
            <a:t>(direction = "</a:t>
          </a:r>
          <a:r>
            <a:rPr lang="en-US" sz="2400" kern="1200" dirty="0" err="1" smtClean="0"/>
            <a:t>min",objective.in</a:t>
          </a:r>
          <a:r>
            <a:rPr lang="en-US" sz="2400" kern="1200" dirty="0" smtClean="0"/>
            <a:t> = </a:t>
          </a:r>
          <a:r>
            <a:rPr lang="en-US" sz="2400" kern="1200" dirty="0" err="1" smtClean="0"/>
            <a:t>obj.fun,constr,constr.dir,rhs,compute.sens</a:t>
          </a:r>
          <a:r>
            <a:rPr lang="en-US" sz="2400" kern="1200" dirty="0" smtClean="0"/>
            <a:t> = TRUE)</a:t>
          </a:r>
          <a:endParaRPr lang="en-US" sz="2400" kern="1200" dirty="0"/>
        </a:p>
      </dsp:txBody>
      <dsp:txXfrm>
        <a:off x="2685796" y="4975840"/>
        <a:ext cx="7644190" cy="789420"/>
      </dsp:txXfrm>
    </dsp:sp>
    <dsp:sp modelId="{2F36ED91-E73F-41B2-A666-E56DA619423F}">
      <dsp:nvSpPr>
        <dsp:cNvPr id="0" name=""/>
        <dsp:cNvSpPr/>
      </dsp:nvSpPr>
      <dsp:spPr>
        <a:xfrm>
          <a:off x="0" y="4975840"/>
          <a:ext cx="2685796" cy="789420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rnd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43815" rIns="43815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Solve</a:t>
          </a:r>
          <a:endParaRPr lang="en-US" sz="2300" kern="1200" dirty="0"/>
        </a:p>
      </dsp:txBody>
      <dsp:txXfrm>
        <a:off x="38543" y="5014383"/>
        <a:ext cx="2608710" cy="750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5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7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0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3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3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31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1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6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8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1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712EF6-EB09-4B89-8CE5-690FC9898B79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CEAF-EB1C-4CF1-AB63-DF944B345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3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tmp"/><Relationship Id="rId5" Type="http://schemas.openxmlformats.org/officeDocument/2006/relationships/image" Target="../media/image52.tmp"/><Relationship Id="rId4" Type="http://schemas.openxmlformats.org/officeDocument/2006/relationships/image" Target="../media/image51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tmp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tmp"/><Relationship Id="rId4" Type="http://schemas.openxmlformats.org/officeDocument/2006/relationships/image" Target="../media/image57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tmp"/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tmp"/><Relationship Id="rId4" Type="http://schemas.openxmlformats.org/officeDocument/2006/relationships/image" Target="../media/image61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tmp"/><Relationship Id="rId5" Type="http://schemas.openxmlformats.org/officeDocument/2006/relationships/image" Target="../media/image70.tmp"/><Relationship Id="rId4" Type="http://schemas.openxmlformats.org/officeDocument/2006/relationships/image" Target="../media/image69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image" Target="../media/image7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tm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tmp"/><Relationship Id="rId3" Type="http://schemas.openxmlformats.org/officeDocument/2006/relationships/image" Target="../media/image79.tmp"/><Relationship Id="rId7" Type="http://schemas.openxmlformats.org/officeDocument/2006/relationships/image" Target="../media/image83.tmp"/><Relationship Id="rId2" Type="http://schemas.openxmlformats.org/officeDocument/2006/relationships/image" Target="../media/image78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tmp"/><Relationship Id="rId11" Type="http://schemas.openxmlformats.org/officeDocument/2006/relationships/image" Target="../media/image87.tmp"/><Relationship Id="rId5" Type="http://schemas.openxmlformats.org/officeDocument/2006/relationships/image" Target="../media/image81.tmp"/><Relationship Id="rId10" Type="http://schemas.openxmlformats.org/officeDocument/2006/relationships/image" Target="../media/image86.tmp"/><Relationship Id="rId4" Type="http://schemas.openxmlformats.org/officeDocument/2006/relationships/image" Target="../media/image80.tmp"/><Relationship Id="rId9" Type="http://schemas.openxmlformats.org/officeDocument/2006/relationships/image" Target="../media/image85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image" Target="../media/image8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mp"/><Relationship Id="rId3" Type="http://schemas.openxmlformats.org/officeDocument/2006/relationships/image" Target="../media/image23.tmp"/><Relationship Id="rId7" Type="http://schemas.openxmlformats.org/officeDocument/2006/relationships/image" Target="../media/image27.tmp"/><Relationship Id="rId12" Type="http://schemas.openxmlformats.org/officeDocument/2006/relationships/image" Target="../media/image32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tmp"/><Relationship Id="rId11" Type="http://schemas.openxmlformats.org/officeDocument/2006/relationships/image" Target="../media/image31.tmp"/><Relationship Id="rId5" Type="http://schemas.openxmlformats.org/officeDocument/2006/relationships/image" Target="../media/image25.tmp"/><Relationship Id="rId10" Type="http://schemas.openxmlformats.org/officeDocument/2006/relationships/image" Target="../media/image30.tmp"/><Relationship Id="rId4" Type="http://schemas.openxmlformats.org/officeDocument/2006/relationships/image" Target="../media/image24.tmp"/><Relationship Id="rId9" Type="http://schemas.openxmlformats.org/officeDocument/2006/relationships/image" Target="../media/image2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LPP USING VARIOUS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1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8045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330266" y="5080000"/>
            <a:ext cx="1117600" cy="558800"/>
          </a:xfrm>
          <a:prstGeom prst="ellipse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EXCEL 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313840"/>
              </p:ext>
            </p:extLst>
          </p:nvPr>
        </p:nvGraphicFramePr>
        <p:xfrm>
          <a:off x="373486" y="180304"/>
          <a:ext cx="11668259" cy="649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79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FF70CD-0257-4C22-A495-39238CADD0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graphicEl>
                                              <a:dgm id="{A5FF70CD-0257-4C22-A495-39238CADD0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A5FF70CD-0257-4C22-A495-39238CADD0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graphicEl>
                                              <a:dgm id="{A5FF70CD-0257-4C22-A495-39238CADD0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300F5A-ED7F-47D0-A9C0-DFD122C2E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graphicEl>
                                              <a:dgm id="{98300F5A-ED7F-47D0-A9C0-DFD122C2E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98300F5A-ED7F-47D0-A9C0-DFD122C2EE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98300F5A-ED7F-47D0-A9C0-DFD122C2EE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B28C2D-0B89-4230-B4B6-A21D8FF2E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CEB28C2D-0B89-4230-B4B6-A21D8FF2E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CEB28C2D-0B89-4230-B4B6-A21D8FF2E7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CEB28C2D-0B89-4230-B4B6-A21D8FF2E7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8820EF-3B17-491E-88EF-B6D3339A0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898820EF-3B17-491E-88EF-B6D3339A0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898820EF-3B17-491E-88EF-B6D3339A01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898820EF-3B17-491E-88EF-B6D3339A01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A3527F-E243-4769-8E7C-C4B8C9443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graphicEl>
                                              <a:dgm id="{48A3527F-E243-4769-8E7C-C4B8C9443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48A3527F-E243-4769-8E7C-C4B8C9443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graphicEl>
                                              <a:dgm id="{48A3527F-E243-4769-8E7C-C4B8C94433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C99A09-71A5-49EC-B2C7-DBFC973F0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CAC99A09-71A5-49EC-B2C7-DBFC973F0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CAC99A09-71A5-49EC-B2C7-DBFC973F03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CAC99A09-71A5-49EC-B2C7-DBFC973F03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525D45-869E-4298-9B94-D138A5C0F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E9525D45-869E-4298-9B94-D138A5C0F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E9525D45-869E-4298-9B94-D138A5C0F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graphicEl>
                                              <a:dgm id="{E9525D45-869E-4298-9B94-D138A5C0F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ACE4BE-5918-40BA-91A8-06CEEC556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C4ACE4BE-5918-40BA-91A8-06CEEC556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C4ACE4BE-5918-40BA-91A8-06CEEC556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C4ACE4BE-5918-40BA-91A8-06CEEC556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F2A3AE-6AC8-4688-BCA1-9ED1EF64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A0F2A3AE-6AC8-4688-BCA1-9ED1EF64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A0F2A3AE-6AC8-4688-BCA1-9ED1EF64DA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graphicEl>
                                              <a:dgm id="{A0F2A3AE-6AC8-4688-BCA1-9ED1EF64DA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1F2F74-0204-424B-BC16-78CFA1D78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dgm id="{241F2F74-0204-424B-BC16-78CFA1D78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241F2F74-0204-424B-BC16-78CFA1D787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graphicEl>
                                              <a:dgm id="{241F2F74-0204-424B-BC16-78CFA1D787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7539" cy="611746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11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21857" cy="5096586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7"/>
            <a:ext cx="9392961" cy="510611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47" y="3094900"/>
            <a:ext cx="1381318" cy="92405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67" y="3079909"/>
            <a:ext cx="143847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50"/>
            <a:ext cx="12192000" cy="63058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069" y="3971109"/>
            <a:ext cx="1136468" cy="3526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849"/>
            <a:ext cx="12192000" cy="1082487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682" y="1390987"/>
            <a:ext cx="2113159" cy="30578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0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516"/>
            <a:ext cx="12192000" cy="629696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95" y="2179008"/>
            <a:ext cx="5544324" cy="302937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60" y="2812508"/>
            <a:ext cx="3000794" cy="17623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28600" y="3970421"/>
            <a:ext cx="577516" cy="360947"/>
          </a:xfrm>
          <a:prstGeom prst="rect">
            <a:avLst/>
          </a:prstGeom>
          <a:solidFill>
            <a:srgbClr val="FF0000">
              <a:alpha val="69000"/>
            </a:srgbClr>
          </a:solidFill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88" y="3633533"/>
            <a:ext cx="1505160" cy="27626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79" y="4015598"/>
            <a:ext cx="1533739" cy="2857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6116" y="3970421"/>
            <a:ext cx="557989" cy="360947"/>
          </a:xfrm>
          <a:prstGeom prst="rect">
            <a:avLst/>
          </a:prstGeom>
          <a:solidFill>
            <a:srgbClr val="FF0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3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50"/>
            <a:ext cx="12192000" cy="63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5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19"/>
            <a:ext cx="12192000" cy="632376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36" t="36766" r="8524" b="14571"/>
          <a:stretch/>
        </p:blipFill>
        <p:spPr>
          <a:xfrm>
            <a:off x="3942413" y="2593299"/>
            <a:ext cx="7210270" cy="3072984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9" t="37496" r="15533" b="14386"/>
          <a:stretch/>
        </p:blipFill>
        <p:spPr>
          <a:xfrm>
            <a:off x="3957402" y="2638269"/>
            <a:ext cx="6340841" cy="3043003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5" t="30135" r="5943" b="11276"/>
          <a:stretch/>
        </p:blipFill>
        <p:spPr>
          <a:xfrm>
            <a:off x="5411449" y="2173574"/>
            <a:ext cx="6056026" cy="370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84"/>
            <a:ext cx="12192000" cy="631483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84"/>
            <a:ext cx="12192000" cy="129512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8" r="58934"/>
          <a:stretch/>
        </p:blipFill>
        <p:spPr>
          <a:xfrm>
            <a:off x="1109272" y="271584"/>
            <a:ext cx="3897443" cy="6314831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738" y="1377032"/>
            <a:ext cx="4778619" cy="9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2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LPP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589974"/>
              </p:ext>
            </p:extLst>
          </p:nvPr>
        </p:nvGraphicFramePr>
        <p:xfrm>
          <a:off x="1103313" y="1262130"/>
          <a:ext cx="8947150" cy="4986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397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1EA483-3080-4DC3-96A3-CD1A8B5F5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C1EA483-3080-4DC3-96A3-CD1A8B5F5F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D43BFF-B464-448F-BDAD-86CA15624E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1D43BFF-B464-448F-BDAD-86CA15624E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10A5EE5-6CB6-4F7C-9A96-BB1CF2D25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A10A5EE5-6CB6-4F7C-9A96-BB1CF2D25A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9583FF-E53F-42C2-82A9-FC6B0105F0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699583FF-E53F-42C2-82A9-FC6B0105F0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501571-AA42-40CD-A7CB-916B55D43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1501571-AA42-40CD-A7CB-916B55D435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19"/>
            <a:ext cx="12192000" cy="63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584"/>
            <a:ext cx="12192000" cy="631483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64" t="24695" r="13197" b="13198"/>
          <a:stretch/>
        </p:blipFill>
        <p:spPr>
          <a:xfrm>
            <a:off x="7030387" y="1828801"/>
            <a:ext cx="3552670" cy="392742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9" r="14057"/>
          <a:stretch/>
        </p:blipFill>
        <p:spPr>
          <a:xfrm>
            <a:off x="6955436" y="262652"/>
            <a:ext cx="3522689" cy="633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119"/>
            <a:ext cx="12192000" cy="6323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8466" y="779489"/>
            <a:ext cx="63858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=MMULT(MINVERSE(</a:t>
            </a:r>
            <a:r>
              <a:rPr lang="en-US" dirty="0" err="1" smtClean="0"/>
              <a:t>arrray</a:t>
            </a:r>
            <a:r>
              <a:rPr lang="en-US" dirty="0"/>
              <a:t> </a:t>
            </a:r>
            <a:r>
              <a:rPr lang="en-US" dirty="0" smtClean="0"/>
              <a:t>2X2),array 2X1)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3" r="164"/>
          <a:stretch/>
        </p:blipFill>
        <p:spPr>
          <a:xfrm>
            <a:off x="10478124" y="276050"/>
            <a:ext cx="1693889" cy="630589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050"/>
            <a:ext cx="12192000" cy="63058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8544" y="779489"/>
            <a:ext cx="6071017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=(4 x X1 + 3 x X2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7" r="3361"/>
          <a:stretch/>
        </p:blipFill>
        <p:spPr>
          <a:xfrm>
            <a:off x="10448144" y="271584"/>
            <a:ext cx="1334125" cy="63148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478124" y="3764220"/>
            <a:ext cx="1169233" cy="554636"/>
          </a:xfrm>
          <a:prstGeom prst="rect">
            <a:avLst/>
          </a:prstGeom>
          <a:solidFill>
            <a:schemeClr val="accent6">
              <a:alpha val="56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0" t="34866" r="79221" b="61098"/>
          <a:stretch/>
        </p:blipFill>
        <p:spPr>
          <a:xfrm>
            <a:off x="1978702" y="2473376"/>
            <a:ext cx="554636" cy="2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9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9" grpId="1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6837"/>
          </a:xfrm>
        </p:spPr>
        <p:txBody>
          <a:bodyPr/>
          <a:lstStyle/>
          <a:p>
            <a:r>
              <a:rPr lang="en-IN" dirty="0" smtClean="0"/>
              <a:t>Transportation problem :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18631016"/>
              </p:ext>
            </p:extLst>
          </p:nvPr>
        </p:nvGraphicFramePr>
        <p:xfrm>
          <a:off x="808507" y="1249250"/>
          <a:ext cx="8799132" cy="544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60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99" y="1329601"/>
            <a:ext cx="7833822" cy="207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8" y="262823"/>
            <a:ext cx="6165326" cy="45925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792" y="5254580"/>
            <a:ext cx="5743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ROW MINIMAL</a:t>
            </a:r>
            <a:endParaRPr lang="en-US" sz="32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08770893"/>
              </p:ext>
            </p:extLst>
          </p:nvPr>
        </p:nvGraphicFramePr>
        <p:xfrm>
          <a:off x="6297769" y="520044"/>
          <a:ext cx="6377904" cy="4534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414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E379ED2-DC3B-432A-B4B0-74854AD06F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0E379ED2-DC3B-432A-B4B0-74854AD06F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F30BBC-2339-426F-AF4C-A077ACA87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42F30BBC-2339-426F-AF4C-A077ACA87C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3F3BB1-4262-442E-BBFA-AA2AD3F276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793F3BB1-4262-442E-BBFA-AA2AD3F276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1565AD-B860-4008-8EB4-BDC3E97C7C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6D1565AD-B860-4008-8EB4-BDC3E97C7C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4CD9CD-68D5-4C51-B608-16EB04E9E0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BD4CD9CD-68D5-4C51-B608-16EB04E9E0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C072C2-C11D-4C03-9E69-6D04AA4741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34C072C2-C11D-4C03-9E69-6D04AA4741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568C82-93DE-4A85-AE7F-30BCB072FD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3C568C82-93DE-4A85-AE7F-30BCB072FD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649CF0-E8EB-4C45-9BA5-23D4344D2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graphicEl>
                                              <a:dgm id="{4D649CF0-E8EB-4C45-9BA5-23D4344D2A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A9C5AE-B98D-4D40-BBFD-0B7C4CC0DA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EFA9C5AE-B98D-4D40-BBFD-0B7C4CC0DA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2B12C5-5A71-4629-8D1F-59C38243B7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912B12C5-5A71-4629-8D1F-59C38243B7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5C71EB-0B0F-4FB1-B28D-42D208F61A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2B5C71EB-0B0F-4FB1-B28D-42D208F61A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FD93E2-CABC-4BED-8B52-7EEDAD09BD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BFD93E2-CABC-4BED-8B52-7EEDAD09BD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F9D6E8-2A17-4246-A03D-3A1F02CEF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67F9D6E8-2A17-4246-A03D-3A1F02CEF8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83" y="378730"/>
            <a:ext cx="6130751" cy="45667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518" y="5306096"/>
            <a:ext cx="5847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NORTH WEST CORNER</a:t>
            </a:r>
            <a:endParaRPr lang="en-US" sz="32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79886513"/>
              </p:ext>
            </p:extLst>
          </p:nvPr>
        </p:nvGraphicFramePr>
        <p:xfrm>
          <a:off x="6323527" y="539362"/>
          <a:ext cx="5721082" cy="4586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583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CA192C-E589-4061-B8A9-4B8829C1F7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ACA192C-E589-4061-B8A9-4B8829C1F7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D23146-974F-494C-B1F4-02A37C819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BD23146-974F-494C-B1F4-02A37C819C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F30BD1-70EA-4D52-BED2-D2AA0241A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3FF30BD1-70EA-4D52-BED2-D2AA0241A4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313095-9C6E-433D-87CC-BF6AF799AA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8C313095-9C6E-433D-87CC-BF6AF799AA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9BBCDF-852A-49B6-8F0B-E1C065C75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79BBCDF-852A-49B6-8F0B-E1C065C75B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FCB0E6-1731-40AF-8C63-F8A2E3871C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F5FCB0E6-1731-40AF-8C63-F8A2E3871C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46376-5DD1-47F4-91A9-A60BD04B8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35446376-5DD1-47F4-91A9-A60BD04B8A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4CC5C0-1C9F-4D6A-89B6-1B343E721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4F4CC5C0-1C9F-4D6A-89B6-1B343E7217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FBB470-F04A-4BAF-9BE8-50CB29F71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51FBB470-F04A-4BAF-9BE8-50CB29F71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3D6532-A10B-415F-B7B9-61CA00517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9F3D6532-A10B-415F-B7B9-61CA00517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DDE5A7-2B5F-47F9-B4B0-8FAE92D8A0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09DDE5A7-2B5F-47F9-B4B0-8FAE92D8A0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856296-A163-49E5-8968-D71050172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0B856296-A163-49E5-8968-D710501725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E92F1FB-F54D-4E9F-B5DD-DB7B3D1A6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AE92F1FB-F54D-4E9F-B5DD-DB7B3D1A64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5624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" r="29420" b="9025"/>
          <a:stretch/>
        </p:blipFill>
        <p:spPr>
          <a:xfrm>
            <a:off x="206062" y="1"/>
            <a:ext cx="8345510" cy="578261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31" b="48050"/>
          <a:stretch/>
        </p:blipFill>
        <p:spPr>
          <a:xfrm>
            <a:off x="0" y="-12880"/>
            <a:ext cx="8512935" cy="329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0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699"/>
            <a:ext cx="12192000" cy="6082602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791" y="1255127"/>
            <a:ext cx="1819529" cy="38105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55" y="1951465"/>
            <a:ext cx="666843" cy="27626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843" y="1626521"/>
            <a:ext cx="2524477" cy="31436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023" y="2387771"/>
            <a:ext cx="2522366" cy="70517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957" y="2121529"/>
            <a:ext cx="1019317" cy="238158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54" y="2804471"/>
            <a:ext cx="3982006" cy="1400370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776" y="3416290"/>
            <a:ext cx="1590897" cy="2857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631842" y="2387771"/>
            <a:ext cx="669702" cy="303914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185" y="3382792"/>
            <a:ext cx="685896" cy="2953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631842" y="3915177"/>
            <a:ext cx="559513" cy="193184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81" y="3382357"/>
            <a:ext cx="1600423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767"/>
            <a:ext cx="12192000" cy="6100466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703127" y="5611091"/>
            <a:ext cx="1066800" cy="374073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301"/>
            <a:ext cx="12192000" cy="610939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165"/>
            <a:ext cx="12192000" cy="60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EXCEL SOLVER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690249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570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37AC8D-A104-489C-AF5E-B0622331A9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E637AC8D-A104-489C-AF5E-B0622331A9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E637AC8D-A104-489C-AF5E-B0622331A9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E637AC8D-A104-489C-AF5E-B0622331A9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C5B12E-3A17-4505-B2C9-FC246B4AB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01C5B12E-3A17-4505-B2C9-FC246B4ABA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01C5B12E-3A17-4505-B2C9-FC246B4AB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01C5B12E-3A17-4505-B2C9-FC246B4ABA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2586AC7-7587-4C3D-AF4E-E092CC44B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graphicEl>
                                              <a:dgm id="{72586AC7-7587-4C3D-AF4E-E092CC44BD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72586AC7-7587-4C3D-AF4E-E092CC44B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72586AC7-7587-4C3D-AF4E-E092CC44B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BD2736-8EDB-431E-A5A2-2D9BEEDD4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graphicEl>
                                              <a:dgm id="{B9BD2736-8EDB-431E-A5A2-2D9BEEDD4F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B9BD2736-8EDB-431E-A5A2-2D9BEEDD4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graphicEl>
                                              <a:dgm id="{B9BD2736-8EDB-431E-A5A2-2D9BEEDD4F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50029A-5357-4914-9B08-F4AF088E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graphicEl>
                                              <a:dgm id="{3C50029A-5357-4914-9B08-F4AF088E20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3C50029A-5357-4914-9B08-F4AF088E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3C50029A-5357-4914-9B08-F4AF088E2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406181-F135-4F67-92B2-C49EBE8BD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graphicEl>
                                              <a:dgm id="{8C406181-F135-4F67-92B2-C49EBE8BD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8C406181-F135-4F67-92B2-C49EBE8BD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8C406181-F135-4F67-92B2-C49EBE8BD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2" y="316399"/>
            <a:ext cx="5783214" cy="4307878"/>
          </a:xfrm>
          <a:prstGeom prst="rect">
            <a:avLst/>
          </a:pr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42194355"/>
              </p:ext>
            </p:extLst>
          </p:nvPr>
        </p:nvGraphicFramePr>
        <p:xfrm>
          <a:off x="6812924" y="316399"/>
          <a:ext cx="6167548" cy="3753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35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97F3D0-A16C-4ABD-9724-A762AD74C9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2497F3D0-A16C-4ABD-9724-A762AD74C9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E59B61-C2E8-495F-BE95-07881A8774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34E59B61-C2E8-495F-BE95-07881A8774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2C0C19-E5DA-42B8-84EE-81A45A46B9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02C0C19-E5DA-42B8-84EE-81A45A46B9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04C49F-C751-4495-8717-E8938B80A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B504C49F-C751-4495-8717-E8938B80A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D17095-CCE3-4FAB-922F-1AA148AADE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0DD17095-CCE3-4FAB-922F-1AA148AADE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19D6C7-9A73-44FC-B7F4-2FBF8589A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519D6C7-9A73-44FC-B7F4-2FBF8589A2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477894-3673-4376-BDE9-C7466955DB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C0477894-3673-4376-BDE9-C7466955DB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910DD9-0778-484C-A4B4-0DF4CB28CA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7A910DD9-0778-484C-A4B4-0DF4CB28CA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469B69-0BD6-424E-98BB-6547A3E25A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CB469B69-0BD6-424E-98BB-6547A3E25A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898B6E-99EE-4DC1-9DED-692617C723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6D898B6E-99EE-4DC1-9DED-692617C723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CFE350-47D6-40BE-976B-4E52009BF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79CFE350-47D6-40BE-976B-4E52009BF6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428613-FB8F-4B20-A809-04B61210F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0C428613-FB8F-4B20-A809-04B61210F4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9D71CB-616E-4779-9C2B-E1638A6C3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379D71CB-616E-4779-9C2B-E1638A6C33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283335"/>
            <a:ext cx="8268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92D050"/>
                </a:solidFill>
              </a:rPr>
              <a:t>USING R PROGRAMMING</a:t>
            </a:r>
            <a:endParaRPr lang="en-US" b="1" dirty="0">
              <a:solidFill>
                <a:srgbClr val="92D05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3294040"/>
              </p:ext>
            </p:extLst>
          </p:nvPr>
        </p:nvGraphicFramePr>
        <p:xfrm>
          <a:off x="860022" y="796939"/>
          <a:ext cx="1075672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38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8D2669-E58C-4F26-8B3F-6433019EB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A8D2669-E58C-4F26-8B3F-6433019EB9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D05228-5EF8-4B99-A6B2-1C981D7CCA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17D05228-5EF8-4B99-A6B2-1C981D7CCA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78D744-4F8E-4FA4-BE37-E6702FAC45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DF78D744-4F8E-4FA4-BE37-E6702FAC45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BA555E-F02C-42BD-BB97-F83B824C8E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27BA555E-F02C-42BD-BB97-F83B824C8E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2FBBFFF-877E-481C-93C9-29C882D61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D2FBBFFF-877E-481C-93C9-29C882D617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666A08-929C-4BFD-A864-9031264238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4D666A08-929C-4BFD-A864-9031264238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B1424E-A82F-4E3F-B77F-2227CC1429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C0B1424E-A82F-4E3F-B77F-2227CC1429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8F7384-7B74-40AB-A385-FB149FA3A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FA8F7384-7B74-40AB-A385-FB149FA3A4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D823FA-719B-43C2-82B5-6B00E18A0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04D823FA-719B-43C2-82B5-6B00E18A0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9ACD46-A990-42D9-BE46-0982F1A646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459ACD46-A990-42D9-BE46-0982F1A646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F89848-6FA5-484E-A098-31D86DAFF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41F89848-6FA5-484E-A098-31D86DAFF0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0C4318-B11C-49CD-887F-02A055280E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B10C4318-B11C-49CD-887F-02A055280E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6E1777-B1EE-43AC-9EE8-DB4709532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8D6E1777-B1EE-43AC-9EE8-DB47095324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D7BE49-AA6E-4F9B-81EE-225028224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41D7BE49-AA6E-4F9B-81EE-225028224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2B09DE-222B-4D30-900E-62DE47D7C6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F72B09DE-222B-4D30-900E-62DE47D7C6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00EEA31-CBD7-4DB9-9494-787B2295F5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B00EEA31-CBD7-4DB9-9494-787B2295F5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614BB8-6B0E-4679-944B-F2B6753F0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FC614BB8-6B0E-4679-944B-F2B6753F0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8A94AF-5A97-40A5-BDB6-ED08E03FE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graphicEl>
                                              <a:dgm id="{A78A94AF-5A97-40A5-BDB6-ED08E03FEC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0C17E1-981C-49D1-BA5F-E351C9BC72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dgm id="{DD0C17E1-981C-49D1-BA5F-E351C9BC72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3FDF8F-BF9A-464C-BD90-B7DC0F2B9F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graphicEl>
                                              <a:dgm id="{B93FDF8F-BF9A-464C-BD90-B7DC0F2B9F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82FC48-BE69-4BA0-BEB2-E6B4A848BA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dgm id="{CA82FC48-BE69-4BA0-BEB2-E6B4A848BA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82E856-AC03-4962-BED8-FF54912B21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graphicEl>
                                              <a:dgm id="{F382E856-AC03-4962-BED8-FF54912B21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EB8CE8-7139-44B7-8FDF-201A2B15E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dgm id="{0CEB8CE8-7139-44B7-8FDF-201A2B15E3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90D229-61E0-4B03-9722-B925CEDD97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graphicEl>
                                              <a:dgm id="{FC90D229-61E0-4B03-9722-B925CEDD97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B4CEBA-379A-44F0-BB4E-6C4B37F078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graphicEl>
                                              <a:dgm id="{31B4CEBA-379A-44F0-BB4E-6C4B37F078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08B1F8-A473-4838-87A2-E33E7C147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graphicEl>
                                              <a:dgm id="{7608B1F8-A473-4838-87A2-E33E7C1474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2054E-FDA8-4B6C-964F-977CB252CF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graphicEl>
                                              <a:dgm id="{6922054E-FDA8-4B6C-964F-977CB252CF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56F5C9-774C-4C51-8B03-857593111C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graphicEl>
                                              <a:dgm id="{6156F5C9-774C-4C51-8B03-857593111C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C1CCA4-1657-4A98-9F42-2C30A067E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graphicEl>
                                              <a:dgm id="{34C1CCA4-1657-4A98-9F42-2C30A067EE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5627B2-F0E1-485F-9957-545DEEA9F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graphicEl>
                                              <a:dgm id="{4B5627B2-F0E1-485F-9957-545DEEA9F0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5F4F70-705F-44D8-99C1-17CB7B0FF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graphicEl>
                                              <a:dgm id="{825F4F70-705F-44D8-99C1-17CB7B0FF9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39735572"/>
              </p:ext>
            </p:extLst>
          </p:nvPr>
        </p:nvGraphicFramePr>
        <p:xfrm>
          <a:off x="941752" y="650630"/>
          <a:ext cx="10329987" cy="576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7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6EA608-5E7C-4308-820C-61495FF0A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826EA608-5E7C-4308-820C-61495FF0A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826EA608-5E7C-4308-820C-61495FF0A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880527-8AB2-4407-A1CC-009D179DE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69880527-8AB2-4407-A1CC-009D179DE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69880527-8AB2-4407-A1CC-009D179DE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39BEFD7-A9C3-49A9-ABCF-2192E1576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D39BEFD7-A9C3-49A9-ABCF-2192E1576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D39BEFD7-A9C3-49A9-ABCF-2192E1576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E6D84C-A3DC-49B0-94C8-8C3923633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36E6D84C-A3DC-49B0-94C8-8C3923633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36E6D84C-A3DC-49B0-94C8-8C39236338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9D8D64-3FD6-46CE-8336-FD0B65726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049D8D64-3FD6-46CE-8336-FD0B65726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graphicEl>
                                              <a:dgm id="{049D8D64-3FD6-46CE-8336-FD0B65726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284C38-0E39-4E93-98BB-F64B8EF0B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BB284C38-0E39-4E93-98BB-F64B8EF0B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BB284C38-0E39-4E93-98BB-F64B8EF0B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5114C6-A04E-4275-BABB-4BF6C92EB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EC5114C6-A04E-4275-BABB-4BF6C92EB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EC5114C6-A04E-4275-BABB-4BF6C92EB4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F7FDA8-7A0E-494A-AB7F-6208736A0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E9F7FDA8-7A0E-494A-AB7F-6208736A0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E9F7FDA8-7A0E-494A-AB7F-6208736A0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3D35AE-9ABF-49A3-B188-E13096599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4A3D35AE-9ABF-49A3-B188-E13096599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4A3D35AE-9ABF-49A3-B188-E13096599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494D7D-D35C-49D7-BFDB-83046A37B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71494D7D-D35C-49D7-BFDB-83046A37B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71494D7D-D35C-49D7-BFDB-83046A37BE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DBF63B7-DB3E-48ED-AD58-655E41CC1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graphicEl>
                                              <a:dgm id="{6DBF63B7-DB3E-48ED-AD58-655E41CC1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graphicEl>
                                              <a:dgm id="{6DBF63B7-DB3E-48ED-AD58-655E41CC1A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F3B629-00F4-4BBC-9D0A-5B587DD32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graphicEl>
                                              <a:dgm id="{27F3B629-00F4-4BBC-9D0A-5B587DD32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graphicEl>
                                              <a:dgm id="{27F3B629-00F4-4BBC-9D0A-5B587DD32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F228095-B4C6-49C1-B3F2-5286954FC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graphicEl>
                                              <a:dgm id="{9F228095-B4C6-49C1-B3F2-5286954FC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graphicEl>
                                              <a:dgm id="{9F228095-B4C6-49C1-B3F2-5286954FCF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D947AC-A4B4-49BF-8123-DCE23FC59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graphicEl>
                                              <a:dgm id="{C5D947AC-A4B4-49BF-8123-DCE23FC59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graphicEl>
                                              <a:dgm id="{C5D947AC-A4B4-49BF-8123-DCE23FC59C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C57EC4A-BBCC-4E6F-ADA2-E13894F76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graphicEl>
                                              <a:dgm id="{1C57EC4A-BBCC-4E6F-ADA2-E13894F76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graphicEl>
                                              <a:dgm id="{1C57EC4A-BBCC-4E6F-ADA2-E13894F763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4FE1D9-7C29-4A62-9FDD-033EB88FE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graphicEl>
                                              <a:dgm id="{E74FE1D9-7C29-4A62-9FDD-033EB88FE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graphicEl>
                                              <a:dgm id="{E74FE1D9-7C29-4A62-9FDD-033EB88FE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1ECE4A7-3D10-4F25-B76F-6C73A220E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graphicEl>
                                              <a:dgm id="{B1ECE4A7-3D10-4F25-B76F-6C73A220E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graphicEl>
                                              <a:dgm id="{B1ECE4A7-3D10-4F25-B76F-6C73A220EC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BA4BF18-5D25-43B4-AD85-1DB91C704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graphicEl>
                                              <a:dgm id="{EBA4BF18-5D25-43B4-AD85-1DB91C704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>
                                            <p:graphicEl>
                                              <a:dgm id="{EBA4BF18-5D25-43B4-AD85-1DB91C704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E6A8FF-B752-445A-82B5-B9C3FE55AE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>
                                            <p:graphicEl>
                                              <a:dgm id="{74E6A8FF-B752-445A-82B5-B9C3FE55AE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graphicEl>
                                              <a:dgm id="{74E6A8FF-B752-445A-82B5-B9C3FE55AE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36ED91-E73F-41B2-A666-E56DA6194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>
                                            <p:graphicEl>
                                              <a:dgm id="{2F36ED91-E73F-41B2-A666-E56DA6194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graphicEl>
                                              <a:dgm id="{2F36ED91-E73F-41B2-A666-E56DA61942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8B4D09-E7C7-4BD9-AA90-ABE52148BC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">
                                            <p:graphicEl>
                                              <a:dgm id="{108B4D09-E7C7-4BD9-AA90-ABE52148BC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">
                                            <p:graphicEl>
                                              <a:dgm id="{108B4D09-E7C7-4BD9-AA90-ABE52148BC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90033974"/>
              </p:ext>
            </p:extLst>
          </p:nvPr>
        </p:nvGraphicFramePr>
        <p:xfrm>
          <a:off x="525171" y="565120"/>
          <a:ext cx="10679449" cy="5475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60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9C65EA-4DA6-4F11-89AD-7BDC58BF1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7E9C65EA-4DA6-4F11-89AD-7BDC58BF12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7E9C65EA-4DA6-4F11-89AD-7BDC58BF1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7E9C65EA-4DA6-4F11-89AD-7BDC58BF1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3167ED-C190-4293-B624-F18D4E4E2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DF3167ED-C190-4293-B624-F18D4E4E28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DF3167ED-C190-4293-B624-F18D4E4E2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DF3167ED-C190-4293-B624-F18D4E4E2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B10BE2-729D-4D98-87C9-9C65EF3BA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53B10BE2-729D-4D98-87C9-9C65EF3BAD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53B10BE2-729D-4D98-87C9-9C65EF3BA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53B10BE2-729D-4D98-87C9-9C65EF3BAD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1CFA75-FEB5-4149-A6F7-26F0FE1EA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graphicEl>
                                              <a:dgm id="{3E1CFA75-FEB5-4149-A6F7-26F0FE1EA3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graphicEl>
                                              <a:dgm id="{3E1CFA75-FEB5-4149-A6F7-26F0FE1EA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graphicEl>
                                              <a:dgm id="{3E1CFA75-FEB5-4149-A6F7-26F0FE1EA3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70174D-053B-46FC-90C8-BCE02DFD0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BF70174D-053B-46FC-90C8-BCE02DFD0D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BF70174D-053B-46FC-90C8-BCE02DFD0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BF70174D-053B-46FC-90C8-BCE02DFD0D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27DE18-8D43-42D9-9283-A5EC145D5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graphicEl>
                                              <a:dgm id="{3627DE18-8D43-42D9-9283-A5EC145D5C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graphicEl>
                                              <a:dgm id="{3627DE18-8D43-42D9-9283-A5EC145D5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graphicEl>
                                              <a:dgm id="{3627DE18-8D43-42D9-9283-A5EC145D5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B6102C9-2958-4F10-ADA6-90A4ECD34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7B6102C9-2958-4F10-ADA6-90A4ECD342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7B6102C9-2958-4F10-ADA6-90A4ECD34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7B6102C9-2958-4F10-ADA6-90A4ECD342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06E06D-9ACB-41D2-A8F9-53BBCE69F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graphicEl>
                                              <a:dgm id="{E506E06D-9ACB-41D2-A8F9-53BBCE69F2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E506E06D-9ACB-41D2-A8F9-53BBCE69F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E506E06D-9ACB-41D2-A8F9-53BBCE69F2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9EC936-078C-4C82-ACEF-02430BC09E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739EC936-078C-4C82-ACEF-02430BC09E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739EC936-078C-4C82-ACEF-02430BC09E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739EC936-078C-4C82-ACEF-02430BC09E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6451B4-1A8C-41FF-B923-9D85EFE2F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4C6451B4-1A8C-41FF-B923-9D85EFE2F9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4C6451B4-1A8C-41FF-B923-9D85EFE2F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4C6451B4-1A8C-41FF-B923-9D85EFE2F9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FDCDEA-BDF8-41D7-B4AA-390D40FC6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graphicEl>
                                              <a:dgm id="{EDFDCDEA-BDF8-41D7-B4AA-390D40FC6A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graphicEl>
                                              <a:dgm id="{EDFDCDEA-BDF8-41D7-B4AA-390D40FC6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graphicEl>
                                              <a:dgm id="{EDFDCDEA-BDF8-41D7-B4AA-390D40FC6A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E24C57-F866-4A2C-B13D-A75DD609C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55E24C57-F866-4A2C-B13D-A75DD609CD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55E24C57-F866-4A2C-B13D-A75DD609C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55E24C57-F866-4A2C-B13D-A75DD609CD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A53E90-2E22-4ECF-B611-8DBA7D0D8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graphicEl>
                                              <a:dgm id="{ECA53E90-2E22-4ECF-B611-8DBA7D0D81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graphicEl>
                                              <a:dgm id="{ECA53E90-2E22-4ECF-B611-8DBA7D0D8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graphicEl>
                                              <a:dgm id="{ECA53E90-2E22-4ECF-B611-8DBA7D0D81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54C8A2-C65F-4708-82C4-9A182AEA8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graphicEl>
                                              <a:dgm id="{0A54C8A2-C65F-4708-82C4-9A182AEA8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graphicEl>
                                              <a:dgm id="{0A54C8A2-C65F-4708-82C4-9A182AEA8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graphicEl>
                                              <a:dgm id="{0A54C8A2-C65F-4708-82C4-9A182AEA8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9D4400-D207-49F2-BFC4-31B80C4E5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graphicEl>
                                              <a:dgm id="{8C9D4400-D207-49F2-BFC4-31B80C4E53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graphicEl>
                                              <a:dgm id="{8C9D4400-D207-49F2-BFC4-31B80C4E5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graphicEl>
                                              <a:dgm id="{8C9D4400-D207-49F2-BFC4-31B80C4E53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0BD3FB-1FE9-4A74-BD6E-649DDB645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graphicEl>
                                              <a:dgm id="{1F0BD3FB-1FE9-4A74-BD6E-649DDB6453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graphicEl>
                                              <a:dgm id="{1F0BD3FB-1FE9-4A74-BD6E-649DDB645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graphicEl>
                                              <a:dgm id="{1F0BD3FB-1FE9-4A74-BD6E-649DDB6453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739176-DF2E-414C-A452-1D77C4EBB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">
                                            <p:graphicEl>
                                              <a:dgm id="{F7739176-DF2E-414C-A452-1D77C4EBB2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>
                                            <p:graphicEl>
                                              <a:dgm id="{F7739176-DF2E-414C-A452-1D77C4EBB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">
                                            <p:graphicEl>
                                              <a:dgm id="{F7739176-DF2E-414C-A452-1D77C4EBB2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7729E6-4C28-4043-81DC-BC144C1FF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">
                                            <p:graphicEl>
                                              <a:dgm id="{397729E6-4C28-4043-81DC-BC144C1FF1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>
                                            <p:graphicEl>
                                              <a:dgm id="{397729E6-4C28-4043-81DC-BC144C1FF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graphicEl>
                                              <a:dgm id="{397729E6-4C28-4043-81DC-BC144C1FF1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7917B86-FCFA-4FDE-9759-5E01E1D28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">
                                            <p:graphicEl>
                                              <a:dgm id="{D7917B86-FCFA-4FDE-9759-5E01E1D28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">
                                            <p:graphicEl>
                                              <a:dgm id="{D7917B86-FCFA-4FDE-9759-5E01E1D28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">
                                            <p:graphicEl>
                                              <a:dgm id="{D7917B86-FCFA-4FDE-9759-5E01E1D28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4E02B4-9C52-432C-8507-B97CA54D1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4">
                                            <p:graphicEl>
                                              <a:dgm id="{774E02B4-9C52-432C-8507-B97CA54D1E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graphicEl>
                                              <a:dgm id="{774E02B4-9C52-432C-8507-B97CA54D1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">
                                            <p:graphicEl>
                                              <a:dgm id="{774E02B4-9C52-432C-8507-B97CA54D1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05" y="412124"/>
            <a:ext cx="10516404" cy="43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61" y="429194"/>
            <a:ext cx="9235189" cy="5944104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1622738" y="1171977"/>
            <a:ext cx="566671" cy="772733"/>
          </a:xfrm>
          <a:prstGeom prst="upArrow">
            <a:avLst>
              <a:gd name="adj1" fmla="val 31818"/>
              <a:gd name="adj2" fmla="val 7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7" y="113359"/>
            <a:ext cx="7059010" cy="6744641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643943" y="4790941"/>
            <a:ext cx="566671" cy="772733"/>
          </a:xfrm>
          <a:prstGeom prst="upArrow">
            <a:avLst>
              <a:gd name="adj1" fmla="val 31818"/>
              <a:gd name="adj2" fmla="val 7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412" y="280069"/>
            <a:ext cx="7868748" cy="6411220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2047740" y="2936383"/>
            <a:ext cx="566671" cy="772733"/>
          </a:xfrm>
          <a:prstGeom prst="upArrow">
            <a:avLst>
              <a:gd name="adj1" fmla="val 31818"/>
              <a:gd name="adj2" fmla="val 7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940" y="613490"/>
            <a:ext cx="6411220" cy="57443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21239" y="6001555"/>
            <a:ext cx="1378040" cy="231820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633573" y="5322842"/>
            <a:ext cx="520504" cy="7455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71" y="1173163"/>
            <a:ext cx="2762636" cy="3734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290" y="2058784"/>
            <a:ext cx="1476581" cy="123842"/>
          </a:xfrm>
          <a:prstGeom prst="rect">
            <a:avLst/>
          </a:prstGeom>
        </p:spPr>
      </p:pic>
      <p:sp>
        <p:nvSpPr>
          <p:cNvPr id="14" name="Up Arrow 13"/>
          <p:cNvSpPr/>
          <p:nvPr/>
        </p:nvSpPr>
        <p:spPr>
          <a:xfrm>
            <a:off x="7923469" y="1796259"/>
            <a:ext cx="566671" cy="772733"/>
          </a:xfrm>
          <a:prstGeom prst="upArrow">
            <a:avLst>
              <a:gd name="adj1" fmla="val 31818"/>
              <a:gd name="adj2" fmla="val 77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0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10409"/>
          </a:xfrm>
          <a:prstGeom prst="rect">
            <a:avLst/>
          </a:prstGeom>
        </p:spPr>
      </p:pic>
      <p:sp>
        <p:nvSpPr>
          <p:cNvPr id="4" name="Up Arrow 3"/>
          <p:cNvSpPr/>
          <p:nvPr/>
        </p:nvSpPr>
        <p:spPr>
          <a:xfrm>
            <a:off x="3573194" y="182878"/>
            <a:ext cx="295421" cy="6471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628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071274" y="182878"/>
            <a:ext cx="647114" cy="880014"/>
          </a:xfrm>
          <a:prstGeom prst="rect">
            <a:avLst/>
          </a:prstGeom>
          <a:solidFill>
            <a:schemeClr val="accent4">
              <a:alpha val="3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11394831" y="506435"/>
            <a:ext cx="323557" cy="5564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15" y="506435"/>
            <a:ext cx="5410955" cy="5515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84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5041" cy="5458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3698" y="168812"/>
            <a:ext cx="2307102" cy="422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7434" y="208201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18782" y="208201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41846" y="208201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51256" y="2082018"/>
            <a:ext cx="11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X4</a:t>
            </a:r>
            <a:endParaRPr lang="en-US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35748" cy="5458265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502"/>
            <a:ext cx="12192001" cy="5373026"/>
          </a:xfrm>
          <a:prstGeom prst="rect">
            <a:avLst/>
          </a:prstGeom>
        </p:spPr>
      </p:pic>
      <p:pic>
        <p:nvPicPr>
          <p:cNvPr id="14" name="Picture 13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08" y="-18982"/>
            <a:ext cx="12266869" cy="543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7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776134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24" y="643775"/>
            <a:ext cx="5458587" cy="5544324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51" y="1099844"/>
            <a:ext cx="3543795" cy="295316"/>
          </a:xfrm>
          <a:prstGeom prst="rect">
            <a:avLst/>
          </a:prstGeom>
        </p:spPr>
      </p:pic>
      <p:sp>
        <p:nvSpPr>
          <p:cNvPr id="14" name="Up Arrow 13"/>
          <p:cNvSpPr/>
          <p:nvPr/>
        </p:nvSpPr>
        <p:spPr>
          <a:xfrm>
            <a:off x="2050869" y="4075611"/>
            <a:ext cx="195942" cy="339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66" y="1986684"/>
            <a:ext cx="4382112" cy="26673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1384663" y="2253421"/>
            <a:ext cx="457200" cy="21545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11163238" y="2562896"/>
            <a:ext cx="620016" cy="231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79" y="2738069"/>
            <a:ext cx="4020111" cy="1457528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5241701" y="2738069"/>
            <a:ext cx="231820" cy="52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39" y="3403058"/>
            <a:ext cx="828791" cy="238158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>
            <a:off x="5797586" y="2738069"/>
            <a:ext cx="184490" cy="52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06" y="3388768"/>
            <a:ext cx="743054" cy="266737"/>
          </a:xfrm>
          <a:prstGeom prst="rect">
            <a:avLst/>
          </a:prstGeom>
        </p:spPr>
      </p:pic>
      <p:sp>
        <p:nvSpPr>
          <p:cNvPr id="26" name="Up Arrow 25"/>
          <p:cNvSpPr/>
          <p:nvPr/>
        </p:nvSpPr>
        <p:spPr>
          <a:xfrm>
            <a:off x="8190963" y="4002693"/>
            <a:ext cx="180958" cy="339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04" y="2752358"/>
            <a:ext cx="4010585" cy="1428949"/>
          </a:xfrm>
          <a:prstGeom prst="rect">
            <a:avLst/>
          </a:prstGeom>
        </p:spPr>
      </p:pic>
      <p:sp>
        <p:nvSpPr>
          <p:cNvPr id="28" name="Up Arrow 27"/>
          <p:cNvSpPr/>
          <p:nvPr/>
        </p:nvSpPr>
        <p:spPr>
          <a:xfrm>
            <a:off x="5254580" y="3522136"/>
            <a:ext cx="206062" cy="48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5782702" y="3528565"/>
            <a:ext cx="206062" cy="4805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486" y="3403057"/>
            <a:ext cx="581106" cy="238158"/>
          </a:xfrm>
          <a:prstGeom prst="rect">
            <a:avLst/>
          </a:prstGeom>
        </p:spPr>
      </p:pic>
      <p:pic>
        <p:nvPicPr>
          <p:cNvPr id="31" name="Picture 30" descr="Screen Clippi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215" y="3399959"/>
            <a:ext cx="552527" cy="25721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6669639" y="3655505"/>
            <a:ext cx="928896" cy="517005"/>
          </a:xfrm>
          <a:prstGeom prst="ellipse">
            <a:avLst/>
          </a:prstGeom>
          <a:solidFill>
            <a:srgbClr val="FF00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190963" y="4415246"/>
            <a:ext cx="1969037" cy="309154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4" name="Picture 33" descr="Screen Clippi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29" y="4453175"/>
            <a:ext cx="1914792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0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2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6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5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9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16" grpId="2" animBg="1"/>
      <p:bldP spid="17" grpId="0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2" grpId="0" animBg="1"/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1132</TotalTime>
  <Words>394</Words>
  <Application>Microsoft Office PowerPoint</Application>
  <PresentationFormat>Widescreen</PresentationFormat>
  <Paragraphs>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Ion</vt:lpstr>
      <vt:lpstr>LPP USING VARIOUS SOFTWARE</vt:lpstr>
      <vt:lpstr>SOLVING LPP</vt:lpstr>
      <vt:lpstr>USING EXCEL SOLVER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EXCEL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Transportation problem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LPP USING VARIOUS SOFTWARE</dc:title>
  <dc:creator>Aman Kumar Patel</dc:creator>
  <cp:lastModifiedBy>Aman Kumar Patel</cp:lastModifiedBy>
  <cp:revision>75</cp:revision>
  <dcterms:created xsi:type="dcterms:W3CDTF">2018-02-04T15:31:11Z</dcterms:created>
  <dcterms:modified xsi:type="dcterms:W3CDTF">2018-02-17T09:20:05Z</dcterms:modified>
</cp:coreProperties>
</file>