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06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3105-5C72-4A6F-8D51-3DA4191A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3BA82-A4F7-4C12-A3DA-8219AC2F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FF26-8B9F-4018-8826-6C7E85D2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CF55-3296-476A-80DD-DE278A12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E83F-621C-42F5-829A-5A684C01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AF21-2E64-473D-9C86-9F79B69A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10CBE-D8F8-411D-888A-E88ED57C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3D2D-4E28-45CA-AF8E-197DF45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D17A-EA3E-4B1D-AF0F-7939B610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B4D1-DE88-4B81-8490-5E4F3E9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42E3D-A4C4-4880-A344-41922A78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F5245-7FE7-40EF-82B3-9EE83BF7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DFA5-2447-4085-BB7F-7B73EA59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34CE-10EB-4B2B-A447-448F379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2108-C55A-4E51-B1E3-E8366220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429A-F930-46E4-B177-9E883F88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023A-4EA2-4026-9ED8-83A4EE0E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8DAB-A84C-42E7-AD64-28E6E6A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1A6B-D786-4906-9ACF-B4AD2C2E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FEA2-373C-4CB4-9E9B-E99EF166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85FE-256A-431C-9513-8B215AE4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69104-59D3-4C5E-B178-630369DC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F14F-9852-4114-BB26-7A25F03C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5683-0B7F-4EC9-B2CC-35C0E128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77D8-8730-4F72-84E3-D4D551C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BC2A-F6C0-47B4-84E1-D77990F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773B-2948-410B-9334-B42AA4079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16F89-B194-423B-A473-CB84537DB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97290-09C1-4BC4-8BBF-4AA6399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9A06E-19E7-4B5F-8F40-0822BF94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94BE-7865-4AEC-A41A-2958B0B3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0282-A19C-4C27-981F-EB6DC9D1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7785-D529-452D-8194-84DF89F5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99FF1-9061-46CA-B0B7-216AB139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22BA4-F5F2-40A4-A368-A6DB8E9DB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5D33-7023-40BC-9B3B-BACAED3C8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3C97-BFB2-4F4C-AA93-1FD2997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93C2-2BDC-4842-A058-2862892F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94B-584F-4E61-ADCA-CE0DA44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68C5-2EB6-488D-B702-81A0A80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90ACA-A3A8-4092-AF3E-56BD5182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7F7DE-4E16-48F5-8F8F-0D7ACF7E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91615-98D5-4E34-B7DB-46528E1A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E882C-5276-4EB1-8BE0-EB50A39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8D7C-2E15-49C7-9B77-8EE79226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FA734-D0BB-4B61-9A7F-A5E3C28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EA65-065D-448E-9976-EE27F4F2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6A97-3642-405E-BC05-4BAB17C2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40196-B603-4A97-8C63-BBDCE239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D3DF-0515-4224-9817-5AECEA94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7D84-B60A-4F48-921C-6CC3EA38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8B5C-4BFC-461D-A05A-994B243E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5616-A13B-4CBF-8FF1-9B6AA07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8169B-3B8D-479C-9F5D-9D46FA059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594E-FFA4-466E-A6A6-7E93A2AD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E5A04-D74D-492E-97A5-8A9DDA41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24EC-D4E0-4A25-9C6F-42DED8B6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CBD08-BA20-4585-9ACE-A615CFE5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052E9-951B-4BA4-B939-72ED5F5D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71C3-FBE0-4EB2-ACF4-44A16A09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0E82-AEEA-4CC0-8761-030DC489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85AF-48D7-434F-9C77-F1F364F0A5F7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E7B9-3642-4CAB-B20A-2447523AA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D4DE-74E1-44F3-A125-DCB2C33FA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BA89-057E-4ADE-BC79-19A2B2DBA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FFE3-F32B-4E8D-8B60-A43797B6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D71F-3BE9-40B5-91DC-6DDE4268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9795C8-D3BE-4911-80C6-D6B74C045BDF}"/>
              </a:ext>
            </a:extLst>
          </p:cNvPr>
          <p:cNvSpPr/>
          <p:nvPr/>
        </p:nvSpPr>
        <p:spPr>
          <a:xfrm>
            <a:off x="752210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4079E-675E-48CA-BA32-A05DD3DDF2A6}"/>
              </a:ext>
            </a:extLst>
          </p:cNvPr>
          <p:cNvSpPr/>
          <p:nvPr/>
        </p:nvSpPr>
        <p:spPr>
          <a:xfrm>
            <a:off x="964734" y="2239862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6AEE9-C808-4A92-BB40-CCD0AA2E8362}"/>
              </a:ext>
            </a:extLst>
          </p:cNvPr>
          <p:cNvSpPr/>
          <p:nvPr/>
        </p:nvSpPr>
        <p:spPr>
          <a:xfrm>
            <a:off x="1392573" y="2239861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CE9BD-C43D-4D68-BBC5-BDDC05AC3792}"/>
              </a:ext>
            </a:extLst>
          </p:cNvPr>
          <p:cNvSpPr/>
          <p:nvPr/>
        </p:nvSpPr>
        <p:spPr>
          <a:xfrm>
            <a:off x="1820412" y="2239860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C5E6A-0448-41D4-ACC7-869F8F7E7AC6}"/>
              </a:ext>
            </a:extLst>
          </p:cNvPr>
          <p:cNvSpPr/>
          <p:nvPr/>
        </p:nvSpPr>
        <p:spPr>
          <a:xfrm>
            <a:off x="2245450" y="2239858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BC993-6C41-4905-A46A-4D87DECD4035}"/>
              </a:ext>
            </a:extLst>
          </p:cNvPr>
          <p:cNvSpPr/>
          <p:nvPr/>
        </p:nvSpPr>
        <p:spPr>
          <a:xfrm>
            <a:off x="2673289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EADC2-6E10-4D84-A45F-81A1E414D842}"/>
              </a:ext>
            </a:extLst>
          </p:cNvPr>
          <p:cNvSpPr/>
          <p:nvPr/>
        </p:nvSpPr>
        <p:spPr>
          <a:xfrm>
            <a:off x="3101128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0EE5A-BB1F-4D10-8619-ABCC310D81F6}"/>
              </a:ext>
            </a:extLst>
          </p:cNvPr>
          <p:cNvSpPr/>
          <p:nvPr/>
        </p:nvSpPr>
        <p:spPr>
          <a:xfrm>
            <a:off x="3528967" y="2239861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EFBDD7-5791-4467-B9F2-599C9CC4B3DD}"/>
              </a:ext>
            </a:extLst>
          </p:cNvPr>
          <p:cNvSpPr/>
          <p:nvPr/>
        </p:nvSpPr>
        <p:spPr>
          <a:xfrm>
            <a:off x="3956806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4B9DF-B19B-437F-89B3-8C4AB2D87534}"/>
              </a:ext>
            </a:extLst>
          </p:cNvPr>
          <p:cNvSpPr/>
          <p:nvPr/>
        </p:nvSpPr>
        <p:spPr>
          <a:xfrm>
            <a:off x="4384645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36723-47D0-4BB4-97E7-A2D7935923BC}"/>
              </a:ext>
            </a:extLst>
          </p:cNvPr>
          <p:cNvSpPr/>
          <p:nvPr/>
        </p:nvSpPr>
        <p:spPr>
          <a:xfrm>
            <a:off x="4812484" y="2239858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918D735-DCF6-4332-B868-160491539857}"/>
              </a:ext>
            </a:extLst>
          </p:cNvPr>
          <p:cNvSpPr/>
          <p:nvPr/>
        </p:nvSpPr>
        <p:spPr>
          <a:xfrm>
            <a:off x="1907097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94834-81EC-4D6F-ABEA-7EEB5A9B543F}"/>
              </a:ext>
            </a:extLst>
          </p:cNvPr>
          <p:cNvSpPr/>
          <p:nvPr/>
        </p:nvSpPr>
        <p:spPr>
          <a:xfrm>
            <a:off x="1159898" y="569263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Risk Free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5C3C9B-7F0E-45AA-99F6-2A13F1528D41}"/>
              </a:ext>
            </a:extLst>
          </p:cNvPr>
          <p:cNvSpPr/>
          <p:nvPr/>
        </p:nvSpPr>
        <p:spPr>
          <a:xfrm>
            <a:off x="6163112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495184-9DF2-416B-A20C-49EFADC1B8FD}"/>
              </a:ext>
            </a:extLst>
          </p:cNvPr>
          <p:cNvSpPr/>
          <p:nvPr/>
        </p:nvSpPr>
        <p:spPr>
          <a:xfrm>
            <a:off x="6375636" y="2239862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83A72-0311-4AEF-AFAF-285503C34CCE}"/>
              </a:ext>
            </a:extLst>
          </p:cNvPr>
          <p:cNvSpPr/>
          <p:nvPr/>
        </p:nvSpPr>
        <p:spPr>
          <a:xfrm>
            <a:off x="6803475" y="2239861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29B2BA-CF94-4504-BF35-47C9C4F03A07}"/>
              </a:ext>
            </a:extLst>
          </p:cNvPr>
          <p:cNvSpPr/>
          <p:nvPr/>
        </p:nvSpPr>
        <p:spPr>
          <a:xfrm>
            <a:off x="7231314" y="2239860"/>
            <a:ext cx="427839" cy="167779"/>
          </a:xfrm>
          <a:prstGeom prst="rect">
            <a:avLst/>
          </a:prstGeom>
          <a:solidFill>
            <a:srgbClr val="00B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7285D-1A57-4D16-83F5-4AF931E61554}"/>
              </a:ext>
            </a:extLst>
          </p:cNvPr>
          <p:cNvSpPr/>
          <p:nvPr/>
        </p:nvSpPr>
        <p:spPr>
          <a:xfrm>
            <a:off x="7656352" y="2239861"/>
            <a:ext cx="427839" cy="167779"/>
          </a:xfrm>
          <a:prstGeom prst="rect">
            <a:avLst/>
          </a:prstGeom>
          <a:solidFill>
            <a:srgbClr val="92D05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06F8AC-4F1A-4FEF-BC1D-5046C1338ED4}"/>
              </a:ext>
            </a:extLst>
          </p:cNvPr>
          <p:cNvSpPr/>
          <p:nvPr/>
        </p:nvSpPr>
        <p:spPr>
          <a:xfrm>
            <a:off x="8084191" y="2239860"/>
            <a:ext cx="427839" cy="167779"/>
          </a:xfrm>
          <a:prstGeom prst="rect">
            <a:avLst/>
          </a:prstGeom>
          <a:solidFill>
            <a:srgbClr val="FFFF0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05176-6CCF-40E2-B71C-686B2B8B255B}"/>
              </a:ext>
            </a:extLst>
          </p:cNvPr>
          <p:cNvSpPr/>
          <p:nvPr/>
        </p:nvSpPr>
        <p:spPr>
          <a:xfrm>
            <a:off x="8512030" y="2239859"/>
            <a:ext cx="427839" cy="167779"/>
          </a:xfrm>
          <a:prstGeom prst="rect">
            <a:avLst/>
          </a:prstGeom>
          <a:solidFill>
            <a:srgbClr val="FFFF00"/>
          </a:solidFill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0D4DC-A4E6-4721-82EC-4F4911EB58F2}"/>
              </a:ext>
            </a:extLst>
          </p:cNvPr>
          <p:cNvSpPr/>
          <p:nvPr/>
        </p:nvSpPr>
        <p:spPr>
          <a:xfrm>
            <a:off x="8939869" y="2239861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A26C1-3A51-45F9-BC64-75D3AE27708C}"/>
              </a:ext>
            </a:extLst>
          </p:cNvPr>
          <p:cNvSpPr/>
          <p:nvPr/>
        </p:nvSpPr>
        <p:spPr>
          <a:xfrm>
            <a:off x="9367708" y="2239860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1CED59-89C2-4F47-90C9-2A6530E905C0}"/>
              </a:ext>
            </a:extLst>
          </p:cNvPr>
          <p:cNvSpPr/>
          <p:nvPr/>
        </p:nvSpPr>
        <p:spPr>
          <a:xfrm>
            <a:off x="9795547" y="2239859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44E66F-B910-481F-AE54-DF1E0683C073}"/>
              </a:ext>
            </a:extLst>
          </p:cNvPr>
          <p:cNvSpPr/>
          <p:nvPr/>
        </p:nvSpPr>
        <p:spPr>
          <a:xfrm>
            <a:off x="10223386" y="2239858"/>
            <a:ext cx="427839" cy="167779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BB6FD0C-75D2-4E8C-A1D2-1278426BC42D}"/>
              </a:ext>
            </a:extLst>
          </p:cNvPr>
          <p:cNvSpPr/>
          <p:nvPr/>
        </p:nvSpPr>
        <p:spPr>
          <a:xfrm>
            <a:off x="8598715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8A089-CD58-46EF-BF36-A0EE7AE0940F}"/>
              </a:ext>
            </a:extLst>
          </p:cNvPr>
          <p:cNvSpPr/>
          <p:nvPr/>
        </p:nvSpPr>
        <p:spPr>
          <a:xfrm>
            <a:off x="6570800" y="569263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at Moderate Risk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0EB46B-26C9-4CB5-89E8-CB5B54A5BC5D}"/>
              </a:ext>
            </a:extLst>
          </p:cNvPr>
          <p:cNvSpPr/>
          <p:nvPr/>
        </p:nvSpPr>
        <p:spPr>
          <a:xfrm>
            <a:off x="752210" y="3413138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6F351E-4C6E-45FA-9A40-C2370B9182F7}"/>
              </a:ext>
            </a:extLst>
          </p:cNvPr>
          <p:cNvSpPr/>
          <p:nvPr/>
        </p:nvSpPr>
        <p:spPr>
          <a:xfrm>
            <a:off x="964734" y="5267106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6C2B04-6B7C-4B6D-AAEE-B2722F23B5A1}"/>
              </a:ext>
            </a:extLst>
          </p:cNvPr>
          <p:cNvSpPr/>
          <p:nvPr/>
        </p:nvSpPr>
        <p:spPr>
          <a:xfrm>
            <a:off x="1392573" y="5267105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85BF74-6921-4C74-9AD7-708C01686BDD}"/>
              </a:ext>
            </a:extLst>
          </p:cNvPr>
          <p:cNvSpPr/>
          <p:nvPr/>
        </p:nvSpPr>
        <p:spPr>
          <a:xfrm>
            <a:off x="1820412" y="5267104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575FF5-79C8-4B26-81B3-508F1C9A120C}"/>
              </a:ext>
            </a:extLst>
          </p:cNvPr>
          <p:cNvSpPr/>
          <p:nvPr/>
        </p:nvSpPr>
        <p:spPr>
          <a:xfrm>
            <a:off x="2245450" y="5267105"/>
            <a:ext cx="427839" cy="167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95E04-ED9C-4C49-8F62-19846885DDD3}"/>
              </a:ext>
            </a:extLst>
          </p:cNvPr>
          <p:cNvSpPr/>
          <p:nvPr/>
        </p:nvSpPr>
        <p:spPr>
          <a:xfrm>
            <a:off x="2673289" y="5267104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BAFA1D-A37E-42FF-9CF1-39BE14B74B86}"/>
              </a:ext>
            </a:extLst>
          </p:cNvPr>
          <p:cNvSpPr/>
          <p:nvPr/>
        </p:nvSpPr>
        <p:spPr>
          <a:xfrm>
            <a:off x="3101128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4962B0-0AA9-44F6-B717-09A789B6002F}"/>
              </a:ext>
            </a:extLst>
          </p:cNvPr>
          <p:cNvSpPr/>
          <p:nvPr/>
        </p:nvSpPr>
        <p:spPr>
          <a:xfrm>
            <a:off x="3528967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9D94B7-726E-41CE-9F59-0A76DA1C8D68}"/>
              </a:ext>
            </a:extLst>
          </p:cNvPr>
          <p:cNvSpPr/>
          <p:nvPr/>
        </p:nvSpPr>
        <p:spPr>
          <a:xfrm>
            <a:off x="3956806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16276-17AD-4728-B462-81D61CD33128}"/>
              </a:ext>
            </a:extLst>
          </p:cNvPr>
          <p:cNvSpPr/>
          <p:nvPr/>
        </p:nvSpPr>
        <p:spPr>
          <a:xfrm>
            <a:off x="4384645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716154-C4B4-4DF4-8232-6DFAFB9AE6D0}"/>
              </a:ext>
            </a:extLst>
          </p:cNvPr>
          <p:cNvSpPr/>
          <p:nvPr/>
        </p:nvSpPr>
        <p:spPr>
          <a:xfrm>
            <a:off x="4812484" y="5267102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853714FF-49D3-4CEE-8C1F-6A2C7115D822}"/>
              </a:ext>
            </a:extLst>
          </p:cNvPr>
          <p:cNvSpPr/>
          <p:nvPr/>
        </p:nvSpPr>
        <p:spPr>
          <a:xfrm>
            <a:off x="2759974" y="4856037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9BAFFF-F6E1-4144-AF77-D4D77D91E7DE}"/>
              </a:ext>
            </a:extLst>
          </p:cNvPr>
          <p:cNvSpPr/>
          <p:nvPr/>
        </p:nvSpPr>
        <p:spPr>
          <a:xfrm>
            <a:off x="1159898" y="3596507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having little risk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7A3CD3-7226-46A0-A4B5-4B019E81EF7B}"/>
              </a:ext>
            </a:extLst>
          </p:cNvPr>
          <p:cNvSpPr/>
          <p:nvPr/>
        </p:nvSpPr>
        <p:spPr>
          <a:xfrm>
            <a:off x="6163112" y="3413138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8FD033-9C63-4678-8AC8-B1C5DA0EF3BE}"/>
              </a:ext>
            </a:extLst>
          </p:cNvPr>
          <p:cNvSpPr/>
          <p:nvPr/>
        </p:nvSpPr>
        <p:spPr>
          <a:xfrm>
            <a:off x="6375636" y="5267106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BC5691-58AC-4E56-9A0B-595B21E50625}"/>
              </a:ext>
            </a:extLst>
          </p:cNvPr>
          <p:cNvSpPr/>
          <p:nvPr/>
        </p:nvSpPr>
        <p:spPr>
          <a:xfrm>
            <a:off x="6803475" y="5267105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B1FEAE-F0B9-42F4-BC5A-472866EAE650}"/>
              </a:ext>
            </a:extLst>
          </p:cNvPr>
          <p:cNvSpPr/>
          <p:nvPr/>
        </p:nvSpPr>
        <p:spPr>
          <a:xfrm>
            <a:off x="7231314" y="5267104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989BD3-CC86-4F66-BDA9-08CB1D3985DE}"/>
              </a:ext>
            </a:extLst>
          </p:cNvPr>
          <p:cNvSpPr/>
          <p:nvPr/>
        </p:nvSpPr>
        <p:spPr>
          <a:xfrm>
            <a:off x="7656352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CB6F0-C698-4EEF-B76E-E10F76DE829D}"/>
              </a:ext>
            </a:extLst>
          </p:cNvPr>
          <p:cNvSpPr/>
          <p:nvPr/>
        </p:nvSpPr>
        <p:spPr>
          <a:xfrm>
            <a:off x="8084191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1F1396-73A8-4C7C-BB1A-D19B42D0A939}"/>
              </a:ext>
            </a:extLst>
          </p:cNvPr>
          <p:cNvSpPr/>
          <p:nvPr/>
        </p:nvSpPr>
        <p:spPr>
          <a:xfrm>
            <a:off x="8512030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6C1A-8F65-4734-9030-8543BE80B7F6}"/>
              </a:ext>
            </a:extLst>
          </p:cNvPr>
          <p:cNvSpPr/>
          <p:nvPr/>
        </p:nvSpPr>
        <p:spPr>
          <a:xfrm>
            <a:off x="8939869" y="5267105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543D1E-C212-49C2-B777-F24F0C2D985E}"/>
              </a:ext>
            </a:extLst>
          </p:cNvPr>
          <p:cNvSpPr/>
          <p:nvPr/>
        </p:nvSpPr>
        <p:spPr>
          <a:xfrm>
            <a:off x="9367708" y="5267104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F034E-AA97-4B48-938E-3867C7863F60}"/>
              </a:ext>
            </a:extLst>
          </p:cNvPr>
          <p:cNvSpPr/>
          <p:nvPr/>
        </p:nvSpPr>
        <p:spPr>
          <a:xfrm>
            <a:off x="9795547" y="5267103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BB2D0D-D8D9-42B4-8C67-00632101D7B6}"/>
              </a:ext>
            </a:extLst>
          </p:cNvPr>
          <p:cNvSpPr/>
          <p:nvPr/>
        </p:nvSpPr>
        <p:spPr>
          <a:xfrm>
            <a:off x="10223386" y="5267102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A4CD3ED-9AC5-49FA-9E07-3CEEC8944A01}"/>
              </a:ext>
            </a:extLst>
          </p:cNvPr>
          <p:cNvSpPr/>
          <p:nvPr/>
        </p:nvSpPr>
        <p:spPr>
          <a:xfrm>
            <a:off x="7317999" y="4856037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C77D9C-1D67-41FF-911A-BD3C49F08737}"/>
              </a:ext>
            </a:extLst>
          </p:cNvPr>
          <p:cNvSpPr/>
          <p:nvPr/>
        </p:nvSpPr>
        <p:spPr>
          <a:xfrm>
            <a:off x="6570800" y="3596507"/>
            <a:ext cx="38824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risk free</a:t>
            </a:r>
          </a:p>
        </p:txBody>
      </p:sp>
    </p:spTree>
    <p:extLst>
      <p:ext uri="{BB962C8B-B14F-4D97-AF65-F5344CB8AC3E}">
        <p14:creationId xmlns:p14="http://schemas.microsoft.com/office/powerpoint/2010/main" val="247396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118CE3-3893-4429-A142-4DD873AD52C6}"/>
              </a:ext>
            </a:extLst>
          </p:cNvPr>
          <p:cNvSpPr/>
          <p:nvPr/>
        </p:nvSpPr>
        <p:spPr>
          <a:xfrm>
            <a:off x="752210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4847A-F060-46D6-B149-3F20665E59B8}"/>
              </a:ext>
            </a:extLst>
          </p:cNvPr>
          <p:cNvSpPr/>
          <p:nvPr/>
        </p:nvSpPr>
        <p:spPr>
          <a:xfrm>
            <a:off x="964734" y="2239862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7F097-472C-48DF-8244-2D05671D2A1A}"/>
              </a:ext>
            </a:extLst>
          </p:cNvPr>
          <p:cNvSpPr/>
          <p:nvPr/>
        </p:nvSpPr>
        <p:spPr>
          <a:xfrm>
            <a:off x="1392573" y="2239861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E323B-BDB9-47E9-8241-74A59B865929}"/>
              </a:ext>
            </a:extLst>
          </p:cNvPr>
          <p:cNvSpPr/>
          <p:nvPr/>
        </p:nvSpPr>
        <p:spPr>
          <a:xfrm>
            <a:off x="1820412" y="2239860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4B959-1127-43C0-9619-8B09B3FF9FFB}"/>
              </a:ext>
            </a:extLst>
          </p:cNvPr>
          <p:cNvSpPr/>
          <p:nvPr/>
        </p:nvSpPr>
        <p:spPr>
          <a:xfrm>
            <a:off x="2245450" y="2239861"/>
            <a:ext cx="427839" cy="1677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BD2EF-5F0E-4934-919A-BF13B3F2584E}"/>
              </a:ext>
            </a:extLst>
          </p:cNvPr>
          <p:cNvSpPr/>
          <p:nvPr/>
        </p:nvSpPr>
        <p:spPr>
          <a:xfrm>
            <a:off x="2673289" y="2239860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43414-0AA2-4A26-AE96-FD297B9DBC50}"/>
              </a:ext>
            </a:extLst>
          </p:cNvPr>
          <p:cNvSpPr/>
          <p:nvPr/>
        </p:nvSpPr>
        <p:spPr>
          <a:xfrm>
            <a:off x="3101128" y="2239859"/>
            <a:ext cx="427839" cy="1677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2C65-5356-4FEB-A430-C41918D0FFE9}"/>
              </a:ext>
            </a:extLst>
          </p:cNvPr>
          <p:cNvSpPr/>
          <p:nvPr/>
        </p:nvSpPr>
        <p:spPr>
          <a:xfrm>
            <a:off x="3528967" y="2239861"/>
            <a:ext cx="427839" cy="1677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5C72D-B296-4274-AD53-B7CA6B451C8A}"/>
              </a:ext>
            </a:extLst>
          </p:cNvPr>
          <p:cNvSpPr/>
          <p:nvPr/>
        </p:nvSpPr>
        <p:spPr>
          <a:xfrm>
            <a:off x="3956806" y="2239860"/>
            <a:ext cx="427839" cy="167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A9BAE-2254-4C54-92CD-F9F7A7B3B605}"/>
              </a:ext>
            </a:extLst>
          </p:cNvPr>
          <p:cNvSpPr/>
          <p:nvPr/>
        </p:nvSpPr>
        <p:spPr>
          <a:xfrm>
            <a:off x="4384645" y="2239859"/>
            <a:ext cx="427839" cy="1677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1A15FD-BE91-450C-99AF-C9F8E4EC0C4E}"/>
              </a:ext>
            </a:extLst>
          </p:cNvPr>
          <p:cNvSpPr/>
          <p:nvPr/>
        </p:nvSpPr>
        <p:spPr>
          <a:xfrm>
            <a:off x="4812484" y="2239858"/>
            <a:ext cx="427839" cy="1677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103790B-ABA5-4FAF-8453-FA17872E3B80}"/>
              </a:ext>
            </a:extLst>
          </p:cNvPr>
          <p:cNvSpPr/>
          <p:nvPr/>
        </p:nvSpPr>
        <p:spPr>
          <a:xfrm>
            <a:off x="4896373" y="182879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FB383-FDB9-40E3-80FD-D6BCB55E82A3}"/>
              </a:ext>
            </a:extLst>
          </p:cNvPr>
          <p:cNvSpPr/>
          <p:nvPr/>
        </p:nvSpPr>
        <p:spPr>
          <a:xfrm>
            <a:off x="1159898" y="569263"/>
            <a:ext cx="388245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at High Risk !  Do consult Doctor immediately.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1F99B1-5E99-4495-A5CA-B319B0E653AE}"/>
              </a:ext>
            </a:extLst>
          </p:cNvPr>
          <p:cNvSpPr/>
          <p:nvPr/>
        </p:nvSpPr>
        <p:spPr>
          <a:xfrm>
            <a:off x="6123964" y="385894"/>
            <a:ext cx="4731391" cy="2432807"/>
          </a:xfrm>
          <a:prstGeom prst="round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25439-9839-4798-9AF5-5FAA6BCCF8E6}"/>
              </a:ext>
            </a:extLst>
          </p:cNvPr>
          <p:cNvSpPr/>
          <p:nvPr/>
        </p:nvSpPr>
        <p:spPr>
          <a:xfrm>
            <a:off x="6336488" y="2239862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55D36-0AC9-4D85-A246-D6C44B58202F}"/>
              </a:ext>
            </a:extLst>
          </p:cNvPr>
          <p:cNvSpPr/>
          <p:nvPr/>
        </p:nvSpPr>
        <p:spPr>
          <a:xfrm>
            <a:off x="6764327" y="2239861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4BB2E-E0B8-46BF-9EAA-9EA750032261}"/>
              </a:ext>
            </a:extLst>
          </p:cNvPr>
          <p:cNvSpPr/>
          <p:nvPr/>
        </p:nvSpPr>
        <p:spPr>
          <a:xfrm>
            <a:off x="7192166" y="2239860"/>
            <a:ext cx="427839" cy="1677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8C4B5-435F-4580-80EB-DF16A384586F}"/>
              </a:ext>
            </a:extLst>
          </p:cNvPr>
          <p:cNvSpPr/>
          <p:nvPr/>
        </p:nvSpPr>
        <p:spPr>
          <a:xfrm>
            <a:off x="7617204" y="2239861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1E6F9-9511-49E9-BDD9-22A26FA73EDA}"/>
              </a:ext>
            </a:extLst>
          </p:cNvPr>
          <p:cNvSpPr/>
          <p:nvPr/>
        </p:nvSpPr>
        <p:spPr>
          <a:xfrm>
            <a:off x="8045043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CD283-E072-4CA1-A67A-AFA0A4F96A86}"/>
              </a:ext>
            </a:extLst>
          </p:cNvPr>
          <p:cNvSpPr/>
          <p:nvPr/>
        </p:nvSpPr>
        <p:spPr>
          <a:xfrm>
            <a:off x="8472882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2FFAB1-3028-42AF-BC2E-C4014E514E2A}"/>
              </a:ext>
            </a:extLst>
          </p:cNvPr>
          <p:cNvSpPr/>
          <p:nvPr/>
        </p:nvSpPr>
        <p:spPr>
          <a:xfrm>
            <a:off x="8900721" y="2239861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6375-574A-414D-A2D1-1D420D28BF85}"/>
              </a:ext>
            </a:extLst>
          </p:cNvPr>
          <p:cNvSpPr/>
          <p:nvPr/>
        </p:nvSpPr>
        <p:spPr>
          <a:xfrm>
            <a:off x="9328560" y="2239860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9F5EA-F213-46B0-B5AE-F07C3F72B3A3}"/>
              </a:ext>
            </a:extLst>
          </p:cNvPr>
          <p:cNvSpPr/>
          <p:nvPr/>
        </p:nvSpPr>
        <p:spPr>
          <a:xfrm>
            <a:off x="9756399" y="2239859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452F8D-7980-4949-9CC5-CE9970B82EC0}"/>
              </a:ext>
            </a:extLst>
          </p:cNvPr>
          <p:cNvSpPr/>
          <p:nvPr/>
        </p:nvSpPr>
        <p:spPr>
          <a:xfrm>
            <a:off x="10184238" y="2239858"/>
            <a:ext cx="427839" cy="16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9819830-574C-462E-8DB9-C987D8720A6F}"/>
              </a:ext>
            </a:extLst>
          </p:cNvPr>
          <p:cNvSpPr/>
          <p:nvPr/>
        </p:nvSpPr>
        <p:spPr>
          <a:xfrm>
            <a:off x="7278851" y="1824223"/>
            <a:ext cx="254467" cy="335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D5B66B-1D08-4866-8DB4-9238131F1CEE}"/>
              </a:ext>
            </a:extLst>
          </p:cNvPr>
          <p:cNvSpPr/>
          <p:nvPr/>
        </p:nvSpPr>
        <p:spPr>
          <a:xfrm>
            <a:off x="6531652" y="569263"/>
            <a:ext cx="388245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Currently there is no Risk. Keep it up ! Assess again after 3 months.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60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PATEL</dc:creator>
  <cp:lastModifiedBy>AMAN PATEL</cp:lastModifiedBy>
  <cp:revision>4</cp:revision>
  <dcterms:created xsi:type="dcterms:W3CDTF">2020-05-21T07:27:31Z</dcterms:created>
  <dcterms:modified xsi:type="dcterms:W3CDTF">2020-05-21T09:03:33Z</dcterms:modified>
</cp:coreProperties>
</file>