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EC2E8-8888-4A59-969A-35DEFB36CED0}" v="53" dt="2024-02-25T17:06:1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e15af658-4191-4108-ab97-ccd0744301d7/edit?invitationId=inv_cc732b0f-4c94-41ca-9744-a97c49ccd836&amp;page=0_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FE84CE96-7738-7BD8-14F4-96F32DEBA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ES" sz="11500" dirty="0"/>
              <a:t>ARCADEMIA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7" y="4599432"/>
            <a:ext cx="9392743" cy="148275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4400" b="1" dirty="0"/>
              <a:t>Neo Armada</a:t>
            </a:r>
          </a:p>
          <a:p>
            <a:pPr algn="ctr"/>
            <a:r>
              <a:rPr lang="es-ES" sz="4400" b="1" dirty="0"/>
              <a:t>Mario Villegas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E2860-D765-912A-D132-573E0333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1B1A185D-839C-3862-BA05-7681EA159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90757-D2E6-3B92-F564-868204779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hlinkClick r:id="rId3"/>
              </a:rPr>
              <a:t>WIREFLOW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6F13-554D-8FB3-5338-8FCBABC27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endParaRPr lang="es-ES" sz="3200" b="1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64AB3-5218-3BC2-DAF2-AF58DE49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443B3CE7-91EF-6231-8E20-E6072E85C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-1" y="-184717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F6BF4A-1FAA-4246-C38D-0216B375A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52" y="4164481"/>
            <a:ext cx="9144000" cy="174937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9A1B06-585F-133F-156A-9E5A143B9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952" y="1246909"/>
            <a:ext cx="8980793" cy="2965150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1" dirty="0"/>
              <a:t>Se han usado animaciones para que la pagina interactúe con el usuario cuando este pase el ratón por encima de los distintitos elementos.</a:t>
            </a:r>
          </a:p>
          <a:p>
            <a:pPr algn="ctr">
              <a:lnSpc>
                <a:spcPct val="100000"/>
              </a:lnSpc>
            </a:pPr>
            <a:r>
              <a:rPr lang="es-ES" sz="4000" b="1" dirty="0"/>
              <a:t>Un personaje que se mueve por la página.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B20AD-F1FE-63E2-1616-E5E0C86A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CA249A9A-5E62-07B5-9B3F-037F82594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0" y="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B27FFE-DC1D-D194-17B3-AFB5E9D86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AUDIENCIA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CD7D0-5756-352F-A4C9-5C907379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65" y="1542196"/>
            <a:ext cx="9219426" cy="2807600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/>
              <a:t>La página va dirigida hacia un público joven que está descubriendo los videojuegos arcade ahora y quiere saber más como eran.</a:t>
            </a:r>
          </a:p>
          <a:p>
            <a:pPr algn="ctr">
              <a:lnSpc>
                <a:spcPct val="100000"/>
              </a:lnSpc>
            </a:pPr>
            <a:r>
              <a:rPr lang="es-ES" sz="3600" b="1" dirty="0"/>
              <a:t>Y para público que se crio entre maquinas arcade y siente nostalgia de aquellos días.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6C506-1D6D-50EB-0547-58A7D4C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84EA28C-303C-7B5C-CA4C-08BD9851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44C0233-9D35-B8EA-877F-BFD31DFD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0" y="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B88030-88EB-69BA-43E6-61A24F1BA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GUÍA ESTILO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29599-8E88-B5A0-1EAE-D3FF0A5A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31" y="1153524"/>
            <a:ext cx="9219426" cy="1416664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/>
              <a:t>Se emplean colores oscuros en su mayoría el azul y verde, aunque también se emplea el morado en los logos y tarjetas de la página. Todos con tonalidades neón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972B127-5927-3384-AB69-CC4706D4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910D339-ABCA-2253-BDD9-F780BBF1B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F41B6FDA-0E83-4518-93C5-532BC30FB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9" y="2438577"/>
            <a:ext cx="3923445" cy="18954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94A3FB-7C2B-E662-53F5-1FEA454D2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2" t="7718" r="4071" b="4535"/>
          <a:stretch/>
        </p:blipFill>
        <p:spPr>
          <a:xfrm>
            <a:off x="8217795" y="2639815"/>
            <a:ext cx="1791517" cy="16479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500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E2859-DC82-3E5C-DE3C-353E895D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1E1341-4233-DADC-AE22-CF6828637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B1E91D46-B459-F955-13D9-C21BD7EE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0" y="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A414B7-167F-C00C-1258-9C1583598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323601"/>
          </a:xfrm>
        </p:spPr>
        <p:txBody>
          <a:bodyPr>
            <a:noAutofit/>
          </a:bodyPr>
          <a:lstStyle/>
          <a:p>
            <a:pPr algn="ctr"/>
            <a:r>
              <a:rPr lang="es-ES" sz="7200" dirty="0"/>
              <a:t>ENTIDAD-RELACION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04181FCE-8578-7BD5-FD2C-8DA6EE55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E063737D-109F-DDA9-1B60-B0314D1D5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503A507-AD1A-6A34-C9AE-E5988DE01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9" y="744649"/>
            <a:ext cx="6202795" cy="38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4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Props1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78817-FC4B-4DE8-91A2-DA4F6B7B016A}">
  <ds:schemaRefs>
    <ds:schemaRef ds:uri="http://schemas.microsoft.com/office/2006/metadata/properties"/>
    <ds:schemaRef ds:uri="f2ea13ae-bb87-41e3-80ee-445ef9952b1b"/>
    <ds:schemaRef ds:uri="http://purl.org/dc/dcmitype/"/>
    <ds:schemaRef ds:uri="http://schemas.openxmlformats.org/package/2006/metadata/core-properties"/>
    <ds:schemaRef ds:uri="http://purl.org/dc/elements/1.1/"/>
    <ds:schemaRef ds:uri="7e6392ed-20ae-4cf8-a2eb-b9a38b6c744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113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Modern Love</vt:lpstr>
      <vt:lpstr>The Hand</vt:lpstr>
      <vt:lpstr>SketchyVTI</vt:lpstr>
      <vt:lpstr>ARCADEMIA</vt:lpstr>
      <vt:lpstr>WIREFLOW</vt:lpstr>
      <vt:lpstr>Animaciones</vt:lpstr>
      <vt:lpstr>AUDIENCIA</vt:lpstr>
      <vt:lpstr>GUÍA ESTILO</vt:lpstr>
      <vt:lpstr>ENTIDAD-RELACION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2</cp:revision>
  <dcterms:created xsi:type="dcterms:W3CDTF">2024-02-25T15:35:57Z</dcterms:created>
  <dcterms:modified xsi:type="dcterms:W3CDTF">2024-02-25T17:35:43Z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