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етрова Мария Евгеньевна" userId="64dbdf7c-2774-4559-bba7-42e4b7e0ff72" providerId="ADAL" clId="{CEC1B5C2-3F96-4CF4-B825-B32EAB08E990}"/>
    <pc:docChg chg="undo redo custSel addSld delSld modSld addMainMaster delMainMaster">
      <pc:chgData name="Петрова Мария Евгеньевна" userId="64dbdf7c-2774-4559-bba7-42e4b7e0ff72" providerId="ADAL" clId="{CEC1B5C2-3F96-4CF4-B825-B32EAB08E990}" dt="2022-04-27T11:01:04.378" v="425" actId="255"/>
      <pc:docMkLst>
        <pc:docMk/>
      </pc:docMkLst>
      <pc:sldChg chg="addSp delSp modSp new mod setBg modClrScheme chgLayout">
        <pc:chgData name="Петрова Мария Евгеньевна" userId="64dbdf7c-2774-4559-bba7-42e4b7e0ff72" providerId="ADAL" clId="{CEC1B5C2-3F96-4CF4-B825-B32EAB08E990}" dt="2022-04-27T11:01:04.378" v="425" actId="255"/>
        <pc:sldMkLst>
          <pc:docMk/>
          <pc:sldMk cId="3109123079" sldId="256"/>
        </pc:sldMkLst>
        <pc:spChg chg="mod">
          <ac:chgData name="Петрова Мария Евгеньевна" userId="64dbdf7c-2774-4559-bba7-42e4b7e0ff72" providerId="ADAL" clId="{CEC1B5C2-3F96-4CF4-B825-B32EAB08E990}" dt="2022-04-27T10:45:33.709" v="109" actId="122"/>
          <ac:spMkLst>
            <pc:docMk/>
            <pc:sldMk cId="3109123079" sldId="256"/>
            <ac:spMk id="2" creationId="{96220500-DDCF-4B67-A986-12E2819E6909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1:01:04.378" v="425" actId="255"/>
          <ac:spMkLst>
            <pc:docMk/>
            <pc:sldMk cId="3109123079" sldId="256"/>
            <ac:spMk id="3" creationId="{39504786-45C9-4EF1-AB6A-C965C30EB32C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9" creationId="{038E7D36-B1C9-463C-983F-AEA5810A60D0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11" creationId="{37B9A221-B33F-47C2-85FF-2C8F363D797B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13" creationId="{CD0E0EF1-7626-4514-9337-271DD661B1EB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15" creationId="{5F0B1492-9A00-4F80-8771-0BB2C2C4353C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9.724" v="99" actId="26606"/>
          <ac:spMkLst>
            <pc:docMk/>
            <pc:sldMk cId="3109123079" sldId="256"/>
            <ac:spMk id="20" creationId="{59226104-0061-4319-8237-9C001BF85D49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21" creationId="{3ECBE1F1-D69B-4AFA-ABD5-8E41720EF6DE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49.853" v="93" actId="26606"/>
          <ac:spMkLst>
            <pc:docMk/>
            <pc:sldMk cId="3109123079" sldId="256"/>
            <ac:spMk id="23" creationId="{603A6265-E10C-4B85-9C20-E75FCAF9CC63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4.216" v="95" actId="26606"/>
          <ac:spMkLst>
            <pc:docMk/>
            <pc:sldMk cId="3109123079" sldId="256"/>
            <ac:spMk id="27" creationId="{AFD23066-E0E4-4A0C-B554-B9F2A919124B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4.216" v="95" actId="26606"/>
          <ac:spMkLst>
            <pc:docMk/>
            <pc:sldMk cId="3109123079" sldId="256"/>
            <ac:spMk id="28" creationId="{E5D2E6F5-4096-40AF-B31C-B6FBEEFFB122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9.724" v="99" actId="26606"/>
          <ac:spMkLst>
            <pc:docMk/>
            <pc:sldMk cId="3109123079" sldId="256"/>
            <ac:spMk id="30" creationId="{142D98E1-37D2-4470-BF74-845E897954C6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5.735" v="97" actId="26606"/>
          <ac:spMkLst>
            <pc:docMk/>
            <pc:sldMk cId="3109123079" sldId="256"/>
            <ac:spMk id="31" creationId="{23DA7759-3209-4FE2-96D1-4EEDD81E9EA0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5.735" v="97" actId="26606"/>
          <ac:spMkLst>
            <pc:docMk/>
            <pc:sldMk cId="3109123079" sldId="256"/>
            <ac:spMk id="32" creationId="{41460DAD-8769-4C9F-9C8C-BB0443909D76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5.735" v="97" actId="26606"/>
          <ac:spMkLst>
            <pc:docMk/>
            <pc:sldMk cId="3109123079" sldId="256"/>
            <ac:spMk id="33" creationId="{442D2C40-7ED8-45E4-9E7D-C3407F9CAB7A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5.735" v="97" actId="26606"/>
          <ac:spMkLst>
            <pc:docMk/>
            <pc:sldMk cId="3109123079" sldId="256"/>
            <ac:spMk id="35" creationId="{081E4A58-353D-44AE-B2FC-2A74E2E400F7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4:59.724" v="99" actId="26606"/>
          <ac:spMkLst>
            <pc:docMk/>
            <pc:sldMk cId="3109123079" sldId="256"/>
            <ac:spMk id="39" creationId="{435959F4-53DA-47FF-BC24-1E5B75C69876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3.305" v="101" actId="26606"/>
          <ac:spMkLst>
            <pc:docMk/>
            <pc:sldMk cId="3109123079" sldId="256"/>
            <ac:spMk id="55" creationId="{8181FC64-B306-4821-98E2-780662EFC486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3.305" v="101" actId="26606"/>
          <ac:spMkLst>
            <pc:docMk/>
            <pc:sldMk cId="3109123079" sldId="256"/>
            <ac:spMk id="57" creationId="{5871FC61-DD4E-47D4-81FD-8A7E7D12B371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3.305" v="101" actId="26606"/>
          <ac:spMkLst>
            <pc:docMk/>
            <pc:sldMk cId="3109123079" sldId="256"/>
            <ac:spMk id="58" creationId="{8B598134-D292-43E6-9C55-117198046913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3.305" v="101" actId="26606"/>
          <ac:spMkLst>
            <pc:docMk/>
            <pc:sldMk cId="3109123079" sldId="256"/>
            <ac:spMk id="59" creationId="{829A1E2C-5AC8-40FC-99E9-832069D39792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6.175" v="103" actId="26606"/>
          <ac:spMkLst>
            <pc:docMk/>
            <pc:sldMk cId="3109123079" sldId="256"/>
            <ac:spMk id="61" creationId="{E2748806-3AF5-4078-830A-C1F26BF1B200}"/>
          </ac:spMkLst>
        </pc:spChg>
        <pc:spChg chg="add del">
          <ac:chgData name="Петрова Мария Евгеньевна" userId="64dbdf7c-2774-4559-bba7-42e4b7e0ff72" providerId="ADAL" clId="{CEC1B5C2-3F96-4CF4-B825-B32EAB08E990}" dt="2022-04-27T10:45:06.175" v="103" actId="26606"/>
          <ac:spMkLst>
            <pc:docMk/>
            <pc:sldMk cId="3109123079" sldId="256"/>
            <ac:spMk id="63" creationId="{34FBEBF3-C941-4CB0-8AC2-3B50E1371BBF}"/>
          </ac:spMkLst>
        </pc:spChg>
        <pc:spChg chg="add">
          <ac:chgData name="Петрова Мария Евгеньевна" userId="64dbdf7c-2774-4559-bba7-42e4b7e0ff72" providerId="ADAL" clId="{CEC1B5C2-3F96-4CF4-B825-B32EAB08E990}" dt="2022-04-27T10:45:06.300" v="104" actId="26606"/>
          <ac:spMkLst>
            <pc:docMk/>
            <pc:sldMk cId="3109123079" sldId="256"/>
            <ac:spMk id="66" creationId="{8181FC64-B306-4821-98E2-780662EFC486}"/>
          </ac:spMkLst>
        </pc:spChg>
        <pc:spChg chg="add">
          <ac:chgData name="Петрова Мария Евгеньевна" userId="64dbdf7c-2774-4559-bba7-42e4b7e0ff72" providerId="ADAL" clId="{CEC1B5C2-3F96-4CF4-B825-B32EAB08E990}" dt="2022-04-27T10:45:06.300" v="104" actId="26606"/>
          <ac:spMkLst>
            <pc:docMk/>
            <pc:sldMk cId="3109123079" sldId="256"/>
            <ac:spMk id="68" creationId="{5871FC61-DD4E-47D4-81FD-8A7E7D12B371}"/>
          </ac:spMkLst>
        </pc:spChg>
        <pc:spChg chg="add">
          <ac:chgData name="Петрова Мария Евгеньевна" userId="64dbdf7c-2774-4559-bba7-42e4b7e0ff72" providerId="ADAL" clId="{CEC1B5C2-3F96-4CF4-B825-B32EAB08E990}" dt="2022-04-27T10:45:06.300" v="104" actId="26606"/>
          <ac:spMkLst>
            <pc:docMk/>
            <pc:sldMk cId="3109123079" sldId="256"/>
            <ac:spMk id="69" creationId="{8B598134-D292-43E6-9C55-117198046913}"/>
          </ac:spMkLst>
        </pc:spChg>
        <pc:spChg chg="add">
          <ac:chgData name="Петрова Мария Евгеньевна" userId="64dbdf7c-2774-4559-bba7-42e4b7e0ff72" providerId="ADAL" clId="{CEC1B5C2-3F96-4CF4-B825-B32EAB08E990}" dt="2022-04-27T10:45:06.300" v="104" actId="26606"/>
          <ac:spMkLst>
            <pc:docMk/>
            <pc:sldMk cId="3109123079" sldId="256"/>
            <ac:spMk id="70" creationId="{829A1E2C-5AC8-40FC-99E9-832069D39792}"/>
          </ac:spMkLst>
        </pc:spChg>
        <pc:grpChg chg="add del">
          <ac:chgData name="Петрова Мария Евгеньевна" userId="64dbdf7c-2774-4559-bba7-42e4b7e0ff72" providerId="ADAL" clId="{CEC1B5C2-3F96-4CF4-B825-B32EAB08E990}" dt="2022-04-27T10:44:59.724" v="99" actId="26606"/>
          <ac:grpSpMkLst>
            <pc:docMk/>
            <pc:sldMk cId="3109123079" sldId="256"/>
            <ac:grpSpMk id="22" creationId="{AC552FEA-472E-4E74-B31D-531852C1908D}"/>
          </ac:grpSpMkLst>
        </pc:grpChg>
        <pc:grpChg chg="add del">
          <ac:chgData name="Петрова Мария Евгеньевна" userId="64dbdf7c-2774-4559-bba7-42e4b7e0ff72" providerId="ADAL" clId="{CEC1B5C2-3F96-4CF4-B825-B32EAB08E990}" dt="2022-04-27T10:44:59.724" v="99" actId="26606"/>
          <ac:grpSpMkLst>
            <pc:docMk/>
            <pc:sldMk cId="3109123079" sldId="256"/>
            <ac:grpSpMk id="40" creationId="{A7CF83E8-F6F0-41E3-B580-7412A04DDFB5}"/>
          </ac:grpSpMkLst>
        </pc:grpChg>
        <pc:grpChg chg="add del">
          <ac:chgData name="Петрова Мария Евгеньевна" userId="64dbdf7c-2774-4559-bba7-42e4b7e0ff72" providerId="ADAL" clId="{CEC1B5C2-3F96-4CF4-B825-B32EAB08E990}" dt="2022-04-27T10:44:59.724" v="99" actId="26606"/>
          <ac:grpSpMkLst>
            <pc:docMk/>
            <pc:sldMk cId="3109123079" sldId="256"/>
            <ac:grpSpMk id="48" creationId="{2EDC2578-BDB0-4118-975D-CFCE02823D48}"/>
          </ac:grpSpMkLst>
        </pc:grpChg>
        <pc:picChg chg="add del">
          <ac:chgData name="Петрова Мария Евгеньевна" userId="64dbdf7c-2774-4559-bba7-42e4b7e0ff72" providerId="ADAL" clId="{CEC1B5C2-3F96-4CF4-B825-B32EAB08E990}" dt="2022-04-27T10:44:49.853" v="93" actId="26606"/>
          <ac:picMkLst>
            <pc:docMk/>
            <pc:sldMk cId="3109123079" sldId="256"/>
            <ac:picMk id="4" creationId="{BDCB3AC6-71F6-5AD9-D25F-053D555F4524}"/>
          </ac:picMkLst>
        </pc:picChg>
        <pc:picChg chg="add del">
          <ac:chgData name="Петрова Мария Евгеньевна" userId="64dbdf7c-2774-4559-bba7-42e4b7e0ff72" providerId="ADAL" clId="{CEC1B5C2-3F96-4CF4-B825-B32EAB08E990}" dt="2022-04-27T10:44:54.216" v="95" actId="26606"/>
          <ac:picMkLst>
            <pc:docMk/>
            <pc:sldMk cId="3109123079" sldId="256"/>
            <ac:picMk id="29" creationId="{A900741A-A31A-4CAE-EFB8-C7E21C9059FF}"/>
          </ac:picMkLst>
        </pc:picChg>
        <pc:picChg chg="add del">
          <ac:chgData name="Петрова Мария Евгеньевна" userId="64dbdf7c-2774-4559-bba7-42e4b7e0ff72" providerId="ADAL" clId="{CEC1B5C2-3F96-4CF4-B825-B32EAB08E990}" dt="2022-04-27T10:44:55.735" v="97" actId="26606"/>
          <ac:picMkLst>
            <pc:docMk/>
            <pc:sldMk cId="3109123079" sldId="256"/>
            <ac:picMk id="34" creationId="{3D896230-2D2B-C2E6-F932-9D1D655ADD44}"/>
          </ac:picMkLst>
        </pc:picChg>
        <pc:picChg chg="add del">
          <ac:chgData name="Петрова Мария Евгеньевна" userId="64dbdf7c-2774-4559-bba7-42e4b7e0ff72" providerId="ADAL" clId="{CEC1B5C2-3F96-4CF4-B825-B32EAB08E990}" dt="2022-04-27T10:44:59.724" v="99" actId="26606"/>
          <ac:picMkLst>
            <pc:docMk/>
            <pc:sldMk cId="3109123079" sldId="256"/>
            <ac:picMk id="52" creationId="{75C9686B-67F5-215E-0BE2-DF1FCDF49B5B}"/>
          </ac:picMkLst>
        </pc:picChg>
        <pc:picChg chg="add del">
          <ac:chgData name="Петрова Мария Евгеньевна" userId="64dbdf7c-2774-4559-bba7-42e4b7e0ff72" providerId="ADAL" clId="{CEC1B5C2-3F96-4CF4-B825-B32EAB08E990}" dt="2022-04-27T10:45:03.305" v="101" actId="26606"/>
          <ac:picMkLst>
            <pc:docMk/>
            <pc:sldMk cId="3109123079" sldId="256"/>
            <ac:picMk id="56" creationId="{087AB893-3437-C5CC-8736-072B48F32BFD}"/>
          </ac:picMkLst>
        </pc:picChg>
        <pc:picChg chg="add del">
          <ac:chgData name="Петрова Мария Евгеньевна" userId="64dbdf7c-2774-4559-bba7-42e4b7e0ff72" providerId="ADAL" clId="{CEC1B5C2-3F96-4CF4-B825-B32EAB08E990}" dt="2022-04-27T10:45:06.175" v="103" actId="26606"/>
          <ac:picMkLst>
            <pc:docMk/>
            <pc:sldMk cId="3109123079" sldId="256"/>
            <ac:picMk id="62" creationId="{FF60B5A5-886E-B141-F419-6B1F98CFB2E5}"/>
          </ac:picMkLst>
        </pc:picChg>
        <pc:picChg chg="add mod">
          <ac:chgData name="Петрова Мария Евгеньевна" userId="64dbdf7c-2774-4559-bba7-42e4b7e0ff72" providerId="ADAL" clId="{CEC1B5C2-3F96-4CF4-B825-B32EAB08E990}" dt="2022-04-27T10:45:47.051" v="111" actId="1076"/>
          <ac:picMkLst>
            <pc:docMk/>
            <pc:sldMk cId="3109123079" sldId="256"/>
            <ac:picMk id="67" creationId="{087AB893-3437-C5CC-8736-072B48F32BFD}"/>
          </ac:picMkLst>
        </pc:picChg>
        <pc:cxnChg chg="add del">
          <ac:chgData name="Петрова Мария Евгеньевна" userId="64dbdf7c-2774-4559-bba7-42e4b7e0ff72" providerId="ADAL" clId="{CEC1B5C2-3F96-4CF4-B825-B32EAB08E990}" dt="2022-04-27T10:44:49.853" v="93" actId="26606"/>
          <ac:cxnSpMkLst>
            <pc:docMk/>
            <pc:sldMk cId="3109123079" sldId="256"/>
            <ac:cxnSpMk id="17" creationId="{7FAC7B62-8ACC-41ED-80AB-8D1CDF38B9E4}"/>
          </ac:cxnSpMkLst>
        </pc:cxnChg>
        <pc:cxnChg chg="add del">
          <ac:chgData name="Петрова Мария Евгеньевна" userId="64dbdf7c-2774-4559-bba7-42e4b7e0ff72" providerId="ADAL" clId="{CEC1B5C2-3F96-4CF4-B825-B32EAB08E990}" dt="2022-04-27T10:44:49.853" v="93" actId="26606"/>
          <ac:cxnSpMkLst>
            <pc:docMk/>
            <pc:sldMk cId="3109123079" sldId="256"/>
            <ac:cxnSpMk id="19" creationId="{945FF525-9A83-4625-99D9-B267BDE077E7}"/>
          </ac:cxnSpMkLst>
        </pc:cxnChg>
        <pc:cxnChg chg="add del">
          <ac:chgData name="Петрова Мария Евгеньевна" userId="64dbdf7c-2774-4559-bba7-42e4b7e0ff72" providerId="ADAL" clId="{CEC1B5C2-3F96-4CF4-B825-B32EAB08E990}" dt="2022-04-27T10:44:49.853" v="93" actId="26606"/>
          <ac:cxnSpMkLst>
            <pc:docMk/>
            <pc:sldMk cId="3109123079" sldId="256"/>
            <ac:cxnSpMk id="25" creationId="{61FF92BA-874E-408A-BFAD-416A7FFE5976}"/>
          </ac:cxnSpMkLst>
        </pc:cxnChg>
        <pc:cxnChg chg="add del">
          <ac:chgData name="Петрова Мария Евгеньевна" userId="64dbdf7c-2774-4559-bba7-42e4b7e0ff72" providerId="ADAL" clId="{CEC1B5C2-3F96-4CF4-B825-B32EAB08E990}" dt="2022-04-27T10:45:03.305" v="101" actId="26606"/>
          <ac:cxnSpMkLst>
            <pc:docMk/>
            <pc:sldMk cId="3109123079" sldId="256"/>
            <ac:cxnSpMk id="54" creationId="{430127AE-B29E-4FDF-99D2-A2F1E7003F74}"/>
          </ac:cxnSpMkLst>
        </pc:cxnChg>
        <pc:cxnChg chg="add">
          <ac:chgData name="Петрова Мария Евгеньевна" userId="64dbdf7c-2774-4559-bba7-42e4b7e0ff72" providerId="ADAL" clId="{CEC1B5C2-3F96-4CF4-B825-B32EAB08E990}" dt="2022-04-27T10:45:06.300" v="104" actId="26606"/>
          <ac:cxnSpMkLst>
            <pc:docMk/>
            <pc:sldMk cId="3109123079" sldId="256"/>
            <ac:cxnSpMk id="65" creationId="{430127AE-B29E-4FDF-99D2-A2F1E7003F74}"/>
          </ac:cxnSpMkLst>
        </pc:cxnChg>
      </pc:sldChg>
      <pc:sldChg chg="modSp new mod">
        <pc:chgData name="Петрова Мария Евгеньевна" userId="64dbdf7c-2774-4559-bba7-42e4b7e0ff72" providerId="ADAL" clId="{CEC1B5C2-3F96-4CF4-B825-B32EAB08E990}" dt="2022-04-27T10:46:45.310" v="127" actId="20577"/>
        <pc:sldMkLst>
          <pc:docMk/>
          <pc:sldMk cId="928680906" sldId="257"/>
        </pc:sldMkLst>
        <pc:spChg chg="mod">
          <ac:chgData name="Петрова Мария Евгеньевна" userId="64dbdf7c-2774-4559-bba7-42e4b7e0ff72" providerId="ADAL" clId="{CEC1B5C2-3F96-4CF4-B825-B32EAB08E990}" dt="2022-04-27T10:46:18.004" v="123" actId="20577"/>
          <ac:spMkLst>
            <pc:docMk/>
            <pc:sldMk cId="928680906" sldId="257"/>
            <ac:spMk id="2" creationId="{DEB51A58-9043-4EC3-8566-C724723E0190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46:45.310" v="127" actId="20577"/>
          <ac:spMkLst>
            <pc:docMk/>
            <pc:sldMk cId="928680906" sldId="257"/>
            <ac:spMk id="3" creationId="{99AE4622-65F7-4FC0-9339-8800D033A616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0:51:06.502" v="132"/>
        <pc:sldMkLst>
          <pc:docMk/>
          <pc:sldMk cId="4231640423" sldId="258"/>
        </pc:sldMkLst>
        <pc:spChg chg="mod">
          <ac:chgData name="Петрова Мария Евгеньевна" userId="64dbdf7c-2774-4559-bba7-42e4b7e0ff72" providerId="ADAL" clId="{CEC1B5C2-3F96-4CF4-B825-B32EAB08E990}" dt="2022-04-27T10:51:06.502" v="132"/>
          <ac:spMkLst>
            <pc:docMk/>
            <pc:sldMk cId="4231640423" sldId="258"/>
            <ac:spMk id="2" creationId="{82E10FD1-A462-4871-86E1-E2E4E022460B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48:57.229" v="129"/>
          <ac:spMkLst>
            <pc:docMk/>
            <pc:sldMk cId="4231640423" sldId="258"/>
            <ac:spMk id="3" creationId="{1E31FF88-BD04-4B7D-9085-F32562BAA934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0:51:44.310" v="137"/>
        <pc:sldMkLst>
          <pc:docMk/>
          <pc:sldMk cId="3788314116" sldId="259"/>
        </pc:sldMkLst>
        <pc:spChg chg="mod">
          <ac:chgData name="Петрова Мария Евгеньевна" userId="64dbdf7c-2774-4559-bba7-42e4b7e0ff72" providerId="ADAL" clId="{CEC1B5C2-3F96-4CF4-B825-B32EAB08E990}" dt="2022-04-27T10:51:31.187" v="136" actId="14100"/>
          <ac:spMkLst>
            <pc:docMk/>
            <pc:sldMk cId="3788314116" sldId="259"/>
            <ac:spMk id="2" creationId="{5A0D51A1-1E3F-472B-98DD-75595DE9399A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51:44.310" v="137"/>
          <ac:spMkLst>
            <pc:docMk/>
            <pc:sldMk cId="3788314116" sldId="259"/>
            <ac:spMk id="3" creationId="{2552627E-3304-40DE-B3A0-75CB669F1839}"/>
          </ac:spMkLst>
        </pc:spChg>
      </pc:sldChg>
      <pc:sldChg chg="modSp new add del mod">
        <pc:chgData name="Петрова Мария Евгеньевна" userId="64dbdf7c-2774-4559-bba7-42e4b7e0ff72" providerId="ADAL" clId="{CEC1B5C2-3F96-4CF4-B825-B32EAB08E990}" dt="2022-04-27T10:58:08.929" v="335" actId="20577"/>
        <pc:sldMkLst>
          <pc:docMk/>
          <pc:sldMk cId="1493300872" sldId="260"/>
        </pc:sldMkLst>
        <pc:spChg chg="mod">
          <ac:chgData name="Петрова Мария Евгеньевна" userId="64dbdf7c-2774-4559-bba7-42e4b7e0ff72" providerId="ADAL" clId="{CEC1B5C2-3F96-4CF4-B825-B32EAB08E990}" dt="2022-04-27T10:58:08.929" v="335" actId="20577"/>
          <ac:spMkLst>
            <pc:docMk/>
            <pc:sldMk cId="1493300872" sldId="260"/>
            <ac:spMk id="2" creationId="{3D153B2C-8068-43A3-B274-C88AE4A68FB5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55:30.864" v="276" actId="20577"/>
          <ac:spMkLst>
            <pc:docMk/>
            <pc:sldMk cId="1493300872" sldId="260"/>
            <ac:spMk id="3" creationId="{8CF6B3CC-F131-4355-B5AB-C113C1761C66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0:58:14.856" v="352" actId="20577"/>
        <pc:sldMkLst>
          <pc:docMk/>
          <pc:sldMk cId="827064694" sldId="261"/>
        </pc:sldMkLst>
        <pc:spChg chg="mod">
          <ac:chgData name="Петрова Мария Евгеньевна" userId="64dbdf7c-2774-4559-bba7-42e4b7e0ff72" providerId="ADAL" clId="{CEC1B5C2-3F96-4CF4-B825-B32EAB08E990}" dt="2022-04-27T10:58:14.856" v="352" actId="20577"/>
          <ac:spMkLst>
            <pc:docMk/>
            <pc:sldMk cId="827064694" sldId="261"/>
            <ac:spMk id="2" creationId="{C3C82CEE-D221-4A68-8F4A-AFE3C0799406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56:22.796" v="285" actId="20577"/>
          <ac:spMkLst>
            <pc:docMk/>
            <pc:sldMk cId="827064694" sldId="261"/>
            <ac:spMk id="3" creationId="{D8706EDB-556F-4769-AC6A-7199AF71F779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0:58:21.758" v="369" actId="20577"/>
        <pc:sldMkLst>
          <pc:docMk/>
          <pc:sldMk cId="1319600161" sldId="262"/>
        </pc:sldMkLst>
        <pc:spChg chg="mod">
          <ac:chgData name="Петрова Мария Евгеньевна" userId="64dbdf7c-2774-4559-bba7-42e4b7e0ff72" providerId="ADAL" clId="{CEC1B5C2-3F96-4CF4-B825-B32EAB08E990}" dt="2022-04-27T10:58:21.758" v="369" actId="20577"/>
          <ac:spMkLst>
            <pc:docMk/>
            <pc:sldMk cId="1319600161" sldId="262"/>
            <ac:spMk id="2" creationId="{8E7C2ECE-8C93-4B23-9871-A371332996DB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57:44.571" v="318" actId="20577"/>
          <ac:spMkLst>
            <pc:docMk/>
            <pc:sldMk cId="1319600161" sldId="262"/>
            <ac:spMk id="3" creationId="{69633546-719C-4D9B-B528-A3900218FD91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0:59:30.070" v="392" actId="20577"/>
        <pc:sldMkLst>
          <pc:docMk/>
          <pc:sldMk cId="3088587968" sldId="263"/>
        </pc:sldMkLst>
        <pc:spChg chg="mod">
          <ac:chgData name="Петрова Мария Евгеньевна" userId="64dbdf7c-2774-4559-bba7-42e4b7e0ff72" providerId="ADAL" clId="{CEC1B5C2-3F96-4CF4-B825-B32EAB08E990}" dt="2022-04-27T10:59:14.946" v="372" actId="27636"/>
          <ac:spMkLst>
            <pc:docMk/>
            <pc:sldMk cId="3088587968" sldId="263"/>
            <ac:spMk id="2" creationId="{7F2CDB30-121D-4359-90AA-240549C45770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0:59:30.070" v="392" actId="20577"/>
          <ac:spMkLst>
            <pc:docMk/>
            <pc:sldMk cId="3088587968" sldId="263"/>
            <ac:spMk id="3" creationId="{EC965B88-9C04-4A49-8704-47BDCBBBC943}"/>
          </ac:spMkLst>
        </pc:spChg>
      </pc:sldChg>
      <pc:sldChg chg="modSp new mod">
        <pc:chgData name="Петрова Мария Евгеньевна" userId="64dbdf7c-2774-4559-bba7-42e4b7e0ff72" providerId="ADAL" clId="{CEC1B5C2-3F96-4CF4-B825-B32EAB08E990}" dt="2022-04-27T11:00:29.456" v="417" actId="20577"/>
        <pc:sldMkLst>
          <pc:docMk/>
          <pc:sldMk cId="1544250557" sldId="264"/>
        </pc:sldMkLst>
        <pc:spChg chg="mod">
          <ac:chgData name="Петрова Мария Евгеньевна" userId="64dbdf7c-2774-4559-bba7-42e4b7e0ff72" providerId="ADAL" clId="{CEC1B5C2-3F96-4CF4-B825-B32EAB08E990}" dt="2022-04-27T10:59:40.761" v="398" actId="20577"/>
          <ac:spMkLst>
            <pc:docMk/>
            <pc:sldMk cId="1544250557" sldId="264"/>
            <ac:spMk id="2" creationId="{0FB1B68E-5821-47CE-8F46-9443E104E5FF}"/>
          </ac:spMkLst>
        </pc:spChg>
        <pc:spChg chg="mod">
          <ac:chgData name="Петрова Мария Евгеньевна" userId="64dbdf7c-2774-4559-bba7-42e4b7e0ff72" providerId="ADAL" clId="{CEC1B5C2-3F96-4CF4-B825-B32EAB08E990}" dt="2022-04-27T11:00:29.456" v="417" actId="20577"/>
          <ac:spMkLst>
            <pc:docMk/>
            <pc:sldMk cId="1544250557" sldId="264"/>
            <ac:spMk id="3" creationId="{B155A0F0-C7B8-4A84-8A2A-F4A5D2145C48}"/>
          </ac:spMkLst>
        </pc:spChg>
      </pc:sldChg>
      <pc:sldMasterChg chg="add del addSldLayout delSldLayout">
        <pc:chgData name="Петрова Мария Евгеньевна" userId="64dbdf7c-2774-4559-bba7-42e4b7e0ff72" providerId="ADAL" clId="{CEC1B5C2-3F96-4CF4-B825-B32EAB08E990}" dt="2022-04-27T10:45:06.300" v="104" actId="26606"/>
        <pc:sldMasterMkLst>
          <pc:docMk/>
          <pc:sldMasterMk cId="1534972174" sldId="2147483648"/>
        </pc:sldMasterMkLst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534972174" sldId="2147483648"/>
            <pc:sldLayoutMk cId="438619168" sldId="2147483649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5:06.175" v="103" actId="26606"/>
        <pc:sldMasterMkLst>
          <pc:docMk/>
          <pc:sldMasterMk cId="4109186242" sldId="2147483650"/>
        </pc:sldMasterMkLst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3321965674" sldId="214748365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3149194136" sldId="214748365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1331968594" sldId="214748365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749361310" sldId="214748365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2425435264" sldId="214748365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704730142" sldId="214748365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1536792079" sldId="214748365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2883795927" sldId="214748365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1097123267" sldId="214748365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351097755" sldId="214748366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175" v="103" actId="26606"/>
          <pc:sldLayoutMkLst>
            <pc:docMk/>
            <pc:sldMasterMk cId="4109186242" sldId="2147483650"/>
            <pc:sldLayoutMk cId="2534674943" sldId="2147483661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5:06.300" v="104" actId="26606"/>
        <pc:sldMasterMkLst>
          <pc:docMk/>
          <pc:sldMasterMk cId="1300006521" sldId="2147483673"/>
        </pc:sldMasterMkLst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537409195" sldId="214748366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2745929667" sldId="214748366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4274440321" sldId="214748366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2709957608" sldId="214748366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2524988678" sldId="214748366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3102389810" sldId="214748366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2776144687" sldId="214748366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487037978" sldId="214748366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628109256" sldId="214748367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2828099156" sldId="214748367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5:06.300" v="104" actId="26606"/>
          <pc:sldLayoutMkLst>
            <pc:docMk/>
            <pc:sldMasterMk cId="1300006521" sldId="2147483673"/>
            <pc:sldLayoutMk cId="392286592" sldId="2147483672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4:49.853" v="93" actId="26606"/>
        <pc:sldMasterMkLst>
          <pc:docMk/>
          <pc:sldMasterMk cId="3310848541" sldId="2147483686"/>
        </pc:sldMasterMkLst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3646425220" sldId="214748367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4048461126" sldId="214748367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4280052545" sldId="214748367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1606775388" sldId="214748367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4220906906" sldId="214748367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4023279189" sldId="214748368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3424612930" sldId="214748368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3149225196" sldId="214748368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2473482661" sldId="214748368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1196779390" sldId="214748368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49.853" v="93" actId="26606"/>
          <pc:sldLayoutMkLst>
            <pc:docMk/>
            <pc:sldMasterMk cId="3310848541" sldId="2147483686"/>
            <pc:sldLayoutMk cId="665933322" sldId="2147483685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4:59.724" v="99" actId="26606"/>
        <pc:sldMasterMkLst>
          <pc:docMk/>
          <pc:sldMasterMk cId="242150284" sldId="2147483699"/>
        </pc:sldMasterMkLst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4233503775" sldId="214748368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586072694" sldId="214748368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26137065" sldId="214748369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996850602" sldId="214748369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047883585" sldId="214748369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2501483784" sldId="214748369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792158955" sldId="214748369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116934410" sldId="214748369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2800454284" sldId="214748369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1890053654" sldId="214748369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9.724" v="99" actId="26606"/>
          <pc:sldLayoutMkLst>
            <pc:docMk/>
            <pc:sldMasterMk cId="242150284" sldId="2147483699"/>
            <pc:sldLayoutMk cId="3186333307" sldId="2147483698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4:55.735" v="97" actId="26606"/>
        <pc:sldMasterMkLst>
          <pc:docMk/>
          <pc:sldMasterMk cId="3006960863" sldId="2147483712"/>
        </pc:sldMasterMkLst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9171319" sldId="214748370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3223088716" sldId="214748370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1736822726" sldId="214748370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4271446028" sldId="214748370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1512747170" sldId="214748370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565129740" sldId="214748370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3987824872" sldId="214748370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1701179861" sldId="214748370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1951321375" sldId="214748370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3098362697" sldId="214748371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5.735" v="97" actId="26606"/>
          <pc:sldLayoutMkLst>
            <pc:docMk/>
            <pc:sldMasterMk cId="3006960863" sldId="2147483712"/>
            <pc:sldLayoutMk cId="501502002" sldId="2147483711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CEC1B5C2-3F96-4CF4-B825-B32EAB08E990}" dt="2022-04-27T10:44:54.216" v="95" actId="26606"/>
        <pc:sldMasterMkLst>
          <pc:docMk/>
          <pc:sldMasterMk cId="1833533091" sldId="2147483738"/>
        </pc:sldMasterMkLst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3518215840" sldId="2147483727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841096109" sldId="2147483728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1140642827" sldId="2147483729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742794045" sldId="2147483730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3045883895" sldId="2147483731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3754318846" sldId="2147483732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2354563978" sldId="2147483733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560785772" sldId="2147483734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804848455" sldId="2147483735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1691585611" sldId="2147483736"/>
          </pc:sldLayoutMkLst>
        </pc:sldLayoutChg>
        <pc:sldLayoutChg chg="add del">
          <pc:chgData name="Петрова Мария Евгеньевна" userId="64dbdf7c-2774-4559-bba7-42e4b7e0ff72" providerId="ADAL" clId="{CEC1B5C2-3F96-4CF4-B825-B32EAB08E990}" dt="2022-04-27T10:44:54.216" v="95" actId="26606"/>
          <pc:sldLayoutMkLst>
            <pc:docMk/>
            <pc:sldMasterMk cId="1833533091" sldId="2147483738"/>
            <pc:sldLayoutMk cId="1232522087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2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8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087AB893-3437-C5CC-8736-072B48F32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8" r="10245"/>
          <a:stretch/>
        </p:blipFill>
        <p:spPr>
          <a:xfrm>
            <a:off x="-245144" y="10"/>
            <a:ext cx="9947062" cy="6857990"/>
          </a:xfrm>
          <a:prstGeom prst="rect">
            <a:avLst/>
          </a:prstGeom>
        </p:spPr>
      </p:pic>
      <p:sp>
        <p:nvSpPr>
          <p:cNvPr id="68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9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20500-DDCF-4B67-A986-12E2819E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0" y="1045596"/>
            <a:ext cx="3689406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Лабораторная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504786-45C9-4EF1-AB6A-C965C30EB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55" y="3376791"/>
            <a:ext cx="3491846" cy="259212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Операционные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системы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Петрова Мария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НФИбд-02-21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1032216450</a:t>
            </a:r>
          </a:p>
        </p:txBody>
      </p:sp>
    </p:spTree>
    <p:extLst>
      <p:ext uri="{BB962C8B-B14F-4D97-AF65-F5344CB8AC3E}">
        <p14:creationId xmlns:p14="http://schemas.microsoft.com/office/powerpoint/2010/main" val="31091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51A58-9043-4EC3-8566-C724723E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E4622-65F7-4FC0-9339-8800D033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0FD1-A462-4871-86E1-E2E4E022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Указания к работе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1FF88-BD04-4B7D-9085-F32562BA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Лабораторная работа подразумевает установку на виртуальную машину </a:t>
            </a:r>
            <a:r>
              <a:rPr lang="ru-RU" dirty="0" err="1">
                <a:effectLst/>
                <a:latin typeface="Arial" panose="020B0604020202020204" pitchFamily="34" charset="0"/>
              </a:rPr>
              <a:t>VirtualBox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(https://www.virtualbox.org/) операционной системы Linux (дистрибутив </a:t>
            </a:r>
            <a:r>
              <a:rPr lang="ru-RU" dirty="0" err="1">
                <a:effectLst/>
                <a:latin typeface="Arial" panose="020B0604020202020204" pitchFamily="34" charset="0"/>
              </a:rPr>
              <a:t>Fedora</a:t>
            </a:r>
            <a:r>
              <a:rPr lang="ru-RU" dirty="0">
                <a:effectLst/>
                <a:latin typeface="Arial" panose="020B0604020202020204" pitchFamily="34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4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51A1-1E3F-472B-98DD-75595DE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66262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При выполнении работ следует придерживаться следующих правил именования: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2627E-3304-40DE-B3A0-75CB669F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Пользователь внутри виртуальной машины должен иметь имя, совпадающее с учётной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записью студента, выполняющего лабораторную работу.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– Имя хоста вашей виртуальной машины должно совпадать с учётной записью студента,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выполняющего лабораторную работу.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– Имя виртуальной машины должно совпадать с учётной записью студента, выполняю-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щего</a:t>
            </a:r>
            <a:r>
              <a:rPr lang="ru-RU" dirty="0">
                <a:effectLst/>
                <a:latin typeface="Arial" panose="020B0604020202020204" pitchFamily="34" charset="0"/>
              </a:rPr>
              <a:t> лабораторную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3B2C-8068-43A3-B274-C88AE4A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6B3CC-F131-4355-B5AB-C113C176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Требуется загрузить в дисплейном классе или же на свой компьютер операционную систему Linux. Осуществить вход в </a:t>
            </a:r>
            <a:r>
              <a:rPr lang="ru-RU" dirty="0" err="1">
                <a:effectLst/>
                <a:latin typeface="Arial" panose="020B0604020202020204" pitchFamily="34" charset="0"/>
              </a:rPr>
              <a:t>систему.Создать</a:t>
            </a:r>
            <a:r>
              <a:rPr lang="ru-RU" dirty="0">
                <a:effectLst/>
                <a:latin typeface="Arial" panose="020B0604020202020204" pitchFamily="34" charset="0"/>
              </a:rPr>
              <a:t> новую виртуальную </a:t>
            </a:r>
            <a:r>
              <a:rPr lang="ru-RU" dirty="0" err="1">
                <a:effectLst/>
                <a:latin typeface="Arial" panose="020B0604020202020204" pitchFamily="34" charset="0"/>
              </a:rPr>
              <a:t>машину,задать</a:t>
            </a:r>
            <a:r>
              <a:rPr lang="ru-RU" dirty="0">
                <a:effectLst/>
                <a:latin typeface="Arial" panose="020B0604020202020204" pitchFamily="34" charset="0"/>
              </a:rPr>
              <a:t> нужные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82CEE-D221-4A68-8F4A-AFE3C079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06EDB-556F-4769-AC6A-7199AF71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После завершения установки операционной системы корректно перезапустить виртуальную машину.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Установить имя и пароль для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C2ECE-8C93-4B23-9871-A371332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33546-719C-4D9B-B528-A3900218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Войти в ОС под заданной вами при установке учётной записью. В меню Устройства виртуальной машины подключить образ диска дополнений гостевой ОС, при необходимости ввести пароль пользователя </a:t>
            </a:r>
            <a:r>
              <a:rPr lang="ru-RU" dirty="0" err="1">
                <a:effectLst/>
                <a:latin typeface="Arial" panose="020B0604020202020204" pitchFamily="34" charset="0"/>
              </a:rPr>
              <a:t>root</a:t>
            </a:r>
            <a:r>
              <a:rPr lang="ru-RU" dirty="0">
                <a:effectLst/>
                <a:latin typeface="Arial" panose="020B0604020202020204" pitchFamily="34" charset="0"/>
              </a:rPr>
              <a:t> вашей виртуальной 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6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DB30-121D-4359-90AA-240549C4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Установка имени пользователя и названия хоста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65B88-9C04-4A49-8704-47BDCBBB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Если при установке виртуальной машины вы задали имя пользователя или имя хоста,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не удовлетворяющее соглашению об именовании, то вам необходимо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исправить это.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1. Запустите виртуальную машину и залогиньтесь.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2. Запустите терминал и получите полномочия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58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B68E-5821-47CE-8F46-9443E10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5A0F0-C7B8-4A84-8A2A-F4A5D214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ru-RU" dirty="0">
                <a:effectLst/>
                <a:latin typeface="Arial" panose="020B0604020202020204" pitchFamily="34" charset="0"/>
              </a:rPr>
              <a:t>приобрели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2505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4"/>
      </a:lt2>
      <a:accent1>
        <a:srgbClr val="E37AC1"/>
      </a:accent1>
      <a:accent2>
        <a:srgbClr val="DC5C7E"/>
      </a:accent2>
      <a:accent3>
        <a:srgbClr val="E38A7A"/>
      </a:accent3>
      <a:accent4>
        <a:srgbClr val="D69641"/>
      </a:accent4>
      <a:accent5>
        <a:srgbClr val="A6A559"/>
      </a:accent5>
      <a:accent6>
        <a:srgbClr val="87B04A"/>
      </a:accent6>
      <a:hlink>
        <a:srgbClr val="568E6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283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SketchLinesVTI</vt:lpstr>
      <vt:lpstr>Лабораторная работа 1</vt:lpstr>
      <vt:lpstr>ЦЕЛЬ РАБОТЫ</vt:lpstr>
      <vt:lpstr>Указания к работе</vt:lpstr>
      <vt:lpstr>При выполнении работ следует придерживаться следующих правил именования:</vt:lpstr>
      <vt:lpstr>Выполнение работы</vt:lpstr>
      <vt:lpstr>Выполнение работы</vt:lpstr>
      <vt:lpstr>Выполнение работы</vt:lpstr>
      <vt:lpstr>Установка имени пользователя и названия хоста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Петрова Мария Евгеньевна</dc:creator>
  <cp:lastModifiedBy>Петрова Мария Евгеньевна</cp:lastModifiedBy>
  <cp:revision>1</cp:revision>
  <dcterms:created xsi:type="dcterms:W3CDTF">2022-04-27T10:42:18Z</dcterms:created>
  <dcterms:modified xsi:type="dcterms:W3CDTF">2022-04-27T11:01:13Z</dcterms:modified>
</cp:coreProperties>
</file>