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DECF0-C1F1-4141-9F22-A820E08E0AAF}" v="5" dt="2022-05-14T15:09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етрова Мария Евгеньевна" userId="64dbdf7c-2774-4559-bba7-42e4b7e0ff72" providerId="ADAL" clId="{118DECF0-C1F1-4141-9F22-A820E08E0AAF}"/>
    <pc:docChg chg="undo custSel addSld modSld addMainMaster delMainMaster">
      <pc:chgData name="Петрова Мария Евгеньевна" userId="64dbdf7c-2774-4559-bba7-42e4b7e0ff72" providerId="ADAL" clId="{118DECF0-C1F1-4141-9F22-A820E08E0AAF}" dt="2022-05-14T15:09:31.014" v="99" actId="21"/>
      <pc:docMkLst>
        <pc:docMk/>
      </pc:docMkLst>
      <pc:sldChg chg="addSp delSp modSp new mod modMedia setBg modClrScheme delAnim chgLayout">
        <pc:chgData name="Петрова Мария Евгеньевна" userId="64dbdf7c-2774-4559-bba7-42e4b7e0ff72" providerId="ADAL" clId="{118DECF0-C1F1-4141-9F22-A820E08E0AAF}" dt="2022-05-14T15:05:31.836" v="58" actId="26606"/>
        <pc:sldMkLst>
          <pc:docMk/>
          <pc:sldMk cId="3532164709" sldId="256"/>
        </pc:sldMkLst>
        <pc:spChg chg="mod">
          <ac:chgData name="Петрова Мария Евгеньевна" userId="64dbdf7c-2774-4559-bba7-42e4b7e0ff72" providerId="ADAL" clId="{118DECF0-C1F1-4141-9F22-A820E08E0AAF}" dt="2022-05-14T15:05:31.836" v="58" actId="26606"/>
          <ac:spMkLst>
            <pc:docMk/>
            <pc:sldMk cId="3532164709" sldId="256"/>
            <ac:spMk id="2" creationId="{797F9B3A-2BAE-44FB-9331-9A5CDFB4F2A5}"/>
          </ac:spMkLst>
        </pc:spChg>
        <pc:spChg chg="mod">
          <ac:chgData name="Петрова Мария Евгеньевна" userId="64dbdf7c-2774-4559-bba7-42e4b7e0ff72" providerId="ADAL" clId="{118DECF0-C1F1-4141-9F22-A820E08E0AAF}" dt="2022-05-14T15:05:31.836" v="58" actId="26606"/>
          <ac:spMkLst>
            <pc:docMk/>
            <pc:sldMk cId="3532164709" sldId="256"/>
            <ac:spMk id="3" creationId="{71083A7F-FE48-4D59-8760-B5934D48B95B}"/>
          </ac:spMkLst>
        </pc:spChg>
        <pc:spChg chg="add del">
          <ac:chgData name="Петрова Мария Евгеньевна" userId="64dbdf7c-2774-4559-bba7-42e4b7e0ff72" providerId="ADAL" clId="{118DECF0-C1F1-4141-9F22-A820E08E0AAF}" dt="2022-05-14T15:05:31.665" v="57" actId="26606"/>
          <ac:spMkLst>
            <pc:docMk/>
            <pc:sldMk cId="3532164709" sldId="256"/>
            <ac:spMk id="9" creationId="{8CF1B1A9-81D7-475B-9773-FA69E2D6C2E1}"/>
          </ac:spMkLst>
        </pc:spChg>
        <pc:spChg chg="add del">
          <ac:chgData name="Петрова Мария Евгеньевна" userId="64dbdf7c-2774-4559-bba7-42e4b7e0ff72" providerId="ADAL" clId="{118DECF0-C1F1-4141-9F22-A820E08E0AAF}" dt="2022-05-14T15:05:31.665" v="57" actId="26606"/>
          <ac:spMkLst>
            <pc:docMk/>
            <pc:sldMk cId="3532164709" sldId="256"/>
            <ac:spMk id="11" creationId="{825938E3-FCDD-4147-B4EC-232316751F65}"/>
          </ac:spMkLst>
        </pc:spChg>
        <pc:spChg chg="add del">
          <ac:chgData name="Петрова Мария Евгеньевна" userId="64dbdf7c-2774-4559-bba7-42e4b7e0ff72" providerId="ADAL" clId="{118DECF0-C1F1-4141-9F22-A820E08E0AAF}" dt="2022-05-14T15:05:31.665" v="57" actId="26606"/>
          <ac:spMkLst>
            <pc:docMk/>
            <pc:sldMk cId="3532164709" sldId="256"/>
            <ac:spMk id="13" creationId="{9AA75596-FA3D-4A75-A3CB-443E14CBF572}"/>
          </ac:spMkLst>
        </pc:spChg>
        <pc:spChg chg="add del">
          <ac:chgData name="Петрова Мария Евгеньевна" userId="64dbdf7c-2774-4559-bba7-42e4b7e0ff72" providerId="ADAL" clId="{118DECF0-C1F1-4141-9F22-A820E08E0AAF}" dt="2022-05-14T15:05:31.665" v="57" actId="26606"/>
          <ac:spMkLst>
            <pc:docMk/>
            <pc:sldMk cId="3532164709" sldId="256"/>
            <ac:spMk id="15" creationId="{FF5FBB9B-488E-47BA-9CA3-8CC9C7D1577C}"/>
          </ac:spMkLst>
        </pc:spChg>
        <pc:spChg chg="add del">
          <ac:chgData name="Петрова Мария Евгеньевна" userId="64dbdf7c-2774-4559-bba7-42e4b7e0ff72" providerId="ADAL" clId="{118DECF0-C1F1-4141-9F22-A820E08E0AAF}" dt="2022-05-14T15:05:31.665" v="57" actId="26606"/>
          <ac:spMkLst>
            <pc:docMk/>
            <pc:sldMk cId="3532164709" sldId="256"/>
            <ac:spMk id="17" creationId="{E3574FE0-C6E5-4148-8CC5-56169A790A66}"/>
          </ac:spMkLst>
        </pc:spChg>
        <pc:spChg chg="add">
          <ac:chgData name="Петрова Мария Евгеньевна" userId="64dbdf7c-2774-4559-bba7-42e4b7e0ff72" providerId="ADAL" clId="{118DECF0-C1F1-4141-9F22-A820E08E0AAF}" dt="2022-05-14T15:05:31.836" v="58" actId="26606"/>
          <ac:spMkLst>
            <pc:docMk/>
            <pc:sldMk cId="3532164709" sldId="256"/>
            <ac:spMk id="43" creationId="{4187D111-0A9D-421B-84EB-FC5811C3A931}"/>
          </ac:spMkLst>
        </pc:spChg>
        <pc:spChg chg="add">
          <ac:chgData name="Петрова Мария Евгеньевна" userId="64dbdf7c-2774-4559-bba7-42e4b7e0ff72" providerId="ADAL" clId="{118DECF0-C1F1-4141-9F22-A820E08E0AAF}" dt="2022-05-14T15:05:31.836" v="58" actId="26606"/>
          <ac:spMkLst>
            <pc:docMk/>
            <pc:sldMk cId="3532164709" sldId="256"/>
            <ac:spMk id="44" creationId="{D2BA0570-7BB5-4FB7-B41A-048CE0327BAC}"/>
          </ac:spMkLst>
        </pc:spChg>
        <pc:spChg chg="add">
          <ac:chgData name="Петрова Мария Евгеньевна" userId="64dbdf7c-2774-4559-bba7-42e4b7e0ff72" providerId="ADAL" clId="{118DECF0-C1F1-4141-9F22-A820E08E0AAF}" dt="2022-05-14T15:05:31.836" v="58" actId="26606"/>
          <ac:spMkLst>
            <pc:docMk/>
            <pc:sldMk cId="3532164709" sldId="256"/>
            <ac:spMk id="46" creationId="{729E7B49-E1D9-4EAE-8B30-D958A9580767}"/>
          </ac:spMkLst>
        </pc:spChg>
        <pc:grpChg chg="add">
          <ac:chgData name="Петрова Мария Евгеньевна" userId="64dbdf7c-2774-4559-bba7-42e4b7e0ff72" providerId="ADAL" clId="{118DECF0-C1F1-4141-9F22-A820E08E0AAF}" dt="2022-05-14T15:05:31.836" v="58" actId="26606"/>
          <ac:grpSpMkLst>
            <pc:docMk/>
            <pc:sldMk cId="3532164709" sldId="256"/>
            <ac:grpSpMk id="45" creationId="{A0064D7E-06DA-49C2-98D1-4C063EBE9ECE}"/>
          </ac:grpSpMkLst>
        </pc:grpChg>
        <pc:picChg chg="add del mod">
          <ac:chgData name="Петрова Мария Евгеньевна" userId="64dbdf7c-2774-4559-bba7-42e4b7e0ff72" providerId="ADAL" clId="{118DECF0-C1F1-4141-9F22-A820E08E0AAF}" dt="2022-05-14T15:05:31.665" v="57" actId="26606"/>
          <ac:picMkLst>
            <pc:docMk/>
            <pc:sldMk cId="3532164709" sldId="256"/>
            <ac:picMk id="4" creationId="{29BFDD14-97FF-1D28-0912-0927A8B01234}"/>
          </ac:picMkLst>
        </pc:picChg>
        <pc:picChg chg="add">
          <ac:chgData name="Петрова Мария Евгеньевна" userId="64dbdf7c-2774-4559-bba7-42e4b7e0ff72" providerId="ADAL" clId="{118DECF0-C1F1-4141-9F22-A820E08E0AAF}" dt="2022-05-14T15:05:31.836" v="58" actId="26606"/>
          <ac:picMkLst>
            <pc:docMk/>
            <pc:sldMk cId="3532164709" sldId="256"/>
            <ac:picMk id="50" creationId="{CAC92970-8BA7-6868-F95C-A204A77ED2F6}"/>
          </ac:picMkLst>
        </pc:picChg>
      </pc:sldChg>
      <pc:sldChg chg="delSp modSp new mod">
        <pc:chgData name="Петрова Мария Евгеньевна" userId="64dbdf7c-2774-4559-bba7-42e4b7e0ff72" providerId="ADAL" clId="{118DECF0-C1F1-4141-9F22-A820E08E0AAF}" dt="2022-05-14T15:06:13.297" v="65" actId="14100"/>
        <pc:sldMkLst>
          <pc:docMk/>
          <pc:sldMk cId="599877782" sldId="257"/>
        </pc:sldMkLst>
        <pc:spChg chg="del">
          <ac:chgData name="Петрова Мария Евгеньевна" userId="64dbdf7c-2774-4559-bba7-42e4b7e0ff72" providerId="ADAL" clId="{118DECF0-C1F1-4141-9F22-A820E08E0AAF}" dt="2022-05-14T15:06:08.281" v="64" actId="21"/>
          <ac:spMkLst>
            <pc:docMk/>
            <pc:sldMk cId="599877782" sldId="257"/>
            <ac:spMk id="2" creationId="{8B3F47AD-14AF-49A4-B00D-E94204C7EA71}"/>
          </ac:spMkLst>
        </pc:spChg>
        <pc:spChg chg="mod">
          <ac:chgData name="Петрова Мария Евгеньевна" userId="64dbdf7c-2774-4559-bba7-42e4b7e0ff72" providerId="ADAL" clId="{118DECF0-C1F1-4141-9F22-A820E08E0AAF}" dt="2022-05-14T15:06:13.297" v="65" actId="14100"/>
          <ac:spMkLst>
            <pc:docMk/>
            <pc:sldMk cId="599877782" sldId="257"/>
            <ac:spMk id="3" creationId="{A68612B0-C448-4A1D-AC6C-EC4DAEAAED83}"/>
          </ac:spMkLst>
        </pc:spChg>
      </pc:sldChg>
      <pc:sldChg chg="addSp delSp modSp new mod">
        <pc:chgData name="Петрова Мария Евгеньевна" userId="64dbdf7c-2774-4559-bba7-42e4b7e0ff72" providerId="ADAL" clId="{118DECF0-C1F1-4141-9F22-A820E08E0AAF}" dt="2022-05-14T15:06:45.128" v="70" actId="1076"/>
        <pc:sldMkLst>
          <pc:docMk/>
          <pc:sldMk cId="2746996943" sldId="258"/>
        </pc:sldMkLst>
        <pc:spChg chg="mod">
          <ac:chgData name="Петрова Мария Евгеньевна" userId="64dbdf7c-2774-4559-bba7-42e4b7e0ff72" providerId="ADAL" clId="{118DECF0-C1F1-4141-9F22-A820E08E0AAF}" dt="2022-05-14T15:06:32.300" v="67"/>
          <ac:spMkLst>
            <pc:docMk/>
            <pc:sldMk cId="2746996943" sldId="258"/>
            <ac:spMk id="2" creationId="{8DAB50B5-9035-4B73-8CCA-73DCC8ABDC74}"/>
          </ac:spMkLst>
        </pc:spChg>
        <pc:spChg chg="del">
          <ac:chgData name="Петрова Мария Евгеньевна" userId="64dbdf7c-2774-4559-bba7-42e4b7e0ff72" providerId="ADAL" clId="{118DECF0-C1F1-4141-9F22-A820E08E0AAF}" dt="2022-05-14T15:06:36.565" v="68" actId="21"/>
          <ac:spMkLst>
            <pc:docMk/>
            <pc:sldMk cId="2746996943" sldId="258"/>
            <ac:spMk id="3" creationId="{9538A512-9323-4798-A024-AF133C450625}"/>
          </ac:spMkLst>
        </pc:spChg>
        <pc:picChg chg="add mod">
          <ac:chgData name="Петрова Мария Евгеньевна" userId="64dbdf7c-2774-4559-bba7-42e4b7e0ff72" providerId="ADAL" clId="{118DECF0-C1F1-4141-9F22-A820E08E0AAF}" dt="2022-05-14T15:06:45.128" v="70" actId="1076"/>
          <ac:picMkLst>
            <pc:docMk/>
            <pc:sldMk cId="2746996943" sldId="258"/>
            <ac:picMk id="4" creationId="{C9016D36-EE4B-48C1-9EF5-08D22408B3D4}"/>
          </ac:picMkLst>
        </pc:picChg>
      </pc:sldChg>
      <pc:sldChg chg="addSp delSp modSp new mod">
        <pc:chgData name="Петрова Мария Евгеньевна" userId="64dbdf7c-2774-4559-bba7-42e4b7e0ff72" providerId="ADAL" clId="{118DECF0-C1F1-4141-9F22-A820E08E0AAF}" dt="2022-05-14T15:07:53.234" v="82" actId="14100"/>
        <pc:sldMkLst>
          <pc:docMk/>
          <pc:sldMk cId="1967910933" sldId="259"/>
        </pc:sldMkLst>
        <pc:spChg chg="mod">
          <ac:chgData name="Петрова Мария Евгеньевна" userId="64dbdf7c-2774-4559-bba7-42e4b7e0ff72" providerId="ADAL" clId="{118DECF0-C1F1-4141-9F22-A820E08E0AAF}" dt="2022-05-14T15:07:36.483" v="79"/>
          <ac:spMkLst>
            <pc:docMk/>
            <pc:sldMk cId="1967910933" sldId="259"/>
            <ac:spMk id="2" creationId="{16FE17E4-02CC-4721-9F61-457FA9B4E782}"/>
          </ac:spMkLst>
        </pc:spChg>
        <pc:spChg chg="del">
          <ac:chgData name="Петрова Мария Евгеньевна" userId="64dbdf7c-2774-4559-bba7-42e4b7e0ff72" providerId="ADAL" clId="{118DECF0-C1F1-4141-9F22-A820E08E0AAF}" dt="2022-05-14T15:07:00.210" v="72" actId="21"/>
          <ac:spMkLst>
            <pc:docMk/>
            <pc:sldMk cId="1967910933" sldId="259"/>
            <ac:spMk id="3" creationId="{91B69765-E36E-4216-82A5-C91E3D629F32}"/>
          </ac:spMkLst>
        </pc:spChg>
        <pc:picChg chg="add mod">
          <ac:chgData name="Петрова Мария Евгеньевна" userId="64dbdf7c-2774-4559-bba7-42e4b7e0ff72" providerId="ADAL" clId="{118DECF0-C1F1-4141-9F22-A820E08E0AAF}" dt="2022-05-14T15:07:53.234" v="82" actId="14100"/>
          <ac:picMkLst>
            <pc:docMk/>
            <pc:sldMk cId="1967910933" sldId="259"/>
            <ac:picMk id="4" creationId="{B4850AA2-A955-4537-9BBA-0EA8BE62E27B}"/>
          </ac:picMkLst>
        </pc:picChg>
      </pc:sldChg>
      <pc:sldChg chg="addSp delSp modSp new mod">
        <pc:chgData name="Петрова Мария Евгеньевна" userId="64dbdf7c-2774-4559-bba7-42e4b7e0ff72" providerId="ADAL" clId="{118DECF0-C1F1-4141-9F22-A820E08E0AAF}" dt="2022-05-14T15:08:17.161" v="87" actId="14100"/>
        <pc:sldMkLst>
          <pc:docMk/>
          <pc:sldMk cId="3329247807" sldId="260"/>
        </pc:sldMkLst>
        <pc:spChg chg="mod">
          <ac:chgData name="Петрова Мария Евгеньевна" userId="64dbdf7c-2774-4559-bba7-42e4b7e0ff72" providerId="ADAL" clId="{118DECF0-C1F1-4141-9F22-A820E08E0AAF}" dt="2022-05-14T15:08:05.167" v="83"/>
          <ac:spMkLst>
            <pc:docMk/>
            <pc:sldMk cId="3329247807" sldId="260"/>
            <ac:spMk id="2" creationId="{15EEC36C-F80D-49E9-995F-E50AEC0760E2}"/>
          </ac:spMkLst>
        </pc:spChg>
        <pc:spChg chg="del">
          <ac:chgData name="Петрова Мария Евгеньевна" userId="64dbdf7c-2774-4559-bba7-42e4b7e0ff72" providerId="ADAL" clId="{118DECF0-C1F1-4141-9F22-A820E08E0AAF}" dt="2022-05-14T15:07:07.077" v="74" actId="21"/>
          <ac:spMkLst>
            <pc:docMk/>
            <pc:sldMk cId="3329247807" sldId="260"/>
            <ac:spMk id="3" creationId="{75D67600-606A-4989-B853-3E0FA3B063AC}"/>
          </ac:spMkLst>
        </pc:spChg>
        <pc:picChg chg="add mod">
          <ac:chgData name="Петрова Мария Евгеньевна" userId="64dbdf7c-2774-4559-bba7-42e4b7e0ff72" providerId="ADAL" clId="{118DECF0-C1F1-4141-9F22-A820E08E0AAF}" dt="2022-05-14T15:08:17.161" v="87" actId="14100"/>
          <ac:picMkLst>
            <pc:docMk/>
            <pc:sldMk cId="3329247807" sldId="260"/>
            <ac:picMk id="4" creationId="{95601B14-B3FF-476F-9B37-1D3BA1BC90D8}"/>
          </ac:picMkLst>
        </pc:picChg>
      </pc:sldChg>
      <pc:sldChg chg="addSp delSp modSp new mod">
        <pc:chgData name="Петрова Мария Евгеньевна" userId="64dbdf7c-2774-4559-bba7-42e4b7e0ff72" providerId="ADAL" clId="{118DECF0-C1F1-4141-9F22-A820E08E0AAF}" dt="2022-05-14T15:08:45.899" v="91" actId="1076"/>
        <pc:sldMkLst>
          <pc:docMk/>
          <pc:sldMk cId="3764065294" sldId="261"/>
        </pc:sldMkLst>
        <pc:spChg chg="mod">
          <ac:chgData name="Петрова Мария Евгеньевна" userId="64dbdf7c-2774-4559-bba7-42e4b7e0ff72" providerId="ADAL" clId="{118DECF0-C1F1-4141-9F22-A820E08E0AAF}" dt="2022-05-14T15:08:34.223" v="88"/>
          <ac:spMkLst>
            <pc:docMk/>
            <pc:sldMk cId="3764065294" sldId="261"/>
            <ac:spMk id="2" creationId="{A1DDEE4A-E91D-4AB1-9256-6E96CB02DD62}"/>
          </ac:spMkLst>
        </pc:spChg>
        <pc:spChg chg="del">
          <ac:chgData name="Петрова Мария Евгеньевна" userId="64dbdf7c-2774-4559-bba7-42e4b7e0ff72" providerId="ADAL" clId="{118DECF0-C1F1-4141-9F22-A820E08E0AAF}" dt="2022-05-14T15:07:13.192" v="76" actId="21"/>
          <ac:spMkLst>
            <pc:docMk/>
            <pc:sldMk cId="3764065294" sldId="261"/>
            <ac:spMk id="3" creationId="{51738CAD-1EBD-4CEF-B3A4-CDD11BCD621C}"/>
          </ac:spMkLst>
        </pc:spChg>
        <pc:picChg chg="add mod">
          <ac:chgData name="Петрова Мария Евгеньевна" userId="64dbdf7c-2774-4559-bba7-42e4b7e0ff72" providerId="ADAL" clId="{118DECF0-C1F1-4141-9F22-A820E08E0AAF}" dt="2022-05-14T15:08:45.899" v="91" actId="1076"/>
          <ac:picMkLst>
            <pc:docMk/>
            <pc:sldMk cId="3764065294" sldId="261"/>
            <ac:picMk id="4" creationId="{99757133-B0BE-4BE5-80CC-4690617EF12D}"/>
          </ac:picMkLst>
        </pc:picChg>
      </pc:sldChg>
      <pc:sldChg chg="addSp delSp modSp new mod">
        <pc:chgData name="Петрова Мария Евгеньевна" userId="64dbdf7c-2774-4559-bba7-42e4b7e0ff72" providerId="ADAL" clId="{118DECF0-C1F1-4141-9F22-A820E08E0AAF}" dt="2022-05-14T15:09:14.753" v="96" actId="14100"/>
        <pc:sldMkLst>
          <pc:docMk/>
          <pc:sldMk cId="1867456101" sldId="262"/>
        </pc:sldMkLst>
        <pc:spChg chg="mod">
          <ac:chgData name="Петрова Мария Евгеньевна" userId="64dbdf7c-2774-4559-bba7-42e4b7e0ff72" providerId="ADAL" clId="{118DECF0-C1F1-4141-9F22-A820E08E0AAF}" dt="2022-05-14T15:09:04.433" v="92"/>
          <ac:spMkLst>
            <pc:docMk/>
            <pc:sldMk cId="1867456101" sldId="262"/>
            <ac:spMk id="2" creationId="{68F866D4-DD08-4BDD-AFA9-205CEC85E2BD}"/>
          </ac:spMkLst>
        </pc:spChg>
        <pc:spChg chg="del">
          <ac:chgData name="Петрова Мария Евгеньевна" userId="64dbdf7c-2774-4559-bba7-42e4b7e0ff72" providerId="ADAL" clId="{118DECF0-C1F1-4141-9F22-A820E08E0AAF}" dt="2022-05-14T15:07:21.116" v="78" actId="21"/>
          <ac:spMkLst>
            <pc:docMk/>
            <pc:sldMk cId="1867456101" sldId="262"/>
            <ac:spMk id="3" creationId="{56EA5B30-F517-4DAE-9989-309E5A61C191}"/>
          </ac:spMkLst>
        </pc:spChg>
        <pc:picChg chg="add mod">
          <ac:chgData name="Петрова Мария Евгеньевна" userId="64dbdf7c-2774-4559-bba7-42e4b7e0ff72" providerId="ADAL" clId="{118DECF0-C1F1-4141-9F22-A820E08E0AAF}" dt="2022-05-14T15:09:14.753" v="96" actId="14100"/>
          <ac:picMkLst>
            <pc:docMk/>
            <pc:sldMk cId="1867456101" sldId="262"/>
            <ac:picMk id="4" creationId="{70213130-58B3-41F5-820A-FC7899F51338}"/>
          </ac:picMkLst>
        </pc:picChg>
      </pc:sldChg>
      <pc:sldChg chg="delSp modSp new mod">
        <pc:chgData name="Петрова Мария Евгеньевна" userId="64dbdf7c-2774-4559-bba7-42e4b7e0ff72" providerId="ADAL" clId="{118DECF0-C1F1-4141-9F22-A820E08E0AAF}" dt="2022-05-14T15:09:31.014" v="99" actId="21"/>
        <pc:sldMkLst>
          <pc:docMk/>
          <pc:sldMk cId="2385954134" sldId="263"/>
        </pc:sldMkLst>
        <pc:spChg chg="del">
          <ac:chgData name="Петрова Мария Евгеньевна" userId="64dbdf7c-2774-4559-bba7-42e4b7e0ff72" providerId="ADAL" clId="{118DECF0-C1F1-4141-9F22-A820E08E0AAF}" dt="2022-05-14T15:09:31.014" v="99" actId="21"/>
          <ac:spMkLst>
            <pc:docMk/>
            <pc:sldMk cId="2385954134" sldId="263"/>
            <ac:spMk id="2" creationId="{C34A2BE3-BEE0-4F92-A1F3-8C6DA9A24164}"/>
          </ac:spMkLst>
        </pc:spChg>
        <pc:spChg chg="mod">
          <ac:chgData name="Петрова Мария Евгеньевна" userId="64dbdf7c-2774-4559-bba7-42e4b7e0ff72" providerId="ADAL" clId="{118DECF0-C1F1-4141-9F22-A820E08E0AAF}" dt="2022-05-14T15:09:28.085" v="98"/>
          <ac:spMkLst>
            <pc:docMk/>
            <pc:sldMk cId="2385954134" sldId="263"/>
            <ac:spMk id="3" creationId="{F6C79A3B-1C5F-4E3B-9EBA-799864BDDFE6}"/>
          </ac:spMkLst>
        </pc:spChg>
      </pc:sldChg>
      <pc:sldMasterChg chg="add del addSldLayout delSldLayout">
        <pc:chgData name="Петрова Мария Евгеньевна" userId="64dbdf7c-2774-4559-bba7-42e4b7e0ff72" providerId="ADAL" clId="{118DECF0-C1F1-4141-9F22-A820E08E0AAF}" dt="2022-05-14T15:05:31.836" v="58" actId="26606"/>
        <pc:sldMasterMkLst>
          <pc:docMk/>
          <pc:sldMasterMk cId="649897148" sldId="2147483648"/>
        </pc:sldMasterMkLst>
        <pc:sldLayoutChg chg="add del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649897148" sldId="2147483648"/>
            <pc:sldLayoutMk cId="3630269670" sldId="2147483649"/>
          </pc:sldLayoutMkLst>
        </pc:sldLayoutChg>
      </pc:sldMasterChg>
      <pc:sldMasterChg chg="add del addSldLayout delSldLayout">
        <pc:chgData name="Петрова Мария Евгеньевна" userId="64dbdf7c-2774-4559-bba7-42e4b7e0ff72" providerId="ADAL" clId="{118DECF0-C1F1-4141-9F22-A820E08E0AAF}" dt="2022-05-14T15:05:31.665" v="57" actId="26606"/>
        <pc:sldMasterMkLst>
          <pc:docMk/>
          <pc:sldMasterMk cId="265895200" sldId="2147483650"/>
        </pc:sldMasterMkLst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2579491260" sldId="2147483651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4097002409" sldId="2147483652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4080953227" sldId="2147483653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1910758291" sldId="2147483654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3983668007" sldId="2147483655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3434307812" sldId="2147483656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1666817637" sldId="2147483657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708662411" sldId="2147483658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2151924378" sldId="2147483659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1116177698" sldId="2147483660"/>
          </pc:sldLayoutMkLst>
        </pc:sldLayoutChg>
        <pc:sldLayoutChg chg="add del">
          <pc:chgData name="Петрова Мария Евгеньевна" userId="64dbdf7c-2774-4559-bba7-42e4b7e0ff72" providerId="ADAL" clId="{118DECF0-C1F1-4141-9F22-A820E08E0AAF}" dt="2022-05-14T15:05:31.665" v="57" actId="26606"/>
          <pc:sldLayoutMkLst>
            <pc:docMk/>
            <pc:sldMasterMk cId="265895200" sldId="2147483650"/>
            <pc:sldLayoutMk cId="2321174660" sldId="2147483661"/>
          </pc:sldLayoutMkLst>
        </pc:sldLayoutChg>
      </pc:sldMasterChg>
      <pc:sldMasterChg chg="add addSldLayout">
        <pc:chgData name="Петрова Мария Евгеньевна" userId="64dbdf7c-2774-4559-bba7-42e4b7e0ff72" providerId="ADAL" clId="{118DECF0-C1F1-4141-9F22-A820E08E0AAF}" dt="2022-05-14T15:05:31.836" v="58" actId="26606"/>
        <pc:sldMasterMkLst>
          <pc:docMk/>
          <pc:sldMasterMk cId="3806645782" sldId="2147483726"/>
        </pc:sldMasterMkLst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3211448082" sldId="2147483715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143947466" sldId="2147483716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438056211" sldId="2147483717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3076881999" sldId="2147483718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884553560" sldId="2147483719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2556937586" sldId="2147483720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909384070" sldId="2147483721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1514472370" sldId="2147483722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26644954" sldId="2147483723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2411394155" sldId="2147483724"/>
          </pc:sldLayoutMkLst>
        </pc:sldLayoutChg>
        <pc:sldLayoutChg chg="add">
          <pc:chgData name="Петрова Мария Евгеньевна" userId="64dbdf7c-2774-4559-bba7-42e4b7e0ff72" providerId="ADAL" clId="{118DECF0-C1F1-4141-9F22-A820E08E0AAF}" dt="2022-05-14T15:05:31.836" v="58" actId="26606"/>
          <pc:sldLayoutMkLst>
            <pc:docMk/>
            <pc:sldMasterMk cId="3806645782" sldId="2147483726"/>
            <pc:sldLayoutMk cId="870166460" sldId="21474837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8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3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5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CAC92970-8BA7-6868-F95C-A204A77ED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5764" r="535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F9B3A-2BAE-44FB-9331-9A5CDFB4F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ru-RU"/>
              <a:t>Лабораторная работа №7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083A7F-FE48-4D59-8760-B5934D48B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Петрова Мария</a:t>
            </a:r>
          </a:p>
          <a:p>
            <a:pPr algn="r"/>
            <a:r>
              <a:rPr lang="ru-RU" dirty="0">
                <a:solidFill>
                  <a:srgbClr val="FFFFFF"/>
                </a:solidFill>
              </a:rPr>
              <a:t>НФИбд-02-21</a:t>
            </a:r>
          </a:p>
        </p:txBody>
      </p:sp>
    </p:spTree>
    <p:extLst>
      <p:ext uri="{BB962C8B-B14F-4D97-AF65-F5344CB8AC3E}">
        <p14:creationId xmlns:p14="http://schemas.microsoft.com/office/powerpoint/2010/main" val="353216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8612B0-C448-4A1D-AC6C-EC4DAEAAE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245" y="2320506"/>
            <a:ext cx="10282834" cy="3584061"/>
          </a:xfrm>
        </p:spPr>
        <p:txBody>
          <a:bodyPr/>
          <a:lstStyle/>
          <a:p>
            <a:r>
              <a:rPr lang="ru-RU" dirty="0"/>
              <a:t>Цель работы:</a:t>
            </a:r>
          </a:p>
          <a:p>
            <a:r>
              <a:rPr lang="ru-RU" dirty="0"/>
              <a:t>Освоение основных возможностей командной оболочки </a:t>
            </a:r>
            <a:r>
              <a:rPr lang="ru-RU" dirty="0" err="1"/>
              <a:t>Midnight</a:t>
            </a:r>
            <a:r>
              <a:rPr lang="ru-RU" dirty="0"/>
              <a:t> Commander. Приобретение навыков практической работы по просмотру каталогов и файлов; манипуляций с ними.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87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50B5-9035-4B73-8CCA-73DCC8AB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левой панели на дерево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016D36-EE4B-48C1-9EF5-08D22408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64" y="2483897"/>
            <a:ext cx="6090432" cy="38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9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E17E4-02CC-4721-9F61-457FA9B4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файлов на левой панели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850AA2-A955-4537-9BBA-0EA8BE62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09" y="3161834"/>
            <a:ext cx="8095843" cy="313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1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EC36C-F80D-49E9-995F-E50AEC07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нового каталога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601B14-B3FF-476F-9B37-1D3BA1BC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50" y="2448020"/>
            <a:ext cx="6558329" cy="30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4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DEE4A-E91D-4AB1-9256-6E96CB02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файла .с со строкой внутри </a:t>
            </a:r>
            <a:r>
              <a:rPr lang="ru-RU" dirty="0" err="1"/>
              <a:t>main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757133-B0BE-4BE5-80CC-4690617E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17" y="3059566"/>
            <a:ext cx="5189449" cy="307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6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866D4-DD08-4BDD-AFA9-205CEC85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 </a:t>
            </a:r>
            <a:r>
              <a:rPr lang="ru-RU" dirty="0" err="1"/>
              <a:t>цветовыделения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213130-58B3-41F5-820A-FC7899F5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12" y="2794000"/>
            <a:ext cx="4856219" cy="36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5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C79A3B-1C5F-4E3B-9EBA-799864BD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Вывод:</a:t>
            </a:r>
          </a:p>
          <a:p>
            <a:endParaRPr lang="ru-RU" dirty="0"/>
          </a:p>
          <a:p>
            <a:r>
              <a:rPr lang="ru-RU" dirty="0"/>
              <a:t> Освоили основные возможности командной оболочки </a:t>
            </a:r>
            <a:r>
              <a:rPr lang="ru-RU" dirty="0" err="1"/>
              <a:t>Midnight</a:t>
            </a:r>
            <a:r>
              <a:rPr lang="ru-RU" dirty="0"/>
              <a:t> Commander. Приобрели навыки практической работы по просмотру каталогов и файлов; манипуляций с ними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95413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E2F1B"/>
      </a:dk2>
      <a:lt2>
        <a:srgbClr val="F0F3F3"/>
      </a:lt2>
      <a:accent1>
        <a:srgbClr val="E7293B"/>
      </a:accent1>
      <a:accent2>
        <a:srgbClr val="D51778"/>
      </a:accent2>
      <a:accent3>
        <a:srgbClr val="E729D9"/>
      </a:accent3>
      <a:accent4>
        <a:srgbClr val="951AD5"/>
      </a:accent4>
      <a:accent5>
        <a:srgbClr val="5F33E8"/>
      </a:accent5>
      <a:accent6>
        <a:srgbClr val="1D3ED6"/>
      </a:accent6>
      <a:hlink>
        <a:srgbClr val="733F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Grandview</vt:lpstr>
      <vt:lpstr>Wingdings</vt:lpstr>
      <vt:lpstr>CosineVTI</vt:lpstr>
      <vt:lpstr>Лабораторная работа №7</vt:lpstr>
      <vt:lpstr>Презентация PowerPoint</vt:lpstr>
      <vt:lpstr>Изменение левой панели на дерево</vt:lpstr>
      <vt:lpstr>Свойства файлов на левой панели</vt:lpstr>
      <vt:lpstr>Создание нового каталога</vt:lpstr>
      <vt:lpstr>Поиск файла .с со строкой внутри main</vt:lpstr>
      <vt:lpstr>Отмена цветовыделения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№7</dc:title>
  <dc:creator>Петрова Мария Евгеньевна</dc:creator>
  <cp:lastModifiedBy>Петрова Мария Евгеньевна</cp:lastModifiedBy>
  <cp:revision>1</cp:revision>
  <dcterms:created xsi:type="dcterms:W3CDTF">2022-05-14T15:04:30Z</dcterms:created>
  <dcterms:modified xsi:type="dcterms:W3CDTF">2022-05-14T15:09:33Z</dcterms:modified>
</cp:coreProperties>
</file>