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FA84A-E121-4311-AEF4-1AB5B972A328}" v="7" dt="2022-05-07T01:22:54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етрова Мария Евгеньевна" userId="64dbdf7c-2774-4559-bba7-42e4b7e0ff72" providerId="ADAL" clId="{12BFA84A-E121-4311-AEF4-1AB5B972A328}"/>
    <pc:docChg chg="undo custSel addSld modSld addMainMaster delMainMaster">
      <pc:chgData name="Петрова Мария Евгеньевна" userId="64dbdf7c-2774-4559-bba7-42e4b7e0ff72" providerId="ADAL" clId="{12BFA84A-E121-4311-AEF4-1AB5B972A328}" dt="2022-05-07T01:38:16.729" v="189" actId="14100"/>
      <pc:docMkLst>
        <pc:docMk/>
      </pc:docMkLst>
      <pc:sldChg chg="addSp delSp modSp new mod setBg modClrScheme setClrOvrMap chgLayout">
        <pc:chgData name="Петрова Мария Евгеньевна" userId="64dbdf7c-2774-4559-bba7-42e4b7e0ff72" providerId="ADAL" clId="{12BFA84A-E121-4311-AEF4-1AB5B972A328}" dt="2022-05-07T01:15:22.298" v="68" actId="27614"/>
        <pc:sldMkLst>
          <pc:docMk/>
          <pc:sldMk cId="2945742435" sldId="256"/>
        </pc:sldMkLst>
        <pc:spChg chg="mod">
          <ac:chgData name="Петрова Мария Евгеньевна" userId="64dbdf7c-2774-4559-bba7-42e4b7e0ff72" providerId="ADAL" clId="{12BFA84A-E121-4311-AEF4-1AB5B972A328}" dt="2022-05-07T01:15:19.747" v="67" actId="26606"/>
          <ac:spMkLst>
            <pc:docMk/>
            <pc:sldMk cId="2945742435" sldId="256"/>
            <ac:spMk id="2" creationId="{07AAFAC3-8CB1-467D-88E8-7678DD8B2AD8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15:19.747" v="67" actId="26606"/>
          <ac:spMkLst>
            <pc:docMk/>
            <pc:sldMk cId="2945742435" sldId="256"/>
            <ac:spMk id="3" creationId="{7E333369-FEE9-4753-AE45-50727D54ACF0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4:25.182" v="54" actId="26606"/>
          <ac:spMkLst>
            <pc:docMk/>
            <pc:sldMk cId="2945742435" sldId="256"/>
            <ac:spMk id="9" creationId="{A38827F1-3359-44F6-9009-43AE2B17FEAD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4:25.182" v="54" actId="26606"/>
          <ac:spMkLst>
            <pc:docMk/>
            <pc:sldMk cId="2945742435" sldId="256"/>
            <ac:spMk id="11" creationId="{17AFAD67-5350-4773-886F-D6DD7E66DB04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4:38.447" v="56" actId="26606"/>
          <ac:spMkLst>
            <pc:docMk/>
            <pc:sldMk cId="2945742435" sldId="256"/>
            <ac:spMk id="21" creationId="{4AA13AD3-0A4F-475A-BEBB-DEEFF5C096C3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4:38.447" v="56" actId="26606"/>
          <ac:spMkLst>
            <pc:docMk/>
            <pc:sldMk cId="2945742435" sldId="256"/>
            <ac:spMk id="22" creationId="{205BB74C-33FB-4335-8808-49E247F7BF75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4:40.933" v="58" actId="26606"/>
          <ac:spMkLst>
            <pc:docMk/>
            <pc:sldMk cId="2945742435" sldId="256"/>
            <ac:spMk id="25" creationId="{B6D694DB-A3FC-4F14-A225-17BEBA4416DA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4:54.802" v="60" actId="26606"/>
          <ac:spMkLst>
            <pc:docMk/>
            <pc:sldMk cId="2945742435" sldId="256"/>
            <ac:spMk id="30" creationId="{A5D0B0D3-D735-4619-AA45-B57B791E1744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4:54.802" v="60" actId="26606"/>
          <ac:spMkLst>
            <pc:docMk/>
            <pc:sldMk cId="2945742435" sldId="256"/>
            <ac:spMk id="32" creationId="{3D505D40-32E9-4C48-81F8-AD80433BE6B7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5:00.424" v="62" actId="26606"/>
          <ac:spMkLst>
            <pc:docMk/>
            <pc:sldMk cId="2945742435" sldId="256"/>
            <ac:spMk id="45" creationId="{D47766EE-4192-4B2D-A5A0-F60F9A5F743F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5:00.424" v="62" actId="26606"/>
          <ac:spMkLst>
            <pc:docMk/>
            <pc:sldMk cId="2945742435" sldId="256"/>
            <ac:spMk id="47" creationId="{D6705569-F545-4F47-A260-A9202826EA20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5:09.531" v="64" actId="26606"/>
          <ac:spMkLst>
            <pc:docMk/>
            <pc:sldMk cId="2945742435" sldId="256"/>
            <ac:spMk id="49" creationId="{7DA3C418-758E-4180-A5D0-8655D6804587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5:09.531" v="64" actId="26606"/>
          <ac:spMkLst>
            <pc:docMk/>
            <pc:sldMk cId="2945742435" sldId="256"/>
            <ac:spMk id="50" creationId="{28C8EF06-5EC3-4883-AFAF-D74FF46550FB}"/>
          </ac:spMkLst>
        </pc:spChg>
        <pc:spChg chg="add del">
          <ac:chgData name="Петрова Мария Евгеньевна" userId="64dbdf7c-2774-4559-bba7-42e4b7e0ff72" providerId="ADAL" clId="{12BFA84A-E121-4311-AEF4-1AB5B972A328}" dt="2022-05-07T01:15:19.601" v="66" actId="26606"/>
          <ac:spMkLst>
            <pc:docMk/>
            <pc:sldMk cId="2945742435" sldId="256"/>
            <ac:spMk id="53" creationId="{CA5B2A81-2C8E-4963-AFD4-E539D168B475}"/>
          </ac:spMkLst>
        </pc:spChg>
        <pc:spChg chg="add">
          <ac:chgData name="Петрова Мария Евгеньевна" userId="64dbdf7c-2774-4559-bba7-42e4b7e0ff72" providerId="ADAL" clId="{12BFA84A-E121-4311-AEF4-1AB5B972A328}" dt="2022-05-07T01:15:19.747" v="67" actId="26606"/>
          <ac:spMkLst>
            <pc:docMk/>
            <pc:sldMk cId="2945742435" sldId="256"/>
            <ac:spMk id="57" creationId="{D47766EE-4192-4B2D-A5A0-F60F9A5F743F}"/>
          </ac:spMkLst>
        </pc:spChg>
        <pc:spChg chg="add">
          <ac:chgData name="Петрова Мария Евгеньевна" userId="64dbdf7c-2774-4559-bba7-42e4b7e0ff72" providerId="ADAL" clId="{12BFA84A-E121-4311-AEF4-1AB5B972A328}" dt="2022-05-07T01:15:19.747" v="67" actId="26606"/>
          <ac:spMkLst>
            <pc:docMk/>
            <pc:sldMk cId="2945742435" sldId="256"/>
            <ac:spMk id="59" creationId="{D6705569-F545-4F47-A260-A9202826EA20}"/>
          </ac:spMkLst>
        </pc:spChg>
        <pc:grpChg chg="add del">
          <ac:chgData name="Петрова Мария Евгеньевна" userId="64dbdf7c-2774-4559-bba7-42e4b7e0ff72" providerId="ADAL" clId="{12BFA84A-E121-4311-AEF4-1AB5B972A328}" dt="2022-05-07T01:14:25.182" v="54" actId="26606"/>
          <ac:grpSpMkLst>
            <pc:docMk/>
            <pc:sldMk cId="2945742435" sldId="256"/>
            <ac:grpSpMk id="13" creationId="{3914D2BD-3C47-433D-81FE-DC6C39595F0E}"/>
          </ac:grpSpMkLst>
        </pc:grpChg>
        <pc:grpChg chg="add del">
          <ac:chgData name="Петрова Мария Евгеньевна" userId="64dbdf7c-2774-4559-bba7-42e4b7e0ff72" providerId="ADAL" clId="{12BFA84A-E121-4311-AEF4-1AB5B972A328}" dt="2022-05-07T01:14:40.933" v="58" actId="26606"/>
          <ac:grpSpMkLst>
            <pc:docMk/>
            <pc:sldMk cId="2945742435" sldId="256"/>
            <ac:grpSpMk id="27" creationId="{3A87D413-7BAA-462C-B2E4-D3E7F1B8498D}"/>
          </ac:grpSpMkLst>
        </pc:grpChg>
        <pc:grpChg chg="add del">
          <ac:chgData name="Петрова Мария Евгеньевна" userId="64dbdf7c-2774-4559-bba7-42e4b7e0ff72" providerId="ADAL" clId="{12BFA84A-E121-4311-AEF4-1AB5B972A328}" dt="2022-05-07T01:14:54.802" v="60" actId="26606"/>
          <ac:grpSpMkLst>
            <pc:docMk/>
            <pc:sldMk cId="2945742435" sldId="256"/>
            <ac:grpSpMk id="33" creationId="{C507BF36-B92B-4CAC-BCA7-8364B51E1F09}"/>
          </ac:grpSpMkLst>
        </pc:grpChg>
        <pc:grpChg chg="add del">
          <ac:chgData name="Петрова Мария Евгеньевна" userId="64dbdf7c-2774-4559-bba7-42e4b7e0ff72" providerId="ADAL" clId="{12BFA84A-E121-4311-AEF4-1AB5B972A328}" dt="2022-05-07T01:14:54.802" v="60" actId="26606"/>
          <ac:grpSpMkLst>
            <pc:docMk/>
            <pc:sldMk cId="2945742435" sldId="256"/>
            <ac:grpSpMk id="38" creationId="{DBBA0A0D-8F6A-400A-9E49-8C008E2C7DB1}"/>
          </ac:grpSpMkLst>
        </pc:grpChg>
        <pc:picChg chg="add del">
          <ac:chgData name="Петрова Мария Евгеньевна" userId="64dbdf7c-2774-4559-bba7-42e4b7e0ff72" providerId="ADAL" clId="{12BFA84A-E121-4311-AEF4-1AB5B972A328}" dt="2022-05-07T01:14:25.182" v="54" actId="26606"/>
          <ac:picMkLst>
            <pc:docMk/>
            <pc:sldMk cId="2945742435" sldId="256"/>
            <ac:picMk id="4" creationId="{6E16F635-38C1-6460-ED53-646B4098B72B}"/>
          </ac:picMkLst>
        </pc:picChg>
        <pc:picChg chg="add del">
          <ac:chgData name="Петрова Мария Евгеньевна" userId="64dbdf7c-2774-4559-bba7-42e4b7e0ff72" providerId="ADAL" clId="{12BFA84A-E121-4311-AEF4-1AB5B972A328}" dt="2022-05-07T01:14:38.447" v="56" actId="26606"/>
          <ac:picMkLst>
            <pc:docMk/>
            <pc:sldMk cId="2945742435" sldId="256"/>
            <ac:picMk id="23" creationId="{6AE54F71-3CFB-DB6F-C36F-ECC9E08A50FC}"/>
          </ac:picMkLst>
        </pc:picChg>
        <pc:picChg chg="add del">
          <ac:chgData name="Петрова Мария Евгеньевна" userId="64dbdf7c-2774-4559-bba7-42e4b7e0ff72" providerId="ADAL" clId="{12BFA84A-E121-4311-AEF4-1AB5B972A328}" dt="2022-05-07T01:14:40.933" v="58" actId="26606"/>
          <ac:picMkLst>
            <pc:docMk/>
            <pc:sldMk cId="2945742435" sldId="256"/>
            <ac:picMk id="26" creationId="{74FE587D-FC3A-1CB3-10F4-6743751F6FD1}"/>
          </ac:picMkLst>
        </pc:picChg>
        <pc:picChg chg="add del">
          <ac:chgData name="Петрова Мария Евгеньевна" userId="64dbdf7c-2774-4559-bba7-42e4b7e0ff72" providerId="ADAL" clId="{12BFA84A-E121-4311-AEF4-1AB5B972A328}" dt="2022-05-07T01:14:54.802" v="60" actId="26606"/>
          <ac:picMkLst>
            <pc:docMk/>
            <pc:sldMk cId="2945742435" sldId="256"/>
            <ac:picMk id="31" creationId="{8B1FCEF4-FC23-52B8-F8FB-9DE40E85D4C8}"/>
          </ac:picMkLst>
        </pc:picChg>
        <pc:picChg chg="add del">
          <ac:chgData name="Петрова Мария Евгеньевна" userId="64dbdf7c-2774-4559-bba7-42e4b7e0ff72" providerId="ADAL" clId="{12BFA84A-E121-4311-AEF4-1AB5B972A328}" dt="2022-05-07T01:15:00.424" v="62" actId="26606"/>
          <ac:picMkLst>
            <pc:docMk/>
            <pc:sldMk cId="2945742435" sldId="256"/>
            <ac:picMk id="46" creationId="{C22FE511-36F9-BDF1-8B32-38DAAB5FE5E6}"/>
          </ac:picMkLst>
        </pc:picChg>
        <pc:picChg chg="add del">
          <ac:chgData name="Петрова Мария Евгеньевна" userId="64dbdf7c-2774-4559-bba7-42e4b7e0ff72" providerId="ADAL" clId="{12BFA84A-E121-4311-AEF4-1AB5B972A328}" dt="2022-05-07T01:15:09.531" v="64" actId="26606"/>
          <ac:picMkLst>
            <pc:docMk/>
            <pc:sldMk cId="2945742435" sldId="256"/>
            <ac:picMk id="51" creationId="{1F86DAA4-2BC8-3CE5-9F1A-189958C9A60F}"/>
          </ac:picMkLst>
        </pc:picChg>
        <pc:picChg chg="add del">
          <ac:chgData name="Петрова Мария Евгеньевна" userId="64dbdf7c-2774-4559-bba7-42e4b7e0ff72" providerId="ADAL" clId="{12BFA84A-E121-4311-AEF4-1AB5B972A328}" dt="2022-05-07T01:15:19.601" v="66" actId="26606"/>
          <ac:picMkLst>
            <pc:docMk/>
            <pc:sldMk cId="2945742435" sldId="256"/>
            <ac:picMk id="54" creationId="{C549C4D5-20BC-C0EF-7F8D-5E8114803DC8}"/>
          </ac:picMkLst>
        </pc:picChg>
        <pc:picChg chg="add mod">
          <ac:chgData name="Петрова Мария Евгеньевна" userId="64dbdf7c-2774-4559-bba7-42e4b7e0ff72" providerId="ADAL" clId="{12BFA84A-E121-4311-AEF4-1AB5B972A328}" dt="2022-05-07T01:15:22.298" v="68" actId="27614"/>
          <ac:picMkLst>
            <pc:docMk/>
            <pc:sldMk cId="2945742435" sldId="256"/>
            <ac:picMk id="58" creationId="{C22FE511-36F9-BDF1-8B32-38DAAB5FE5E6}"/>
          </ac:picMkLst>
        </pc:picChg>
        <pc:cxnChg chg="add del">
          <ac:chgData name="Петрова Мария Евгеньевна" userId="64dbdf7c-2774-4559-bba7-42e4b7e0ff72" providerId="ADAL" clId="{12BFA84A-E121-4311-AEF4-1AB5B972A328}" dt="2022-05-07T01:15:19.601" v="66" actId="26606"/>
          <ac:cxnSpMkLst>
            <pc:docMk/>
            <pc:sldMk cId="2945742435" sldId="256"/>
            <ac:cxnSpMk id="55" creationId="{9E7C23BC-DAA6-40E1-8166-B8C4439D1430}"/>
          </ac:cxnSpMkLst>
        </pc:cxnChg>
      </pc:sldChg>
      <pc:sldChg chg="modSp new mod">
        <pc:chgData name="Петрова Мария Евгеньевна" userId="64dbdf7c-2774-4559-bba7-42e4b7e0ff72" providerId="ADAL" clId="{12BFA84A-E121-4311-AEF4-1AB5B972A328}" dt="2022-05-07T01:16:32.823" v="74" actId="14100"/>
        <pc:sldMkLst>
          <pc:docMk/>
          <pc:sldMk cId="706134844" sldId="257"/>
        </pc:sldMkLst>
        <pc:spChg chg="mod">
          <ac:chgData name="Петрова Мария Евгеньевна" userId="64dbdf7c-2774-4559-bba7-42e4b7e0ff72" providerId="ADAL" clId="{12BFA84A-E121-4311-AEF4-1AB5B972A328}" dt="2022-05-07T01:16:32.823" v="74" actId="14100"/>
          <ac:spMkLst>
            <pc:docMk/>
            <pc:sldMk cId="706134844" sldId="257"/>
            <ac:spMk id="2" creationId="{E7B8B560-2B73-4579-89E1-DB0E434F59C8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16:17.216" v="72"/>
          <ac:spMkLst>
            <pc:docMk/>
            <pc:sldMk cId="706134844" sldId="257"/>
            <ac:spMk id="3" creationId="{2B173375-98B4-40EA-81A3-98657684C7B0}"/>
          </ac:spMkLst>
        </pc:spChg>
      </pc:sldChg>
      <pc:sldChg chg="addSp modSp new mod">
        <pc:chgData name="Петрова Мария Евгеньевна" userId="64dbdf7c-2774-4559-bba7-42e4b7e0ff72" providerId="ADAL" clId="{12BFA84A-E121-4311-AEF4-1AB5B972A328}" dt="2022-05-07T01:17:55.461" v="119" actId="14100"/>
        <pc:sldMkLst>
          <pc:docMk/>
          <pc:sldMk cId="2749809402" sldId="258"/>
        </pc:sldMkLst>
        <pc:spChg chg="mod">
          <ac:chgData name="Петрова Мария Евгеньевна" userId="64dbdf7c-2774-4559-bba7-42e4b7e0ff72" providerId="ADAL" clId="{12BFA84A-E121-4311-AEF4-1AB5B972A328}" dt="2022-05-07T01:16:59.626" v="107" actId="20577"/>
          <ac:spMkLst>
            <pc:docMk/>
            <pc:sldMk cId="2749809402" sldId="258"/>
            <ac:spMk id="2" creationId="{FEFAD78A-48B6-4B30-A943-C0018F027E96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17:37.369" v="115" actId="14100"/>
          <ac:spMkLst>
            <pc:docMk/>
            <pc:sldMk cId="2749809402" sldId="258"/>
            <ac:spMk id="3" creationId="{774892EE-73D0-4C82-8640-5A2F21E21732}"/>
          </ac:spMkLst>
        </pc:spChg>
        <pc:picChg chg="add mod">
          <ac:chgData name="Петрова Мария Евгеньевна" userId="64dbdf7c-2774-4559-bba7-42e4b7e0ff72" providerId="ADAL" clId="{12BFA84A-E121-4311-AEF4-1AB5B972A328}" dt="2022-05-07T01:17:55.461" v="119" actId="14100"/>
          <ac:picMkLst>
            <pc:docMk/>
            <pc:sldMk cId="2749809402" sldId="258"/>
            <ac:picMk id="4" creationId="{2A2980C1-2FA2-428D-8789-F1D2B7C08CBE}"/>
          </ac:picMkLst>
        </pc:picChg>
      </pc:sldChg>
      <pc:sldChg chg="addSp delSp modSp new mod">
        <pc:chgData name="Петрова Мария Евгеньевна" userId="64dbdf7c-2774-4559-bba7-42e4b7e0ff72" providerId="ADAL" clId="{12BFA84A-E121-4311-AEF4-1AB5B972A328}" dt="2022-05-07T01:19:04.631" v="133" actId="14100"/>
        <pc:sldMkLst>
          <pc:docMk/>
          <pc:sldMk cId="1744802958" sldId="259"/>
        </pc:sldMkLst>
        <pc:spChg chg="del mod">
          <ac:chgData name="Петрова Мария Евгеньевна" userId="64dbdf7c-2774-4559-bba7-42e4b7e0ff72" providerId="ADAL" clId="{12BFA84A-E121-4311-AEF4-1AB5B972A328}" dt="2022-05-07T01:18:27.094" v="125" actId="21"/>
          <ac:spMkLst>
            <pc:docMk/>
            <pc:sldMk cId="1744802958" sldId="259"/>
            <ac:spMk id="2" creationId="{D0CCF873-AB60-4A8E-90B3-8FE15E55183B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18:33.255" v="127" actId="14100"/>
          <ac:spMkLst>
            <pc:docMk/>
            <pc:sldMk cId="1744802958" sldId="259"/>
            <ac:spMk id="3" creationId="{CFBB5D22-A40D-4915-852C-C2801B609C6F}"/>
          </ac:spMkLst>
        </pc:spChg>
        <pc:picChg chg="add mod modCrop">
          <ac:chgData name="Петрова Мария Евгеньевна" userId="64dbdf7c-2774-4559-bba7-42e4b7e0ff72" providerId="ADAL" clId="{12BFA84A-E121-4311-AEF4-1AB5B972A328}" dt="2022-05-07T01:19:04.631" v="133" actId="14100"/>
          <ac:picMkLst>
            <pc:docMk/>
            <pc:sldMk cId="1744802958" sldId="259"/>
            <ac:picMk id="4" creationId="{B6ADC93E-8B48-4275-8D7B-5CABAE91E643}"/>
          </ac:picMkLst>
        </pc:picChg>
      </pc:sldChg>
      <pc:sldChg chg="addSp delSp modSp new mod">
        <pc:chgData name="Петрова Мария Евгеньевна" userId="64dbdf7c-2774-4559-bba7-42e4b7e0ff72" providerId="ADAL" clId="{12BFA84A-E121-4311-AEF4-1AB5B972A328}" dt="2022-05-07T01:19:59.165" v="143" actId="14100"/>
        <pc:sldMkLst>
          <pc:docMk/>
          <pc:sldMk cId="679576268" sldId="260"/>
        </pc:sldMkLst>
        <pc:spChg chg="del mod">
          <ac:chgData name="Петрова Мария Евгеньевна" userId="64dbdf7c-2774-4559-bba7-42e4b7e0ff72" providerId="ADAL" clId="{12BFA84A-E121-4311-AEF4-1AB5B972A328}" dt="2022-05-07T01:19:18.803" v="134" actId="21"/>
          <ac:spMkLst>
            <pc:docMk/>
            <pc:sldMk cId="679576268" sldId="260"/>
            <ac:spMk id="2" creationId="{48CE1605-6A65-4EDD-88AA-2C9A6790CD89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19:42.405" v="138" actId="1076"/>
          <ac:spMkLst>
            <pc:docMk/>
            <pc:sldMk cId="679576268" sldId="260"/>
            <ac:spMk id="3" creationId="{1554FD12-D92F-4BA7-97BB-A6401C288D83}"/>
          </ac:spMkLst>
        </pc:spChg>
        <pc:spChg chg="add del mod">
          <ac:chgData name="Петрова Мария Евгеньевна" userId="64dbdf7c-2774-4559-bba7-42e4b7e0ff72" providerId="ADAL" clId="{12BFA84A-E121-4311-AEF4-1AB5B972A328}" dt="2022-05-07T01:19:25.860" v="135" actId="21"/>
          <ac:spMkLst>
            <pc:docMk/>
            <pc:sldMk cId="679576268" sldId="260"/>
            <ac:spMk id="5" creationId="{D0BB3C30-EC9C-476F-9CE2-34AA84C94E50}"/>
          </ac:spMkLst>
        </pc:spChg>
        <pc:picChg chg="add mod">
          <ac:chgData name="Петрова Мария Евгеньевна" userId="64dbdf7c-2774-4559-bba7-42e4b7e0ff72" providerId="ADAL" clId="{12BFA84A-E121-4311-AEF4-1AB5B972A328}" dt="2022-05-07T01:19:59.165" v="143" actId="14100"/>
          <ac:picMkLst>
            <pc:docMk/>
            <pc:sldMk cId="679576268" sldId="260"/>
            <ac:picMk id="6" creationId="{3572F928-CE2D-4104-808A-C67337A65831}"/>
          </ac:picMkLst>
        </pc:picChg>
      </pc:sldChg>
      <pc:sldChg chg="addSp delSp modSp new mod">
        <pc:chgData name="Петрова Мария Евгеньевна" userId="64dbdf7c-2774-4559-bba7-42e4b7e0ff72" providerId="ADAL" clId="{12BFA84A-E121-4311-AEF4-1AB5B972A328}" dt="2022-05-07T01:20:53.960" v="155" actId="1076"/>
        <pc:sldMkLst>
          <pc:docMk/>
          <pc:sldMk cId="2980112307" sldId="261"/>
        </pc:sldMkLst>
        <pc:spChg chg="del mod">
          <ac:chgData name="Петрова Мария Евгеньевна" userId="64dbdf7c-2774-4559-bba7-42e4b7e0ff72" providerId="ADAL" clId="{12BFA84A-E121-4311-AEF4-1AB5B972A328}" dt="2022-05-07T01:20:10.300" v="145" actId="21"/>
          <ac:spMkLst>
            <pc:docMk/>
            <pc:sldMk cId="2980112307" sldId="261"/>
            <ac:spMk id="2" creationId="{581F6ECA-D8DA-47FB-930C-C70CCF011827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20:53.960" v="155" actId="1076"/>
          <ac:spMkLst>
            <pc:docMk/>
            <pc:sldMk cId="2980112307" sldId="261"/>
            <ac:spMk id="3" creationId="{32336435-492B-4AC3-B548-FC17F728547F}"/>
          </ac:spMkLst>
        </pc:spChg>
        <pc:picChg chg="add mod">
          <ac:chgData name="Петрова Мария Евгеньевна" userId="64dbdf7c-2774-4559-bba7-42e4b7e0ff72" providerId="ADAL" clId="{12BFA84A-E121-4311-AEF4-1AB5B972A328}" dt="2022-05-07T01:20:50.304" v="154" actId="1076"/>
          <ac:picMkLst>
            <pc:docMk/>
            <pc:sldMk cId="2980112307" sldId="261"/>
            <ac:picMk id="4" creationId="{79E8C79D-88BC-494D-8984-1D0DC87071D2}"/>
          </ac:picMkLst>
        </pc:picChg>
      </pc:sldChg>
      <pc:sldChg chg="addSp delSp modSp new mod">
        <pc:chgData name="Петрова Мария Евгеньевна" userId="64dbdf7c-2774-4559-bba7-42e4b7e0ff72" providerId="ADAL" clId="{12BFA84A-E121-4311-AEF4-1AB5B972A328}" dt="2022-05-07T01:21:34.141" v="164" actId="14100"/>
        <pc:sldMkLst>
          <pc:docMk/>
          <pc:sldMk cId="2104018139" sldId="262"/>
        </pc:sldMkLst>
        <pc:spChg chg="del">
          <ac:chgData name="Петрова Мария Евгеньевна" userId="64dbdf7c-2774-4559-bba7-42e4b7e0ff72" providerId="ADAL" clId="{12BFA84A-E121-4311-AEF4-1AB5B972A328}" dt="2022-05-07T01:21:00.933" v="157" actId="21"/>
          <ac:spMkLst>
            <pc:docMk/>
            <pc:sldMk cId="2104018139" sldId="262"/>
            <ac:spMk id="2" creationId="{9A696A7E-8C33-4DAA-81C5-7FC505D07B8B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21:21.457" v="161" actId="1076"/>
          <ac:spMkLst>
            <pc:docMk/>
            <pc:sldMk cId="2104018139" sldId="262"/>
            <ac:spMk id="3" creationId="{888225D1-C915-4F03-A297-C31D467FE330}"/>
          </ac:spMkLst>
        </pc:spChg>
        <pc:picChg chg="add mod">
          <ac:chgData name="Петрова Мария Евгеньевна" userId="64dbdf7c-2774-4559-bba7-42e4b7e0ff72" providerId="ADAL" clId="{12BFA84A-E121-4311-AEF4-1AB5B972A328}" dt="2022-05-07T01:21:34.141" v="164" actId="14100"/>
          <ac:picMkLst>
            <pc:docMk/>
            <pc:sldMk cId="2104018139" sldId="262"/>
            <ac:picMk id="4" creationId="{130DADA7-CA37-4BCE-B4D0-D3E538DB1AD9}"/>
          </ac:picMkLst>
        </pc:picChg>
      </pc:sldChg>
      <pc:sldChg chg="addSp delSp modSp new mod">
        <pc:chgData name="Петрова Мария Евгеньевна" userId="64dbdf7c-2774-4559-bba7-42e4b7e0ff72" providerId="ADAL" clId="{12BFA84A-E121-4311-AEF4-1AB5B972A328}" dt="2022-05-07T01:22:18.255" v="175" actId="14100"/>
        <pc:sldMkLst>
          <pc:docMk/>
          <pc:sldMk cId="301407658" sldId="263"/>
        </pc:sldMkLst>
        <pc:spChg chg="del">
          <ac:chgData name="Петрова Мария Евгеньевна" userId="64dbdf7c-2774-4559-bba7-42e4b7e0ff72" providerId="ADAL" clId="{12BFA84A-E121-4311-AEF4-1AB5B972A328}" dt="2022-05-07T01:21:58.224" v="167" actId="21"/>
          <ac:spMkLst>
            <pc:docMk/>
            <pc:sldMk cId="301407658" sldId="263"/>
            <ac:spMk id="2" creationId="{206FAE6F-E9C8-432E-810D-7229BB86A733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22:07.557" v="172" actId="1076"/>
          <ac:spMkLst>
            <pc:docMk/>
            <pc:sldMk cId="301407658" sldId="263"/>
            <ac:spMk id="3" creationId="{47F7D5E0-5B7D-45E1-B473-99A648784DE3}"/>
          </ac:spMkLst>
        </pc:spChg>
        <pc:picChg chg="add mod">
          <ac:chgData name="Петрова Мария Евгеньевна" userId="64dbdf7c-2774-4559-bba7-42e4b7e0ff72" providerId="ADAL" clId="{12BFA84A-E121-4311-AEF4-1AB5B972A328}" dt="2022-05-07T01:22:18.255" v="175" actId="14100"/>
          <ac:picMkLst>
            <pc:docMk/>
            <pc:sldMk cId="301407658" sldId="263"/>
            <ac:picMk id="4" creationId="{F2D5DF58-336E-4A96-AA94-0243CB775B39}"/>
          </ac:picMkLst>
        </pc:picChg>
      </pc:sldChg>
      <pc:sldChg chg="addSp delSp modSp new mod">
        <pc:chgData name="Петрова Мария Евгеньевна" userId="64dbdf7c-2774-4559-bba7-42e4b7e0ff72" providerId="ADAL" clId="{12BFA84A-E121-4311-AEF4-1AB5B972A328}" dt="2022-05-07T01:37:43.962" v="185" actId="14100"/>
        <pc:sldMkLst>
          <pc:docMk/>
          <pc:sldMk cId="2359807069" sldId="264"/>
        </pc:sldMkLst>
        <pc:spChg chg="del">
          <ac:chgData name="Петрова Мария Евгеньевна" userId="64dbdf7c-2774-4559-bba7-42e4b7e0ff72" providerId="ADAL" clId="{12BFA84A-E121-4311-AEF4-1AB5B972A328}" dt="2022-05-07T01:22:39.989" v="178" actId="21"/>
          <ac:spMkLst>
            <pc:docMk/>
            <pc:sldMk cId="2359807069" sldId="264"/>
            <ac:spMk id="2" creationId="{B29BD280-D1CE-4AA4-BCFF-C4E5BFD6731B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22:44.769" v="180" actId="1076"/>
          <ac:spMkLst>
            <pc:docMk/>
            <pc:sldMk cId="2359807069" sldId="264"/>
            <ac:spMk id="3" creationId="{82645EFA-00B8-4F23-B0DE-A3C9F8A3A36A}"/>
          </ac:spMkLst>
        </pc:spChg>
        <pc:picChg chg="add mod">
          <ac:chgData name="Петрова Мария Евгеньевна" userId="64dbdf7c-2774-4559-bba7-42e4b7e0ff72" providerId="ADAL" clId="{12BFA84A-E121-4311-AEF4-1AB5B972A328}" dt="2022-05-07T01:37:43.962" v="185" actId="14100"/>
          <ac:picMkLst>
            <pc:docMk/>
            <pc:sldMk cId="2359807069" sldId="264"/>
            <ac:picMk id="4" creationId="{0FE651EE-37C7-41B1-8024-0C0C56C225FF}"/>
          </ac:picMkLst>
        </pc:picChg>
      </pc:sldChg>
      <pc:sldChg chg="delSp modSp new mod">
        <pc:chgData name="Петрова Мария Евгеньевна" userId="64dbdf7c-2774-4559-bba7-42e4b7e0ff72" providerId="ADAL" clId="{12BFA84A-E121-4311-AEF4-1AB5B972A328}" dt="2022-05-07T01:38:16.729" v="189" actId="14100"/>
        <pc:sldMkLst>
          <pc:docMk/>
          <pc:sldMk cId="3386883027" sldId="265"/>
        </pc:sldMkLst>
        <pc:spChg chg="del">
          <ac:chgData name="Петрова Мария Евгеньевна" userId="64dbdf7c-2774-4559-bba7-42e4b7e0ff72" providerId="ADAL" clId="{12BFA84A-E121-4311-AEF4-1AB5B972A328}" dt="2022-05-07T01:38:13.803" v="188" actId="21"/>
          <ac:spMkLst>
            <pc:docMk/>
            <pc:sldMk cId="3386883027" sldId="265"/>
            <ac:spMk id="2" creationId="{4411B34F-F55B-4B55-A943-A10B7BAF7FA0}"/>
          </ac:spMkLst>
        </pc:spChg>
        <pc:spChg chg="mod">
          <ac:chgData name="Петрова Мария Евгеньевна" userId="64dbdf7c-2774-4559-bba7-42e4b7e0ff72" providerId="ADAL" clId="{12BFA84A-E121-4311-AEF4-1AB5B972A328}" dt="2022-05-07T01:38:16.729" v="189" actId="14100"/>
          <ac:spMkLst>
            <pc:docMk/>
            <pc:sldMk cId="3386883027" sldId="265"/>
            <ac:spMk id="3" creationId="{1C226DB1-B528-489A-871E-915AA85D5734}"/>
          </ac:spMkLst>
        </pc:spChg>
      </pc:sldChg>
      <pc:sldMasterChg chg="add del addSldLayout delSldLayout">
        <pc:chgData name="Петрова Мария Евгеньевна" userId="64dbdf7c-2774-4559-bba7-42e4b7e0ff72" providerId="ADAL" clId="{12BFA84A-E121-4311-AEF4-1AB5B972A328}" dt="2022-05-07T01:15:19.747" v="67" actId="26606"/>
        <pc:sldMasterMkLst>
          <pc:docMk/>
          <pc:sldMasterMk cId="1159229493" sldId="2147483648"/>
        </pc:sldMasterMkLst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1159229493" sldId="2147483648"/>
            <pc:sldLayoutMk cId="1772492903" sldId="2147483649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12BFA84A-E121-4311-AEF4-1AB5B972A328}" dt="2022-05-07T01:15:19.747" v="67" actId="26606"/>
        <pc:sldMasterMkLst>
          <pc:docMk/>
          <pc:sldMasterMk cId="3139491948" sldId="2147483700"/>
        </pc:sldMasterMkLst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532954676" sldId="2147483688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1527782365" sldId="2147483689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3030767069" sldId="2147483690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2455762772" sldId="2147483691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2371522900" sldId="2147483692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649697885" sldId="2147483693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3458933976" sldId="2147483694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1672517079" sldId="2147483695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696497270" sldId="2147483696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978131850" sldId="2147483697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3963970684" sldId="2147483698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747" v="67" actId="26606"/>
          <pc:sldLayoutMkLst>
            <pc:docMk/>
            <pc:sldMasterMk cId="3139491948" sldId="2147483700"/>
            <pc:sldLayoutMk cId="210737483" sldId="2147483699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12BFA84A-E121-4311-AEF4-1AB5B972A328}" dt="2022-05-07T01:15:19.601" v="66" actId="26606"/>
        <pc:sldMasterMkLst>
          <pc:docMk/>
          <pc:sldMasterMk cId="2207321507" sldId="2147483725"/>
        </pc:sldMasterMkLst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3490912247" sldId="2147483714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374629208" sldId="2147483715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1832752421" sldId="2147483716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2710478673" sldId="2147483717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2771243134" sldId="2147483718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3322984865" sldId="2147483719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3258165680" sldId="2147483720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2818345639" sldId="2147483721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1165997066" sldId="2147483722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1157183080" sldId="2147483723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19.601" v="66" actId="26606"/>
          <pc:sldLayoutMkLst>
            <pc:docMk/>
            <pc:sldMasterMk cId="2207321507" sldId="2147483725"/>
            <pc:sldLayoutMk cId="636238639" sldId="2147483724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12BFA84A-E121-4311-AEF4-1AB5B972A328}" dt="2022-05-07T01:14:25.182" v="54" actId="26606"/>
        <pc:sldMasterMkLst>
          <pc:docMk/>
          <pc:sldMasterMk cId="3742873077" sldId="2147483725"/>
        </pc:sldMasterMkLst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3407743057" sldId="2147483714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3057527994" sldId="2147483715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1806698215" sldId="2147483716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3334685216" sldId="2147483717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3887449960" sldId="2147483718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2419274879" sldId="2147483719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679601691" sldId="2147483720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522796229" sldId="2147483721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2973056086" sldId="2147483722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149037802" sldId="2147483723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25.182" v="54" actId="26606"/>
          <pc:sldLayoutMkLst>
            <pc:docMk/>
            <pc:sldMasterMk cId="3742873077" sldId="2147483725"/>
            <pc:sldLayoutMk cId="1128907956" sldId="2147483724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12BFA84A-E121-4311-AEF4-1AB5B972A328}" dt="2022-05-07T01:14:40.933" v="58" actId="26606"/>
        <pc:sldMasterMkLst>
          <pc:docMk/>
          <pc:sldMasterMk cId="4282067003" sldId="2147483731"/>
        </pc:sldMasterMkLst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910361448" sldId="2147483720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4226254941" sldId="2147483721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3924814874" sldId="2147483722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2547570823" sldId="2147483723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3304600111" sldId="2147483724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2006344897" sldId="2147483725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3458472491" sldId="2147483726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1902069781" sldId="2147483727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1414801499" sldId="2147483728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3726022659" sldId="2147483729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40.933" v="58" actId="26606"/>
          <pc:sldLayoutMkLst>
            <pc:docMk/>
            <pc:sldMasterMk cId="4282067003" sldId="2147483731"/>
            <pc:sldLayoutMk cId="395411687" sldId="2147483730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12BFA84A-E121-4311-AEF4-1AB5B972A328}" dt="2022-05-07T01:14:38.447" v="56" actId="26606"/>
        <pc:sldMasterMkLst>
          <pc:docMk/>
          <pc:sldMasterMk cId="1468392808" sldId="2147483738"/>
        </pc:sldMasterMkLst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3082963336" sldId="2147483727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2740637948" sldId="2147483728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293070673" sldId="2147483729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919354562" sldId="2147483730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3736241937" sldId="2147483731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617207689" sldId="2147483732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799483446" sldId="2147483733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372923321" sldId="2147483734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2906172637" sldId="2147483735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445381224" sldId="2147483736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38.447" v="56" actId="26606"/>
          <pc:sldLayoutMkLst>
            <pc:docMk/>
            <pc:sldMasterMk cId="1468392808" sldId="2147483738"/>
            <pc:sldLayoutMk cId="3205195" sldId="2147483737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12BFA84A-E121-4311-AEF4-1AB5B972A328}" dt="2022-05-07T01:15:09.531" v="64" actId="26606"/>
        <pc:sldMasterMkLst>
          <pc:docMk/>
          <pc:sldMasterMk cId="842035562" sldId="2147483739"/>
        </pc:sldMasterMkLst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2345710886" sldId="2147483728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2290490950" sldId="2147483729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2486050148" sldId="2147483730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2387174381" sldId="2147483731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3895376435" sldId="2147483732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1256841944" sldId="2147483733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1459682147" sldId="2147483734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369977002" sldId="2147483735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1836750075" sldId="2147483736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831928344" sldId="2147483737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5:09.531" v="64" actId="26606"/>
          <pc:sldLayoutMkLst>
            <pc:docMk/>
            <pc:sldMasterMk cId="842035562" sldId="2147483739"/>
            <pc:sldLayoutMk cId="3491037967" sldId="2147483738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12BFA84A-E121-4311-AEF4-1AB5B972A328}" dt="2022-05-07T01:14:54.802" v="60" actId="26606"/>
        <pc:sldMasterMkLst>
          <pc:docMk/>
          <pc:sldMasterMk cId="1150984815" sldId="2147483744"/>
        </pc:sldMasterMkLst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3587108318" sldId="2147483733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1403264022" sldId="2147483734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1962599142" sldId="2147483735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350686647" sldId="2147483736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2931800923" sldId="2147483737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589176569" sldId="2147483738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1367061167" sldId="2147483739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3927172919" sldId="2147483740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3340064134" sldId="2147483741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670220028" sldId="2147483742"/>
          </pc:sldLayoutMkLst>
        </pc:sldLayoutChg>
        <pc:sldLayoutChg chg="add del">
          <pc:chgData name="Петрова Мария Евгеньевна" userId="64dbdf7c-2774-4559-bba7-42e4b7e0ff72" providerId="ADAL" clId="{12BFA84A-E121-4311-AEF4-1AB5B972A328}" dt="2022-05-07T01:14:54.802" v="60" actId="26606"/>
          <pc:sldLayoutMkLst>
            <pc:docMk/>
            <pc:sldMasterMk cId="1150984815" sldId="2147483744"/>
            <pc:sldLayoutMk cId="766773699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3" descr="Изображение выглядит как природа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C22FE511-36F9-BDF1-8B32-38DAAB5FE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AFAC3-8CB1-467D-88E8-7678DD8B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ru-RU"/>
              <a:t>Лабораторная работа №6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333369-FEE9-4753-AE45-50727D54A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ru-RU"/>
              <a:t>Петрова Мария</a:t>
            </a:r>
          </a:p>
          <a:p>
            <a:pPr algn="ctr"/>
            <a:r>
              <a:rPr lang="ru-RU"/>
              <a:t>НФИбд-02-21</a:t>
            </a:r>
          </a:p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4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226DB1-B528-489A-871E-915AA85D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811547"/>
            <a:ext cx="10749951" cy="4360653"/>
          </a:xfrm>
        </p:spPr>
        <p:txBody>
          <a:bodyPr/>
          <a:lstStyle/>
          <a:p>
            <a:r>
              <a:rPr lang="ru-RU" dirty="0"/>
              <a:t>Вывод:</a:t>
            </a:r>
          </a:p>
          <a:p>
            <a:r>
              <a:rPr lang="ru-RU" dirty="0"/>
              <a:t>Мы ознакомились с инструментами поиска файлов и фильтрации текстовых данных. Приобрели практические навыки по управлению процессами (и заданиями), по проверке использования диска и обслуживанию файловых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88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8B560-2B73-4579-89E1-DB0E434F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068"/>
            <a:ext cx="10515600" cy="159761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файлов. Перенаправление</a:t>
            </a:r>
            <a:br>
              <a:rPr lang="ru-RU" dirty="0"/>
            </a:br>
            <a:r>
              <a:rPr lang="ru-RU" dirty="0"/>
              <a:t>ввода-вывода. Просмотр запущенных процессов.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73375-98B4-40EA-81A3-98657684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работы:</a:t>
            </a:r>
          </a:p>
          <a:p>
            <a:endParaRPr lang="ru-RU" dirty="0"/>
          </a:p>
          <a:p>
            <a:r>
              <a:rPr lang="ru-RU" dirty="0"/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13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AD78A-48B6-4B30-A943-C0018F02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892EE-73D0-4C82-8640-5A2F21E2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921965"/>
          </a:xfrm>
        </p:spPr>
        <p:txBody>
          <a:bodyPr/>
          <a:lstStyle/>
          <a:p>
            <a:r>
              <a:rPr lang="ru-RU" dirty="0"/>
              <a:t>1.	Запишите в файл file.txt названия файлов, содержащихся в каталоге /</a:t>
            </a:r>
            <a:r>
              <a:rPr lang="ru-RU" dirty="0" err="1"/>
              <a:t>etc</a:t>
            </a:r>
            <a:r>
              <a:rPr lang="ru-RU" dirty="0"/>
              <a:t>. Допишите в этот же файл названия файлов, содержащихся в вашем домашнем каталоге.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2980C1-2FA2-428D-8789-F1D2B7C0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08" y="4254636"/>
            <a:ext cx="9443256" cy="18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BB5D22-A40D-4915-852C-C2801B60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49" y="182880"/>
            <a:ext cx="10515600" cy="2862245"/>
          </a:xfrm>
        </p:spPr>
        <p:txBody>
          <a:bodyPr/>
          <a:lstStyle/>
          <a:p>
            <a:r>
              <a:rPr lang="ru-RU" dirty="0"/>
              <a:t>2-3. Выведите имена всех файлов из file.txt, имеющих расширение .</a:t>
            </a:r>
            <a:r>
              <a:rPr lang="ru-RU" dirty="0" err="1"/>
              <a:t>conf</a:t>
            </a:r>
            <a:r>
              <a:rPr lang="ru-RU" dirty="0"/>
              <a:t>, после чего запишите их в новый текстовой файл </a:t>
            </a:r>
            <a:r>
              <a:rPr lang="ru-RU" dirty="0" err="1"/>
              <a:t>conf.txt.Определите</a:t>
            </a:r>
            <a:r>
              <a:rPr lang="ru-RU" dirty="0"/>
              <a:t>, какие файлы в вашем домашнем каталоге имеют имена, начинавшиеся с символа c? Предложите несколько вариантов, как это сделать.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ADC93E-8B48-4275-8D7B-5CABAE91E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64"/>
          <a:stretch/>
        </p:blipFill>
        <p:spPr>
          <a:xfrm>
            <a:off x="1066617" y="3200400"/>
            <a:ext cx="8412783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0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54FD12-D92F-4BA7-97BB-A6401C28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7" y="338155"/>
            <a:ext cx="10515600" cy="2430924"/>
          </a:xfrm>
        </p:spPr>
        <p:txBody>
          <a:bodyPr/>
          <a:lstStyle/>
          <a:p>
            <a:r>
              <a:rPr lang="ru-RU" dirty="0"/>
              <a:t>4-5. Выведите на экран (по </a:t>
            </a:r>
            <a:r>
              <a:rPr lang="ru-RU" dirty="0" err="1"/>
              <a:t>странично</a:t>
            </a:r>
            <a:r>
              <a:rPr lang="ru-RU" dirty="0"/>
              <a:t>) имена файлов из каталога /</a:t>
            </a:r>
            <a:r>
              <a:rPr lang="ru-RU" dirty="0" err="1"/>
              <a:t>etc</a:t>
            </a:r>
            <a:r>
              <a:rPr lang="ru-RU" dirty="0"/>
              <a:t>, начинающиеся</a:t>
            </a:r>
          </a:p>
          <a:p>
            <a:r>
              <a:rPr lang="ru-RU" dirty="0"/>
              <a:t>с символа h. Запустите в фоновом режиме процесс, который будет записывать в файл ~/</a:t>
            </a:r>
            <a:r>
              <a:rPr lang="ru-RU" dirty="0" err="1"/>
              <a:t>logfile</a:t>
            </a:r>
            <a:r>
              <a:rPr lang="ru-RU" dirty="0"/>
              <a:t> файлы, имена которых начинаются с </a:t>
            </a:r>
            <a:r>
              <a:rPr lang="ru-RU" dirty="0" err="1"/>
              <a:t>log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72F928-CE2D-4104-808A-C67337A6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27" y="3023076"/>
            <a:ext cx="7762502" cy="27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336435-492B-4AC3-B548-FC17F728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84" y="1934042"/>
            <a:ext cx="10515600" cy="1162841"/>
          </a:xfrm>
        </p:spPr>
        <p:txBody>
          <a:bodyPr/>
          <a:lstStyle/>
          <a:p>
            <a:r>
              <a:rPr lang="ru-RU" dirty="0"/>
              <a:t>6-7. Удалите файл ~/</a:t>
            </a:r>
            <a:r>
              <a:rPr lang="ru-RU" dirty="0" err="1"/>
              <a:t>logfile</a:t>
            </a:r>
            <a:r>
              <a:rPr lang="ru-RU" dirty="0"/>
              <a:t>. Запустите из консоли в фоновом режиме редактор </a:t>
            </a:r>
            <a:r>
              <a:rPr lang="ru-RU" dirty="0" err="1"/>
              <a:t>gedit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E8C79D-88BC-494D-8984-1D0DC870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09" y="3238103"/>
            <a:ext cx="9642551" cy="8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1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88225D1-C915-4F03-A297-C31D467F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88" y="163901"/>
            <a:ext cx="10272623" cy="2484407"/>
          </a:xfrm>
        </p:spPr>
        <p:txBody>
          <a:bodyPr/>
          <a:lstStyle/>
          <a:p>
            <a:r>
              <a:rPr lang="ru-RU" dirty="0"/>
              <a:t>8-9. Определите идентификатор процесса </a:t>
            </a:r>
            <a:r>
              <a:rPr lang="ru-RU" dirty="0" err="1"/>
              <a:t>gedit</a:t>
            </a:r>
            <a:r>
              <a:rPr lang="ru-RU" dirty="0"/>
              <a:t>, используя команду </a:t>
            </a:r>
            <a:r>
              <a:rPr lang="ru-RU" dirty="0" err="1"/>
              <a:t>ps</a:t>
            </a:r>
            <a:r>
              <a:rPr lang="ru-RU" dirty="0"/>
              <a:t>, конвейер и фильтр </a:t>
            </a:r>
            <a:r>
              <a:rPr lang="ru-RU" dirty="0" err="1"/>
              <a:t>grep</a:t>
            </a:r>
            <a:r>
              <a:rPr lang="ru-RU" dirty="0"/>
              <a:t>. Как ещё можно определить идентификатор процесса?</a:t>
            </a:r>
          </a:p>
          <a:p>
            <a:r>
              <a:rPr lang="ru-RU" dirty="0"/>
              <a:t>Прочтите справку (</a:t>
            </a:r>
            <a:r>
              <a:rPr lang="ru-RU" dirty="0" err="1"/>
              <a:t>man</a:t>
            </a:r>
            <a:r>
              <a:rPr lang="ru-RU" dirty="0"/>
              <a:t>) команды </a:t>
            </a:r>
            <a:r>
              <a:rPr lang="ru-RU" dirty="0" err="1"/>
              <a:t>kill</a:t>
            </a:r>
            <a:r>
              <a:rPr lang="ru-RU" dirty="0"/>
              <a:t>, после чего используйте её для завершения процесса </a:t>
            </a:r>
            <a:r>
              <a:rPr lang="ru-RU" dirty="0" err="1"/>
              <a:t>gedit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0DADA7-CA37-4BCE-B4D0-D3E538DB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92" y="2836352"/>
            <a:ext cx="9893713" cy="28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1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F7D5E0-5B7D-45E1-B473-99A64878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56" y="191507"/>
            <a:ext cx="10515600" cy="1499271"/>
          </a:xfrm>
        </p:spPr>
        <p:txBody>
          <a:bodyPr/>
          <a:lstStyle/>
          <a:p>
            <a:r>
              <a:rPr lang="ru-RU" dirty="0"/>
              <a:t>10. Выполните команды </a:t>
            </a:r>
            <a:r>
              <a:rPr lang="ru-RU" dirty="0" err="1"/>
              <a:t>df</a:t>
            </a:r>
            <a:r>
              <a:rPr lang="ru-RU" dirty="0"/>
              <a:t> и </a:t>
            </a:r>
            <a:r>
              <a:rPr lang="ru-RU" dirty="0" err="1"/>
              <a:t>du</a:t>
            </a:r>
            <a:r>
              <a:rPr lang="ru-RU" dirty="0"/>
              <a:t>, предварительно получив более подробную информацию об этих командах, с помощью команды </a:t>
            </a:r>
            <a:r>
              <a:rPr lang="ru-RU" dirty="0" err="1"/>
              <a:t>man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D5DF58-336E-4A96-AA94-0243CB77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93" y="2004192"/>
            <a:ext cx="8040880" cy="31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645EFA-00B8-4F23-B0DE-A3C9F8A3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7" y="234639"/>
            <a:ext cx="10515600" cy="1792569"/>
          </a:xfrm>
        </p:spPr>
        <p:txBody>
          <a:bodyPr/>
          <a:lstStyle/>
          <a:p>
            <a:r>
              <a:rPr lang="ru-RU" dirty="0"/>
              <a:t>11. Воспользовавшись справкой команды </a:t>
            </a:r>
            <a:r>
              <a:rPr lang="ru-RU" dirty="0" err="1"/>
              <a:t>find</a:t>
            </a:r>
            <a:r>
              <a:rPr lang="ru-RU" dirty="0"/>
              <a:t>, выведите имена всех директорий, имеющихся в вашем домашнем каталоге.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651EE-37C7-41B1-8024-0C0C56C2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83" y="1732134"/>
            <a:ext cx="3708562" cy="46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070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0"/>
      </a:accent5>
      <a:accent6>
        <a:srgbClr val="77AF88"/>
      </a:accent6>
      <a:hlink>
        <a:srgbClr val="758A5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309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BrushVTI</vt:lpstr>
      <vt:lpstr>Лабораторная работа №6</vt:lpstr>
      <vt:lpstr>Поиск файлов. Перенаправление ввода-вывода. Просмотр запущенных процессов. 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>Петрова Мария Евгеньевна</dc:creator>
  <cp:lastModifiedBy>Петрова Мария Евгеньевна</cp:lastModifiedBy>
  <cp:revision>1</cp:revision>
  <dcterms:created xsi:type="dcterms:W3CDTF">2022-05-07T01:12:20Z</dcterms:created>
  <dcterms:modified xsi:type="dcterms:W3CDTF">2022-05-07T01:38:17Z</dcterms:modified>
</cp:coreProperties>
</file>