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8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3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6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03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5/14/2022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4488-621E-4B99-BE9D-22FCB174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ru-RU" sz="4800">
                <a:solidFill>
                  <a:schemeClr val="bg1"/>
                </a:solidFill>
              </a:rPr>
              <a:t>Индивидуальный проект Этап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F7A22-E0CF-47AA-A99F-3FBCE9E6B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ru-RU" sz="2800" dirty="0"/>
              <a:t>Петрова Мария</a:t>
            </a:r>
          </a:p>
          <a:p>
            <a:pPr algn="l">
              <a:lnSpc>
                <a:spcPct val="91000"/>
              </a:lnSpc>
            </a:pPr>
            <a:r>
              <a:rPr lang="ru-RU" sz="2800" dirty="0"/>
              <a:t>НФИбд-02-21</a:t>
            </a:r>
          </a:p>
        </p:txBody>
      </p:sp>
      <p:pic>
        <p:nvPicPr>
          <p:cNvPr id="4" name="Picture 3" descr="Изображение выглядит как текст, паутина&#10;&#10;Автоматически созданное описание">
            <a:extLst>
              <a:ext uri="{FF2B5EF4-FFF2-40B4-BE49-F238E27FC236}">
                <a16:creationId xmlns:a16="http://schemas.microsoft.com/office/drawing/2014/main" id="{73662176-8C02-4C5A-A0C2-3C6390713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2" r="27024" b="2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1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7B7F9-CAB5-4102-BCEE-2344BD48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Цель работы: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9C164-0BE5-4030-837A-45FC50A0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к сайту еще больше данные о себе. Добавить пост на тему: “</a:t>
            </a:r>
            <a:r>
              <a:rPr lang="ru-RU" dirty="0" err="1"/>
              <a:t>Markdown</a:t>
            </a:r>
            <a:r>
              <a:rPr lang="ru-RU" dirty="0"/>
              <a:t>.”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4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7B272-CFCD-46E9-9CD0-EE92F48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	Добавить информацию о навыках (</a:t>
            </a:r>
            <a:r>
              <a:rPr lang="ru-RU" dirty="0" err="1"/>
              <a:t>Skills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800BE-9087-46F6-A700-E254EABE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зайти в файл content/home/skills.md и изменить там данные</a:t>
            </a:r>
          </a:p>
        </p:txBody>
      </p:sp>
    </p:spTree>
    <p:extLst>
      <p:ext uri="{BB962C8B-B14F-4D97-AF65-F5344CB8AC3E}">
        <p14:creationId xmlns:p14="http://schemas.microsoft.com/office/powerpoint/2010/main" val="9038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0BFFC-F3E4-4909-BD8B-3820F4A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 Добавить информацию об опыте (Experience)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4B599-ABB5-4D15-B12F-C15AEC49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зайти в файл content/home/experience.md и изменить там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89299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E245C-9A93-46F5-B671-C96A1E90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Добавить информацию о достижениях (</a:t>
            </a:r>
            <a:r>
              <a:rPr lang="ru-RU" dirty="0" err="1"/>
              <a:t>Accomplishments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B90CC-A7D4-436E-BF09-1EA0F39D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зайти в файл content/home/accomplishments.md и изменить там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773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48B14-DB31-4714-A28F-EB39F0A5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Сделать пост по прошедшей неделе.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45ED7-21F8-4DDC-B3A7-E4ADD7BB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7" y="2180599"/>
            <a:ext cx="6568567" cy="44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DDC0E-D826-4705-8FD2-4AB7C348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5. Добавить пост на тему: </a:t>
            </a:r>
            <a:r>
              <a:rPr lang="ru-RU" dirty="0" err="1"/>
              <a:t>Markdown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2CA6A5-74EE-489D-A022-B4683BAB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454243"/>
            <a:ext cx="5023539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D9C3A9-410B-40A7-9A9A-AA11FC11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  <a:p>
            <a:r>
              <a:rPr lang="ru-RU" dirty="0"/>
              <a:t>   Добавили данные об опыте, достижениях и навыках. Сделали пост по прошедшей неделе. Сделали пост на тему </a:t>
            </a:r>
            <a:r>
              <a:rPr lang="ru-RU" dirty="0" err="1"/>
              <a:t>Markdown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375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A47B6"/>
      </a:accent4>
      <a:accent5>
        <a:srgbClr val="4D59C3"/>
      </a:accent5>
      <a:accent6>
        <a:srgbClr val="3B78B1"/>
      </a:accent6>
      <a:hlink>
        <a:srgbClr val="483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Индивидуальный проект Этап 3</vt:lpstr>
      <vt:lpstr>Цель работы: </vt:lpstr>
      <vt:lpstr>1. Добавить информацию о навыках (Skills)</vt:lpstr>
      <vt:lpstr>2. Добавить информацию об опыте (Experience)</vt:lpstr>
      <vt:lpstr>3. Добавить информацию о достижениях (Accomplishments)</vt:lpstr>
      <vt:lpstr>Сделать пост по прошедшей неделе.</vt:lpstr>
      <vt:lpstr>5. Добавить пост на тему: Markdown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3</dc:title>
  <dc:creator>Петрова Мария Евгеньевна</dc:creator>
  <cp:lastModifiedBy>Петрова Мария Евгеньевна</cp:lastModifiedBy>
  <cp:revision>1</cp:revision>
  <dcterms:created xsi:type="dcterms:W3CDTF">2022-05-14T14:30:41Z</dcterms:created>
  <dcterms:modified xsi:type="dcterms:W3CDTF">2022-05-14T14:38:37Z</dcterms:modified>
</cp:coreProperties>
</file>