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>
  <p:sldMasterIdLst>
    <p:sldMasterId id="2147483648" r:id="rId4"/>
    <p:sldMasterId id="2147483651" r:id="rId5"/>
    <p:sldMasterId id="214748365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y="6858000" cx="9906000"/>
  <p:notesSz cx="6858000" cy="9926625"/>
  <p:embeddedFontLst>
    <p:embeddedFont>
      <p:font typeface="Belleza"/>
      <p:regular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5">
          <p15:clr>
            <a:srgbClr val="A4A3A4"/>
          </p15:clr>
        </p15:guide>
        <p15:guide id="2" pos="3115">
          <p15:clr>
            <a:srgbClr val="A4A3A4"/>
          </p15:clr>
        </p15:guide>
      </p15:sldGuideLst>
    </p:ext>
    <p:ext uri="{2D200454-40CA-4A62-9FC3-DE9A4176ACB9}">
      <p15:notesGuideLst>
        <p15:guide id="1" orient="horz" pos="3212">
          <p15:clr>
            <a:srgbClr val="A4A3A4"/>
          </p15:clr>
        </p15:guide>
        <p15:guide id="2" pos="2115">
          <p15:clr>
            <a:srgbClr val="A4A3A4"/>
          </p15:clr>
        </p15:guide>
        <p15:guide id="3" orient="horz" pos="3126">
          <p15:clr>
            <a:srgbClr val="A4A3A4"/>
          </p15:clr>
        </p15:guide>
        <p15:guide id="4" pos="2139">
          <p15:clr>
            <a:srgbClr val="A4A3A4"/>
          </p15:clr>
        </p15:guide>
        <p15:guide id="5" pos="2128">
          <p15:clr>
            <a:srgbClr val="A4A3A4"/>
          </p15:clr>
        </p15:guide>
        <p15:guide id="6" pos="2149">
          <p15:clr>
            <a:srgbClr val="A4A3A4"/>
          </p15:clr>
        </p15:guide>
      </p15:notesGuideLst>
    </p:ext>
    <p:ext uri="GoogleSlidesCustomDataVersion2">
      <go:slidesCustomData xmlns:go="http://customooxmlschemas.google.com/" r:id="rId45" roundtripDataSignature="AMtx7mjkv2AoHHzy+RJ4ytnkcLmXesxC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5" orient="horz"/>
        <p:guide pos="3115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12" orient="horz"/>
        <p:guide pos="2115"/>
        <p:guide pos="3126" orient="horz"/>
        <p:guide pos="2139"/>
        <p:guide pos="2128"/>
        <p:guide pos="2149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schemas.openxmlformats.org/officeDocument/2006/relationships/font" Target="fonts/Belleza-regular.fntdata"/><Relationship Id="rId21" Type="http://schemas.openxmlformats.org/officeDocument/2006/relationships/slide" Target="slides/slide14.xml"/><Relationship Id="rId43" Type="http://schemas.openxmlformats.org/officeDocument/2006/relationships/slide" Target="slides/slide36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2"/>
            <a:ext cx="2972547" cy="496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850" lIns="91700" spcFirstLastPara="1" rIns="91700" wrap="square" tIns="45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eza"/>
              <a:buNone/>
              <a:defRPr b="0" i="0" sz="12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3852" y="2"/>
            <a:ext cx="2972547" cy="496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850" lIns="91700" spcFirstLastPara="1" rIns="91700" wrap="square" tIns="4585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eza"/>
              <a:buNone/>
              <a:defRPr b="0" i="0" sz="12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39775" y="744538"/>
            <a:ext cx="537845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482" y="4715953"/>
            <a:ext cx="5487041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850" lIns="91700" spcFirstLastPara="1" rIns="91700" wrap="square" tIns="458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428712"/>
            <a:ext cx="2972547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850" lIns="91700" spcFirstLastPara="1" rIns="91700" wrap="square" tIns="45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eza"/>
              <a:buNone/>
              <a:defRPr b="0" i="0" sz="12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3852" y="9428712"/>
            <a:ext cx="2972547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850" lIns="91700" spcFirstLastPara="1" rIns="91700" wrap="square" tIns="45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eza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:notes"/>
          <p:cNvSpPr/>
          <p:nvPr>
            <p:ph idx="2" type="sldImg"/>
          </p:nvPr>
        </p:nvSpPr>
        <p:spPr>
          <a:xfrm>
            <a:off x="739775" y="744538"/>
            <a:ext cx="537845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8" name="Google Shape;128;p1:notes"/>
          <p:cNvSpPr txBox="1"/>
          <p:nvPr>
            <p:ph idx="1" type="body"/>
          </p:nvPr>
        </p:nvSpPr>
        <p:spPr>
          <a:xfrm>
            <a:off x="685482" y="4715953"/>
            <a:ext cx="5487041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1:notes"/>
          <p:cNvSpPr txBox="1"/>
          <p:nvPr>
            <p:ph idx="12" type="sldNum"/>
          </p:nvPr>
        </p:nvSpPr>
        <p:spPr>
          <a:xfrm>
            <a:off x="3883852" y="9428712"/>
            <a:ext cx="2972547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850" lIns="91700" spcFirstLastPara="1" rIns="91700" wrap="square" tIns="45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elleza"/>
              <a:buNone/>
            </a:pPr>
            <a:fld id="{00000000-1234-1234-1234-123412341234}" type="slidenum">
              <a:rPr lang="ko-KR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2cbf860d6c_0_328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5" name="Google Shape;535;g32cbf860d6c_0_328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2fa0d3ef33_0_390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2fa0d3ef33_0_390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g32fa0d3ef33_0_390:notes"/>
          <p:cNvSpPr txBox="1"/>
          <p:nvPr>
            <p:ph idx="12" type="sldNum"/>
          </p:nvPr>
        </p:nvSpPr>
        <p:spPr>
          <a:xfrm>
            <a:off x="3883852" y="9428712"/>
            <a:ext cx="2972400" cy="496200"/>
          </a:xfrm>
          <a:prstGeom prst="rect">
            <a:avLst/>
          </a:prstGeom>
        </p:spPr>
        <p:txBody>
          <a:bodyPr anchorCtr="0" anchor="b" bIns="45850" lIns="91700" spcFirstLastPara="1" rIns="91700" wrap="square" tIns="45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eza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32cbf860d6c_0_350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g32cbf860d6c_0_350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32cbf860d6c_0_372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9" name="Google Shape;669;g32cbf860d6c_0_372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32cbf860d6c_0_456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g32cbf860d6c_0_456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32d0dcc16f2_1_71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g32d0dcc16f2_1_71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2fa0d3ef33_0_496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2fa0d3ef33_0_496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g32fa0d3ef33_0_496:notes"/>
          <p:cNvSpPr txBox="1"/>
          <p:nvPr>
            <p:ph idx="12" type="sldNum"/>
          </p:nvPr>
        </p:nvSpPr>
        <p:spPr>
          <a:xfrm>
            <a:off x="3883852" y="9428712"/>
            <a:ext cx="2972400" cy="496200"/>
          </a:xfrm>
          <a:prstGeom prst="rect">
            <a:avLst/>
          </a:prstGeom>
        </p:spPr>
        <p:txBody>
          <a:bodyPr anchorCtr="0" anchor="b" bIns="45850" lIns="91700" spcFirstLastPara="1" rIns="91700" wrap="square" tIns="45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eza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32cbf860d6c_0_394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g32cbf860d6c_0_394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2cbf860d6c_0_420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g32cbf860d6c_0_420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330bd8c7d2a_0_6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330bd8c7d2a_0_6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g330bd8c7d2a_0_6:notes"/>
          <p:cNvSpPr txBox="1"/>
          <p:nvPr>
            <p:ph idx="12" type="sldNum"/>
          </p:nvPr>
        </p:nvSpPr>
        <p:spPr>
          <a:xfrm>
            <a:off x="3883852" y="9428712"/>
            <a:ext cx="2972400" cy="496200"/>
          </a:xfrm>
          <a:prstGeom prst="rect">
            <a:avLst/>
          </a:prstGeom>
        </p:spPr>
        <p:txBody>
          <a:bodyPr anchorCtr="0" anchor="b" bIns="45850" lIns="91700" spcFirstLastPara="1" rIns="91700" wrap="square" tIns="45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eza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 txBox="1"/>
          <p:nvPr>
            <p:ph idx="1" type="body"/>
          </p:nvPr>
        </p:nvSpPr>
        <p:spPr>
          <a:xfrm>
            <a:off x="685482" y="4715953"/>
            <a:ext cx="5487041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2:notes"/>
          <p:cNvSpPr/>
          <p:nvPr>
            <p:ph idx="2" type="sldImg"/>
          </p:nvPr>
        </p:nvSpPr>
        <p:spPr>
          <a:xfrm>
            <a:off x="739775" y="744538"/>
            <a:ext cx="537845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32ce4244814_1_3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g32ce4244814_1_3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32ce4244814_1_27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g32ce4244814_1_27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32d0dcc16f2_0_0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7" name="Google Shape;967;g32d0dcc16f2_0_0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330bd8c7d2a_0_530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330bd8c7d2a_0_530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g330bd8c7d2a_0_530:notes"/>
          <p:cNvSpPr txBox="1"/>
          <p:nvPr>
            <p:ph idx="12" type="sldNum"/>
          </p:nvPr>
        </p:nvSpPr>
        <p:spPr>
          <a:xfrm>
            <a:off x="3883852" y="9428712"/>
            <a:ext cx="2972400" cy="496200"/>
          </a:xfrm>
          <a:prstGeom prst="rect">
            <a:avLst/>
          </a:prstGeom>
        </p:spPr>
        <p:txBody>
          <a:bodyPr anchorCtr="0" anchor="b" bIns="45850" lIns="91700" spcFirstLastPara="1" rIns="91700" wrap="square" tIns="45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eza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32d0dcc16f2_0_23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g32d0dcc16f2_0_23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3383cb9ab5a_0_20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g3383cb9ab5a_0_20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32d0dcc16f2_0_45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g32d0dcc16f2_0_45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32d0dcc16f2_0_68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g32d0dcc16f2_0_68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32d0dcc16f2_1_4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6" name="Google Shape;1136;g32d0dcc16f2_1_4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2d0dcc16f2_1_10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g32d0dcc16f2_1_10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30bd8c7d2a_0_412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g330bd8c7d2a_0_412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32d0dcc16f2_1_32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g32d0dcc16f2_1_32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330dc710e10_0_99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g330dc710e10_0_99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330dc710e10_0_116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g330dc710e10_0_116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337166e7d10_1_0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g337166e7d10_1_0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330bd8c7d2a_0_518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2" name="Google Shape;1242;g330bd8c7d2a_0_518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32cbf860d6c_0_153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g32cbf860d6c_0_153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37:notes"/>
          <p:cNvSpPr txBox="1"/>
          <p:nvPr>
            <p:ph idx="12" type="sldNum"/>
          </p:nvPr>
        </p:nvSpPr>
        <p:spPr>
          <a:xfrm>
            <a:off x="3883852" y="9428712"/>
            <a:ext cx="2972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850" lIns="91700" spcFirstLastPara="1" rIns="91700" wrap="square" tIns="45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elleza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319" name="Google Shape;1319;p37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0" name="Google Shape;1320;p37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30dc710e10_0_133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30dc710e10_0_133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330dc710e10_0_133:notes"/>
          <p:cNvSpPr txBox="1"/>
          <p:nvPr>
            <p:ph idx="12" type="sldNum"/>
          </p:nvPr>
        </p:nvSpPr>
        <p:spPr>
          <a:xfrm>
            <a:off x="3883852" y="9428712"/>
            <a:ext cx="2972400" cy="496200"/>
          </a:xfrm>
          <a:prstGeom prst="rect">
            <a:avLst/>
          </a:prstGeom>
        </p:spPr>
        <p:txBody>
          <a:bodyPr anchorCtr="0" anchor="b" bIns="45850" lIns="91700" spcFirstLastPara="1" rIns="91700" wrap="square" tIns="45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2fa0d3ef33_0_0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2fa0d3ef33_0_0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32fa0d3ef33_0_0:notes"/>
          <p:cNvSpPr txBox="1"/>
          <p:nvPr>
            <p:ph idx="12" type="sldNum"/>
          </p:nvPr>
        </p:nvSpPr>
        <p:spPr>
          <a:xfrm>
            <a:off x="3883852" y="9428712"/>
            <a:ext cx="2972400" cy="496200"/>
          </a:xfrm>
          <a:prstGeom prst="rect">
            <a:avLst/>
          </a:prstGeom>
        </p:spPr>
        <p:txBody>
          <a:bodyPr anchorCtr="0" anchor="b" bIns="45850" lIns="91700" spcFirstLastPara="1" rIns="91700" wrap="square" tIns="45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eza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2cbf860d6c_0_70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32cbf860d6c_0_70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:notes"/>
          <p:cNvSpPr txBox="1"/>
          <p:nvPr>
            <p:ph idx="1" type="body"/>
          </p:nvPr>
        </p:nvSpPr>
        <p:spPr>
          <a:xfrm>
            <a:off x="685482" y="4715953"/>
            <a:ext cx="5487041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0" name="Google Shape;430;p4:notes"/>
          <p:cNvSpPr/>
          <p:nvPr>
            <p:ph idx="2" type="sldImg"/>
          </p:nvPr>
        </p:nvSpPr>
        <p:spPr>
          <a:xfrm>
            <a:off x="739775" y="744538"/>
            <a:ext cx="537845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2fa0d3ef33_0_198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2fa0d3ef33_0_198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g32fa0d3ef33_0_198:notes"/>
          <p:cNvSpPr txBox="1"/>
          <p:nvPr>
            <p:ph idx="12" type="sldNum"/>
          </p:nvPr>
        </p:nvSpPr>
        <p:spPr>
          <a:xfrm>
            <a:off x="3883852" y="9428712"/>
            <a:ext cx="2972400" cy="496200"/>
          </a:xfrm>
          <a:prstGeom prst="rect">
            <a:avLst/>
          </a:prstGeom>
        </p:spPr>
        <p:txBody>
          <a:bodyPr anchorCtr="0" anchor="b" bIns="45850" lIns="91700" spcFirstLastPara="1" rIns="91700" wrap="square" tIns="45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eza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2cbf860d6c_0_258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g32cbf860d6c_0_258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39"/>
          <p:cNvGrpSpPr/>
          <p:nvPr/>
        </p:nvGrpSpPr>
        <p:grpSpPr>
          <a:xfrm>
            <a:off x="415925" y="1989138"/>
            <a:ext cx="9074150" cy="1008062"/>
            <a:chOff x="535" y="1253"/>
            <a:chExt cx="5125" cy="635"/>
          </a:xfrm>
        </p:grpSpPr>
        <p:cxnSp>
          <p:nvCxnSpPr>
            <p:cNvPr id="14" name="Google Shape;14;p39"/>
            <p:cNvCxnSpPr/>
            <p:nvPr/>
          </p:nvCxnSpPr>
          <p:spPr>
            <a:xfrm>
              <a:off x="535" y="1253"/>
              <a:ext cx="5125" cy="0"/>
            </a:xfrm>
            <a:prstGeom prst="straightConnector1">
              <a:avLst/>
            </a:prstGeom>
            <a:noFill/>
            <a:ln cap="flat" cmpd="sng" w="28575">
              <a:solidFill>
                <a:srgbClr val="4D4D4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39"/>
            <p:cNvCxnSpPr/>
            <p:nvPr/>
          </p:nvCxnSpPr>
          <p:spPr>
            <a:xfrm>
              <a:off x="535" y="1888"/>
              <a:ext cx="5125" cy="0"/>
            </a:xfrm>
            <a:prstGeom prst="straightConnector1">
              <a:avLst/>
            </a:prstGeom>
            <a:noFill/>
            <a:ln cap="flat" cmpd="sng" w="28575">
              <a:solidFill>
                <a:srgbClr val="4D4D4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" name="Google Shape;16;p39"/>
          <p:cNvGrpSpPr/>
          <p:nvPr/>
        </p:nvGrpSpPr>
        <p:grpSpPr>
          <a:xfrm>
            <a:off x="4291187" y="5410800"/>
            <a:ext cx="1326814" cy="327054"/>
            <a:chOff x="8925327" y="6496303"/>
            <a:chExt cx="693067" cy="170838"/>
          </a:xfrm>
        </p:grpSpPr>
        <p:sp>
          <p:nvSpPr>
            <p:cNvPr id="17" name="Google Shape;17;p39"/>
            <p:cNvSpPr/>
            <p:nvPr/>
          </p:nvSpPr>
          <p:spPr>
            <a:xfrm>
              <a:off x="8925327" y="6496905"/>
              <a:ext cx="265227" cy="106983"/>
            </a:xfrm>
            <a:custGeom>
              <a:rect b="b" l="l" r="r" t="t"/>
              <a:pathLst>
                <a:path extrusionOk="0" h="106982" w="265226">
                  <a:moveTo>
                    <a:pt x="0" y="0"/>
                  </a:moveTo>
                  <a:lnTo>
                    <a:pt x="267010" y="0"/>
                  </a:lnTo>
                  <a:lnTo>
                    <a:pt x="267010" y="107651"/>
                  </a:lnTo>
                  <a:lnTo>
                    <a:pt x="0" y="1076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8" name="Google Shape;18;p39"/>
            <p:cNvSpPr/>
            <p:nvPr/>
          </p:nvSpPr>
          <p:spPr>
            <a:xfrm>
              <a:off x="8926441" y="6610217"/>
              <a:ext cx="33432" cy="44576"/>
            </a:xfrm>
            <a:custGeom>
              <a:rect b="b" l="l" r="r" t="t"/>
              <a:pathLst>
                <a:path extrusionOk="0" h="44576" w="33431">
                  <a:moveTo>
                    <a:pt x="0" y="44665"/>
                  </a:moveTo>
                  <a:lnTo>
                    <a:pt x="0" y="0"/>
                  </a:lnTo>
                  <a:lnTo>
                    <a:pt x="6062" y="0"/>
                  </a:lnTo>
                  <a:lnTo>
                    <a:pt x="29509" y="35059"/>
                  </a:lnTo>
                  <a:lnTo>
                    <a:pt x="29509" y="0"/>
                  </a:lnTo>
                  <a:lnTo>
                    <a:pt x="35170" y="0"/>
                  </a:lnTo>
                  <a:lnTo>
                    <a:pt x="35170" y="44665"/>
                  </a:lnTo>
                  <a:lnTo>
                    <a:pt x="29108" y="44665"/>
                  </a:lnTo>
                  <a:lnTo>
                    <a:pt x="5661" y="9584"/>
                  </a:lnTo>
                  <a:lnTo>
                    <a:pt x="5661" y="44665"/>
                  </a:lnTo>
                  <a:lnTo>
                    <a:pt x="0" y="446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9" name="Google Shape;19;p39"/>
            <p:cNvSpPr/>
            <p:nvPr/>
          </p:nvSpPr>
          <p:spPr>
            <a:xfrm>
              <a:off x="8969011" y="6621807"/>
              <a:ext cx="28974" cy="33432"/>
            </a:xfrm>
            <a:custGeom>
              <a:rect b="b" l="l" r="r" t="t"/>
              <a:pathLst>
                <a:path extrusionOk="0" h="33432" w="28974">
                  <a:moveTo>
                    <a:pt x="23982" y="22667"/>
                  </a:moveTo>
                  <a:lnTo>
                    <a:pt x="29643" y="23358"/>
                  </a:lnTo>
                  <a:cubicBezTo>
                    <a:pt x="28751" y="26679"/>
                    <a:pt x="27102" y="29242"/>
                    <a:pt x="24673" y="31070"/>
                  </a:cubicBezTo>
                  <a:cubicBezTo>
                    <a:pt x="22266" y="32897"/>
                    <a:pt x="19168" y="33811"/>
                    <a:pt x="15423" y="33811"/>
                  </a:cubicBezTo>
                  <a:cubicBezTo>
                    <a:pt x="10698" y="33811"/>
                    <a:pt x="6932" y="32362"/>
                    <a:pt x="4168" y="29443"/>
                  </a:cubicBezTo>
                  <a:cubicBezTo>
                    <a:pt x="1404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21" y="11501"/>
                    <a:pt x="29821" y="16850"/>
                  </a:cubicBezTo>
                  <a:cubicBezTo>
                    <a:pt x="29821" y="17184"/>
                    <a:pt x="29821" y="17652"/>
                    <a:pt x="29799" y="18321"/>
                  </a:cubicBezTo>
                  <a:lnTo>
                    <a:pt x="5683" y="18321"/>
                  </a:lnTo>
                  <a:cubicBezTo>
                    <a:pt x="5884" y="21865"/>
                    <a:pt x="6887" y="24606"/>
                    <a:pt x="8692" y="26478"/>
                  </a:cubicBezTo>
                  <a:cubicBezTo>
                    <a:pt x="10498" y="28373"/>
                    <a:pt x="12749" y="29309"/>
                    <a:pt x="15446" y="29309"/>
                  </a:cubicBezTo>
                  <a:cubicBezTo>
                    <a:pt x="17451" y="29309"/>
                    <a:pt x="19168" y="28774"/>
                    <a:pt x="20594" y="27726"/>
                  </a:cubicBezTo>
                  <a:cubicBezTo>
                    <a:pt x="22021" y="26657"/>
                    <a:pt x="23157" y="24985"/>
                    <a:pt x="23982" y="22667"/>
                  </a:cubicBezTo>
                  <a:close/>
                  <a:moveTo>
                    <a:pt x="5995" y="13796"/>
                  </a:moveTo>
                  <a:lnTo>
                    <a:pt x="24071" y="13796"/>
                  </a:lnTo>
                  <a:cubicBezTo>
                    <a:pt x="23826" y="11077"/>
                    <a:pt x="23135" y="9027"/>
                    <a:pt x="21998" y="7667"/>
                  </a:cubicBezTo>
                  <a:cubicBezTo>
                    <a:pt x="20260" y="5550"/>
                    <a:pt x="17986" y="4502"/>
                    <a:pt x="15200" y="4502"/>
                  </a:cubicBezTo>
                  <a:cubicBezTo>
                    <a:pt x="12682" y="4502"/>
                    <a:pt x="10564" y="5349"/>
                    <a:pt x="8848" y="7021"/>
                  </a:cubicBezTo>
                  <a:cubicBezTo>
                    <a:pt x="7132" y="8715"/>
                    <a:pt x="6174" y="10966"/>
                    <a:pt x="5995" y="137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0" name="Google Shape;20;p39"/>
            <p:cNvSpPr/>
            <p:nvPr/>
          </p:nvSpPr>
          <p:spPr>
            <a:xfrm>
              <a:off x="9003513" y="6621807"/>
              <a:ext cx="28974" cy="33432"/>
            </a:xfrm>
            <a:custGeom>
              <a:rect b="b" l="l" r="r" t="t"/>
              <a:pathLst>
                <a:path extrusionOk="0" h="33432" w="28974">
                  <a:moveTo>
                    <a:pt x="0" y="16894"/>
                  </a:moveTo>
                  <a:cubicBezTo>
                    <a:pt x="0" y="10899"/>
                    <a:pt x="1672" y="6464"/>
                    <a:pt x="4993" y="3588"/>
                  </a:cubicBezTo>
                  <a:cubicBezTo>
                    <a:pt x="7778" y="1204"/>
                    <a:pt x="11166" y="0"/>
                    <a:pt x="15156" y="0"/>
                  </a:cubicBezTo>
                  <a:cubicBezTo>
                    <a:pt x="19613" y="0"/>
                    <a:pt x="23246" y="1449"/>
                    <a:pt x="26055" y="4368"/>
                  </a:cubicBezTo>
                  <a:cubicBezTo>
                    <a:pt x="28885" y="7288"/>
                    <a:pt x="30289" y="11300"/>
                    <a:pt x="30289" y="16449"/>
                  </a:cubicBezTo>
                  <a:cubicBezTo>
                    <a:pt x="30289" y="20616"/>
                    <a:pt x="29665" y="23893"/>
                    <a:pt x="28417" y="26278"/>
                  </a:cubicBezTo>
                  <a:cubicBezTo>
                    <a:pt x="27169" y="28662"/>
                    <a:pt x="25341" y="30512"/>
                    <a:pt x="22957" y="31827"/>
                  </a:cubicBezTo>
                  <a:cubicBezTo>
                    <a:pt x="20572" y="33142"/>
                    <a:pt x="17964" y="33811"/>
                    <a:pt x="15134" y="33811"/>
                  </a:cubicBezTo>
                  <a:cubicBezTo>
                    <a:pt x="10609" y="33811"/>
                    <a:pt x="6954" y="32362"/>
                    <a:pt x="4146" y="29465"/>
                  </a:cubicBezTo>
                  <a:cubicBezTo>
                    <a:pt x="1404" y="26545"/>
                    <a:pt x="0" y="22355"/>
                    <a:pt x="0" y="16894"/>
                  </a:cubicBezTo>
                  <a:close/>
                  <a:moveTo>
                    <a:pt x="5639" y="16894"/>
                  </a:moveTo>
                  <a:cubicBezTo>
                    <a:pt x="5639" y="21040"/>
                    <a:pt x="6553" y="24138"/>
                    <a:pt x="8358" y="26211"/>
                  </a:cubicBezTo>
                  <a:cubicBezTo>
                    <a:pt x="10163" y="28261"/>
                    <a:pt x="12437" y="29309"/>
                    <a:pt x="15178" y="29309"/>
                  </a:cubicBezTo>
                  <a:cubicBezTo>
                    <a:pt x="17897" y="29309"/>
                    <a:pt x="20171" y="28261"/>
                    <a:pt x="21976" y="26211"/>
                  </a:cubicBezTo>
                  <a:cubicBezTo>
                    <a:pt x="23781" y="24138"/>
                    <a:pt x="24695" y="20973"/>
                    <a:pt x="24695" y="16738"/>
                  </a:cubicBezTo>
                  <a:cubicBezTo>
                    <a:pt x="24695" y="12749"/>
                    <a:pt x="23781" y="9718"/>
                    <a:pt x="21976" y="7645"/>
                  </a:cubicBezTo>
                  <a:cubicBezTo>
                    <a:pt x="20148" y="5594"/>
                    <a:pt x="17897" y="4547"/>
                    <a:pt x="15200" y="4547"/>
                  </a:cubicBezTo>
                  <a:cubicBezTo>
                    <a:pt x="12459" y="4547"/>
                    <a:pt x="10186" y="5572"/>
                    <a:pt x="8380" y="7623"/>
                  </a:cubicBezTo>
                  <a:cubicBezTo>
                    <a:pt x="6530" y="9651"/>
                    <a:pt x="5639" y="12749"/>
                    <a:pt x="5639" y="168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1" name="Google Shape;21;p39"/>
            <p:cNvSpPr/>
            <p:nvPr/>
          </p:nvSpPr>
          <p:spPr>
            <a:xfrm>
              <a:off x="9058030" y="6610217"/>
              <a:ext cx="33432" cy="44576"/>
            </a:xfrm>
            <a:custGeom>
              <a:rect b="b" l="l" r="r" t="t"/>
              <a:pathLst>
                <a:path extrusionOk="0" h="44576" w="33431">
                  <a:moveTo>
                    <a:pt x="0" y="44665"/>
                  </a:moveTo>
                  <a:lnTo>
                    <a:pt x="0" y="0"/>
                  </a:lnTo>
                  <a:lnTo>
                    <a:pt x="16761" y="0"/>
                  </a:lnTo>
                  <a:cubicBezTo>
                    <a:pt x="20171" y="0"/>
                    <a:pt x="22912" y="446"/>
                    <a:pt x="24963" y="1360"/>
                  </a:cubicBezTo>
                  <a:cubicBezTo>
                    <a:pt x="27013" y="2273"/>
                    <a:pt x="28640" y="3655"/>
                    <a:pt x="29799" y="5527"/>
                  </a:cubicBezTo>
                  <a:cubicBezTo>
                    <a:pt x="30958" y="7400"/>
                    <a:pt x="31560" y="9361"/>
                    <a:pt x="31560" y="11411"/>
                  </a:cubicBezTo>
                  <a:cubicBezTo>
                    <a:pt x="31560" y="13328"/>
                    <a:pt x="31047" y="15111"/>
                    <a:pt x="30000" y="16805"/>
                  </a:cubicBezTo>
                  <a:cubicBezTo>
                    <a:pt x="28952" y="18499"/>
                    <a:pt x="27392" y="19859"/>
                    <a:pt x="25297" y="20884"/>
                  </a:cubicBezTo>
                  <a:cubicBezTo>
                    <a:pt x="27994" y="21686"/>
                    <a:pt x="30066" y="23024"/>
                    <a:pt x="31537" y="24940"/>
                  </a:cubicBezTo>
                  <a:cubicBezTo>
                    <a:pt x="32986" y="26857"/>
                    <a:pt x="33722" y="29108"/>
                    <a:pt x="33722" y="31694"/>
                  </a:cubicBezTo>
                  <a:cubicBezTo>
                    <a:pt x="33722" y="33789"/>
                    <a:pt x="33276" y="35728"/>
                    <a:pt x="32407" y="37533"/>
                  </a:cubicBezTo>
                  <a:cubicBezTo>
                    <a:pt x="31515" y="39338"/>
                    <a:pt x="30423" y="40720"/>
                    <a:pt x="29130" y="41701"/>
                  </a:cubicBezTo>
                  <a:cubicBezTo>
                    <a:pt x="27838" y="42682"/>
                    <a:pt x="26211" y="43417"/>
                    <a:pt x="24249" y="43907"/>
                  </a:cubicBezTo>
                  <a:cubicBezTo>
                    <a:pt x="22288" y="44398"/>
                    <a:pt x="19881" y="44665"/>
                    <a:pt x="17050" y="44665"/>
                  </a:cubicBezTo>
                  <a:lnTo>
                    <a:pt x="0" y="44665"/>
                  </a:lnTo>
                  <a:close/>
                  <a:moveTo>
                    <a:pt x="5929" y="18767"/>
                  </a:moveTo>
                  <a:lnTo>
                    <a:pt x="15579" y="18767"/>
                  </a:lnTo>
                  <a:cubicBezTo>
                    <a:pt x="18209" y="18767"/>
                    <a:pt x="20081" y="18588"/>
                    <a:pt x="21218" y="18254"/>
                  </a:cubicBezTo>
                  <a:cubicBezTo>
                    <a:pt x="22711" y="17808"/>
                    <a:pt x="23848" y="17073"/>
                    <a:pt x="24606" y="16025"/>
                  </a:cubicBezTo>
                  <a:cubicBezTo>
                    <a:pt x="25364" y="14978"/>
                    <a:pt x="25743" y="13685"/>
                    <a:pt x="25743" y="12125"/>
                  </a:cubicBezTo>
                  <a:cubicBezTo>
                    <a:pt x="25743" y="10631"/>
                    <a:pt x="25386" y="9339"/>
                    <a:pt x="24673" y="8202"/>
                  </a:cubicBezTo>
                  <a:cubicBezTo>
                    <a:pt x="23960" y="7065"/>
                    <a:pt x="22957" y="6308"/>
                    <a:pt x="21619" y="5884"/>
                  </a:cubicBezTo>
                  <a:cubicBezTo>
                    <a:pt x="20304" y="5461"/>
                    <a:pt x="18031" y="5260"/>
                    <a:pt x="14822" y="5260"/>
                  </a:cubicBezTo>
                  <a:lnTo>
                    <a:pt x="5906" y="5260"/>
                  </a:lnTo>
                  <a:lnTo>
                    <a:pt x="5906" y="18767"/>
                  </a:lnTo>
                  <a:close/>
                  <a:moveTo>
                    <a:pt x="5929" y="39405"/>
                  </a:moveTo>
                  <a:lnTo>
                    <a:pt x="17050" y="39405"/>
                  </a:lnTo>
                  <a:cubicBezTo>
                    <a:pt x="18967" y="39405"/>
                    <a:pt x="20304" y="39338"/>
                    <a:pt x="21062" y="39182"/>
                  </a:cubicBezTo>
                  <a:cubicBezTo>
                    <a:pt x="22422" y="38937"/>
                    <a:pt x="23558" y="38536"/>
                    <a:pt x="24472" y="37957"/>
                  </a:cubicBezTo>
                  <a:cubicBezTo>
                    <a:pt x="25386" y="37399"/>
                    <a:pt x="26144" y="36552"/>
                    <a:pt x="26723" y="35483"/>
                  </a:cubicBezTo>
                  <a:cubicBezTo>
                    <a:pt x="27303" y="34390"/>
                    <a:pt x="27615" y="33142"/>
                    <a:pt x="27615" y="31716"/>
                  </a:cubicBezTo>
                  <a:cubicBezTo>
                    <a:pt x="27615" y="30044"/>
                    <a:pt x="27191" y="28596"/>
                    <a:pt x="26344" y="27370"/>
                  </a:cubicBezTo>
                  <a:cubicBezTo>
                    <a:pt x="25497" y="26144"/>
                    <a:pt x="24316" y="25275"/>
                    <a:pt x="22801" y="24784"/>
                  </a:cubicBezTo>
                  <a:cubicBezTo>
                    <a:pt x="21285" y="24294"/>
                    <a:pt x="19101" y="24027"/>
                    <a:pt x="16270" y="24027"/>
                  </a:cubicBezTo>
                  <a:lnTo>
                    <a:pt x="5929" y="24027"/>
                  </a:lnTo>
                  <a:lnTo>
                    <a:pt x="5929" y="394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2" name="Google Shape;22;p39"/>
            <p:cNvSpPr/>
            <p:nvPr/>
          </p:nvSpPr>
          <p:spPr>
            <a:xfrm>
              <a:off x="9099062" y="6622520"/>
              <a:ext cx="24517" cy="31203"/>
            </a:xfrm>
            <a:custGeom>
              <a:rect b="b" l="l" r="r" t="t"/>
              <a:pathLst>
                <a:path extrusionOk="0" h="31203" w="24516">
                  <a:moveTo>
                    <a:pt x="21330" y="32362"/>
                  </a:moveTo>
                  <a:lnTo>
                    <a:pt x="21330" y="27615"/>
                  </a:lnTo>
                  <a:cubicBezTo>
                    <a:pt x="18811" y="31270"/>
                    <a:pt x="15401" y="33098"/>
                    <a:pt x="11055" y="33098"/>
                  </a:cubicBezTo>
                  <a:cubicBezTo>
                    <a:pt x="9138" y="33098"/>
                    <a:pt x="7355" y="32741"/>
                    <a:pt x="5706" y="32006"/>
                  </a:cubicBezTo>
                  <a:cubicBezTo>
                    <a:pt x="4056" y="31270"/>
                    <a:pt x="2831" y="30356"/>
                    <a:pt x="2028" y="29242"/>
                  </a:cubicBezTo>
                  <a:cubicBezTo>
                    <a:pt x="1226" y="28128"/>
                    <a:pt x="669" y="26790"/>
                    <a:pt x="334" y="25163"/>
                  </a:cubicBezTo>
                  <a:cubicBezTo>
                    <a:pt x="111" y="24093"/>
                    <a:pt x="0" y="22377"/>
                    <a:pt x="0" y="20059"/>
                  </a:cubicBezTo>
                  <a:lnTo>
                    <a:pt x="0" y="22"/>
                  </a:lnTo>
                  <a:lnTo>
                    <a:pt x="5483" y="22"/>
                  </a:lnTo>
                  <a:lnTo>
                    <a:pt x="5483" y="17964"/>
                  </a:lnTo>
                  <a:cubicBezTo>
                    <a:pt x="5483" y="20817"/>
                    <a:pt x="5594" y="22756"/>
                    <a:pt x="5817" y="23759"/>
                  </a:cubicBezTo>
                  <a:cubicBezTo>
                    <a:pt x="6151" y="25208"/>
                    <a:pt x="6887" y="26344"/>
                    <a:pt x="8001" y="27147"/>
                  </a:cubicBezTo>
                  <a:cubicBezTo>
                    <a:pt x="9116" y="27972"/>
                    <a:pt x="10498" y="28373"/>
                    <a:pt x="12147" y="28373"/>
                  </a:cubicBezTo>
                  <a:cubicBezTo>
                    <a:pt x="13796" y="28373"/>
                    <a:pt x="15334" y="27949"/>
                    <a:pt x="16783" y="27102"/>
                  </a:cubicBezTo>
                  <a:cubicBezTo>
                    <a:pt x="18232" y="26255"/>
                    <a:pt x="19235" y="25119"/>
                    <a:pt x="19836" y="23648"/>
                  </a:cubicBezTo>
                  <a:cubicBezTo>
                    <a:pt x="20438" y="22199"/>
                    <a:pt x="20728" y="20104"/>
                    <a:pt x="20728" y="17340"/>
                  </a:cubicBezTo>
                  <a:lnTo>
                    <a:pt x="20728" y="0"/>
                  </a:lnTo>
                  <a:lnTo>
                    <a:pt x="26211" y="0"/>
                  </a:lnTo>
                  <a:lnTo>
                    <a:pt x="26211" y="32340"/>
                  </a:lnTo>
                  <a:lnTo>
                    <a:pt x="21330" y="323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3" name="Google Shape;23;p39"/>
            <p:cNvSpPr/>
            <p:nvPr/>
          </p:nvSpPr>
          <p:spPr>
            <a:xfrm>
              <a:off x="9131691" y="6621807"/>
              <a:ext cx="26746" cy="33432"/>
            </a:xfrm>
            <a:custGeom>
              <a:rect b="b" l="l" r="r" t="t"/>
              <a:pathLst>
                <a:path extrusionOk="0" h="33432" w="26745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413" y="27771"/>
                  </a:cubicBezTo>
                  <a:cubicBezTo>
                    <a:pt x="20639" y="26746"/>
                    <a:pt x="21240" y="25542"/>
                    <a:pt x="21240" y="24160"/>
                  </a:cubicBezTo>
                  <a:cubicBezTo>
                    <a:pt x="21240" y="22912"/>
                    <a:pt x="20706" y="21954"/>
                    <a:pt x="19636" y="21241"/>
                  </a:cubicBezTo>
                  <a:cubicBezTo>
                    <a:pt x="18878" y="20750"/>
                    <a:pt x="17006" y="20126"/>
                    <a:pt x="14019" y="19368"/>
                  </a:cubicBezTo>
                  <a:cubicBezTo>
                    <a:pt x="10007" y="18365"/>
                    <a:pt x="7221" y="17474"/>
                    <a:pt x="5661" y="16738"/>
                  </a:cubicBezTo>
                  <a:cubicBezTo>
                    <a:pt x="4101" y="16003"/>
                    <a:pt x="2920" y="14978"/>
                    <a:pt x="2117" y="13663"/>
                  </a:cubicBezTo>
                  <a:cubicBezTo>
                    <a:pt x="1315" y="12348"/>
                    <a:pt x="914" y="10899"/>
                    <a:pt x="914" y="9316"/>
                  </a:cubicBezTo>
                  <a:cubicBezTo>
                    <a:pt x="914" y="7868"/>
                    <a:pt x="1248" y="6530"/>
                    <a:pt x="1894" y="5305"/>
                  </a:cubicBezTo>
                  <a:cubicBezTo>
                    <a:pt x="2563" y="4079"/>
                    <a:pt x="3455" y="3053"/>
                    <a:pt x="4591" y="2251"/>
                  </a:cubicBezTo>
                  <a:cubicBezTo>
                    <a:pt x="5438" y="1627"/>
                    <a:pt x="6597" y="1092"/>
                    <a:pt x="8068" y="646"/>
                  </a:cubicBezTo>
                  <a:cubicBezTo>
                    <a:pt x="9539" y="201"/>
                    <a:pt x="11122" y="0"/>
                    <a:pt x="12816" y="0"/>
                  </a:cubicBezTo>
                  <a:cubicBezTo>
                    <a:pt x="15356" y="0"/>
                    <a:pt x="17585" y="357"/>
                    <a:pt x="19502" y="1092"/>
                  </a:cubicBezTo>
                  <a:cubicBezTo>
                    <a:pt x="21419" y="1828"/>
                    <a:pt x="22845" y="2808"/>
                    <a:pt x="23759" y="4056"/>
                  </a:cubicBezTo>
                  <a:cubicBezTo>
                    <a:pt x="24673" y="5305"/>
                    <a:pt x="25297" y="6976"/>
                    <a:pt x="25653" y="9071"/>
                  </a:cubicBezTo>
                  <a:lnTo>
                    <a:pt x="20304" y="9807"/>
                  </a:lnTo>
                  <a:cubicBezTo>
                    <a:pt x="20059" y="8135"/>
                    <a:pt x="19346" y="6842"/>
                    <a:pt x="18187" y="5906"/>
                  </a:cubicBezTo>
                  <a:cubicBezTo>
                    <a:pt x="17028" y="4970"/>
                    <a:pt x="15379" y="4502"/>
                    <a:pt x="13239" y="4502"/>
                  </a:cubicBezTo>
                  <a:cubicBezTo>
                    <a:pt x="10721" y="4502"/>
                    <a:pt x="8915" y="4926"/>
                    <a:pt x="7845" y="5750"/>
                  </a:cubicBezTo>
                  <a:cubicBezTo>
                    <a:pt x="6776" y="6575"/>
                    <a:pt x="6241" y="7556"/>
                    <a:pt x="6241" y="8670"/>
                  </a:cubicBezTo>
                  <a:cubicBezTo>
                    <a:pt x="6241" y="9383"/>
                    <a:pt x="6464" y="10030"/>
                    <a:pt x="6909" y="10587"/>
                  </a:cubicBezTo>
                  <a:cubicBezTo>
                    <a:pt x="7355" y="11189"/>
                    <a:pt x="8068" y="11657"/>
                    <a:pt x="9004" y="12058"/>
                  </a:cubicBezTo>
                  <a:cubicBezTo>
                    <a:pt x="9562" y="12258"/>
                    <a:pt x="11166" y="12726"/>
                    <a:pt x="13841" y="13462"/>
                  </a:cubicBezTo>
                  <a:cubicBezTo>
                    <a:pt x="17719" y="14510"/>
                    <a:pt x="20416" y="15356"/>
                    <a:pt x="21954" y="16003"/>
                  </a:cubicBezTo>
                  <a:cubicBezTo>
                    <a:pt x="23492" y="16671"/>
                    <a:pt x="24695" y="17630"/>
                    <a:pt x="25564" y="18878"/>
                  </a:cubicBezTo>
                  <a:cubicBezTo>
                    <a:pt x="26434" y="20126"/>
                    <a:pt x="26879" y="21709"/>
                    <a:pt x="26879" y="23558"/>
                  </a:cubicBezTo>
                  <a:cubicBezTo>
                    <a:pt x="26879" y="25386"/>
                    <a:pt x="26344" y="27102"/>
                    <a:pt x="25275" y="28729"/>
                  </a:cubicBezTo>
                  <a:cubicBezTo>
                    <a:pt x="24205" y="30356"/>
                    <a:pt x="22667" y="31604"/>
                    <a:pt x="20661" y="32474"/>
                  </a:cubicBezTo>
                  <a:cubicBezTo>
                    <a:pt x="18655" y="33365"/>
                    <a:pt x="16382" y="33789"/>
                    <a:pt x="13841" y="33789"/>
                  </a:cubicBezTo>
                  <a:cubicBezTo>
                    <a:pt x="9628" y="33789"/>
                    <a:pt x="6441" y="32919"/>
                    <a:pt x="4235" y="31181"/>
                  </a:cubicBezTo>
                  <a:cubicBezTo>
                    <a:pt x="2028" y="29443"/>
                    <a:pt x="602" y="26857"/>
                    <a:pt x="0" y="234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4" name="Google Shape;24;p39"/>
            <p:cNvSpPr/>
            <p:nvPr/>
          </p:nvSpPr>
          <p:spPr>
            <a:xfrm>
              <a:off x="9167352" y="6610217"/>
              <a:ext cx="4458" cy="44576"/>
            </a:xfrm>
            <a:custGeom>
              <a:rect b="b" l="l" r="r" t="t"/>
              <a:pathLst>
                <a:path extrusionOk="0" h="44576" w="4457">
                  <a:moveTo>
                    <a:pt x="0" y="6308"/>
                  </a:moveTo>
                  <a:lnTo>
                    <a:pt x="0" y="0"/>
                  </a:lnTo>
                  <a:lnTo>
                    <a:pt x="5483" y="0"/>
                  </a:lnTo>
                  <a:lnTo>
                    <a:pt x="5483" y="6308"/>
                  </a:lnTo>
                  <a:lnTo>
                    <a:pt x="0" y="6308"/>
                  </a:lnTo>
                  <a:close/>
                  <a:moveTo>
                    <a:pt x="0" y="44665"/>
                  </a:moveTo>
                  <a:lnTo>
                    <a:pt x="0" y="12325"/>
                  </a:lnTo>
                  <a:lnTo>
                    <a:pt x="5483" y="12325"/>
                  </a:lnTo>
                  <a:lnTo>
                    <a:pt x="5483" y="44665"/>
                  </a:lnTo>
                  <a:lnTo>
                    <a:pt x="0" y="446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5" name="Google Shape;25;p39"/>
            <p:cNvSpPr/>
            <p:nvPr/>
          </p:nvSpPr>
          <p:spPr>
            <a:xfrm>
              <a:off x="9181171" y="6621807"/>
              <a:ext cx="24517" cy="31203"/>
            </a:xfrm>
            <a:custGeom>
              <a:rect b="b" l="l" r="r" t="t"/>
              <a:pathLst>
                <a:path extrusionOk="0" h="31203" w="24516">
                  <a:moveTo>
                    <a:pt x="0" y="33075"/>
                  </a:moveTo>
                  <a:lnTo>
                    <a:pt x="0" y="736"/>
                  </a:lnTo>
                  <a:lnTo>
                    <a:pt x="4926" y="736"/>
                  </a:lnTo>
                  <a:lnTo>
                    <a:pt x="4926" y="5327"/>
                  </a:lnTo>
                  <a:cubicBezTo>
                    <a:pt x="7310" y="1783"/>
                    <a:pt x="10743" y="0"/>
                    <a:pt x="15223" y="0"/>
                  </a:cubicBezTo>
                  <a:cubicBezTo>
                    <a:pt x="17162" y="0"/>
                    <a:pt x="18967" y="357"/>
                    <a:pt x="20594" y="1048"/>
                  </a:cubicBezTo>
                  <a:cubicBezTo>
                    <a:pt x="22221" y="1738"/>
                    <a:pt x="23447" y="2675"/>
                    <a:pt x="24272" y="3811"/>
                  </a:cubicBezTo>
                  <a:cubicBezTo>
                    <a:pt x="25074" y="4948"/>
                    <a:pt x="25653" y="6308"/>
                    <a:pt x="25988" y="7868"/>
                  </a:cubicBezTo>
                  <a:cubicBezTo>
                    <a:pt x="26188" y="8893"/>
                    <a:pt x="26300" y="10654"/>
                    <a:pt x="26300" y="13195"/>
                  </a:cubicBezTo>
                  <a:lnTo>
                    <a:pt x="26300" y="33098"/>
                  </a:lnTo>
                  <a:lnTo>
                    <a:pt x="20817" y="33098"/>
                  </a:lnTo>
                  <a:lnTo>
                    <a:pt x="20817" y="13417"/>
                  </a:lnTo>
                  <a:cubicBezTo>
                    <a:pt x="20817" y="11189"/>
                    <a:pt x="20594" y="9517"/>
                    <a:pt x="20171" y="8403"/>
                  </a:cubicBezTo>
                  <a:cubicBezTo>
                    <a:pt x="19747" y="7288"/>
                    <a:pt x="18989" y="6419"/>
                    <a:pt x="17897" y="5750"/>
                  </a:cubicBezTo>
                  <a:cubicBezTo>
                    <a:pt x="16805" y="5082"/>
                    <a:pt x="15535" y="4770"/>
                    <a:pt x="14064" y="4770"/>
                  </a:cubicBezTo>
                  <a:cubicBezTo>
                    <a:pt x="11723" y="4770"/>
                    <a:pt x="9718" y="5505"/>
                    <a:pt x="8024" y="6998"/>
                  </a:cubicBezTo>
                  <a:cubicBezTo>
                    <a:pt x="6330" y="8492"/>
                    <a:pt x="5483" y="11300"/>
                    <a:pt x="5483" y="15446"/>
                  </a:cubicBezTo>
                  <a:lnTo>
                    <a:pt x="5483" y="33120"/>
                  </a:lnTo>
                  <a:lnTo>
                    <a:pt x="0" y="33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6" name="Google Shape;26;p39"/>
            <p:cNvSpPr/>
            <p:nvPr/>
          </p:nvSpPr>
          <p:spPr>
            <a:xfrm>
              <a:off x="9214068" y="6621807"/>
              <a:ext cx="28974" cy="33432"/>
            </a:xfrm>
            <a:custGeom>
              <a:rect b="b" l="l" r="r" t="t"/>
              <a:pathLst>
                <a:path extrusionOk="0" h="33432" w="28974">
                  <a:moveTo>
                    <a:pt x="23960" y="22667"/>
                  </a:moveTo>
                  <a:lnTo>
                    <a:pt x="29621" y="23358"/>
                  </a:lnTo>
                  <a:cubicBezTo>
                    <a:pt x="28729" y="26679"/>
                    <a:pt x="27080" y="29242"/>
                    <a:pt x="24650" y="31070"/>
                  </a:cubicBezTo>
                  <a:cubicBezTo>
                    <a:pt x="22243" y="32897"/>
                    <a:pt x="19145" y="33811"/>
                    <a:pt x="15401" y="33811"/>
                  </a:cubicBezTo>
                  <a:cubicBezTo>
                    <a:pt x="10676" y="33811"/>
                    <a:pt x="6909" y="32362"/>
                    <a:pt x="4146" y="29443"/>
                  </a:cubicBezTo>
                  <a:cubicBezTo>
                    <a:pt x="1382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44" y="11501"/>
                    <a:pt x="29844" y="16850"/>
                  </a:cubicBezTo>
                  <a:cubicBezTo>
                    <a:pt x="29844" y="17184"/>
                    <a:pt x="29821" y="17652"/>
                    <a:pt x="29821" y="18321"/>
                  </a:cubicBezTo>
                  <a:lnTo>
                    <a:pt x="5683" y="18321"/>
                  </a:lnTo>
                  <a:cubicBezTo>
                    <a:pt x="5884" y="21865"/>
                    <a:pt x="6887" y="24606"/>
                    <a:pt x="8692" y="26478"/>
                  </a:cubicBezTo>
                  <a:cubicBezTo>
                    <a:pt x="10498" y="28373"/>
                    <a:pt x="12749" y="29309"/>
                    <a:pt x="15446" y="29309"/>
                  </a:cubicBezTo>
                  <a:cubicBezTo>
                    <a:pt x="17451" y="29309"/>
                    <a:pt x="19168" y="28774"/>
                    <a:pt x="20594" y="27726"/>
                  </a:cubicBezTo>
                  <a:cubicBezTo>
                    <a:pt x="21998" y="26657"/>
                    <a:pt x="23113" y="24985"/>
                    <a:pt x="23960" y="22667"/>
                  </a:cubicBezTo>
                  <a:close/>
                  <a:moveTo>
                    <a:pt x="5951" y="13796"/>
                  </a:moveTo>
                  <a:lnTo>
                    <a:pt x="24004" y="13796"/>
                  </a:lnTo>
                  <a:cubicBezTo>
                    <a:pt x="23759" y="11077"/>
                    <a:pt x="23068" y="9027"/>
                    <a:pt x="21931" y="7667"/>
                  </a:cubicBezTo>
                  <a:cubicBezTo>
                    <a:pt x="20193" y="5550"/>
                    <a:pt x="17920" y="4502"/>
                    <a:pt x="15134" y="4502"/>
                  </a:cubicBezTo>
                  <a:cubicBezTo>
                    <a:pt x="12615" y="4502"/>
                    <a:pt x="10498" y="5349"/>
                    <a:pt x="8781" y="7021"/>
                  </a:cubicBezTo>
                  <a:cubicBezTo>
                    <a:pt x="7088" y="8715"/>
                    <a:pt x="6129" y="10966"/>
                    <a:pt x="5951" y="137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7" name="Google Shape;27;p39"/>
            <p:cNvSpPr/>
            <p:nvPr/>
          </p:nvSpPr>
          <p:spPr>
            <a:xfrm>
              <a:off x="9248369" y="6621807"/>
              <a:ext cx="26746" cy="33432"/>
            </a:xfrm>
            <a:custGeom>
              <a:rect b="b" l="l" r="r" t="t"/>
              <a:pathLst>
                <a:path extrusionOk="0" h="33432" w="26745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391" y="27771"/>
                  </a:cubicBezTo>
                  <a:cubicBezTo>
                    <a:pt x="20616" y="26746"/>
                    <a:pt x="21218" y="25542"/>
                    <a:pt x="21218" y="24160"/>
                  </a:cubicBezTo>
                  <a:cubicBezTo>
                    <a:pt x="21218" y="22912"/>
                    <a:pt x="20683" y="21954"/>
                    <a:pt x="19591" y="21241"/>
                  </a:cubicBezTo>
                  <a:cubicBezTo>
                    <a:pt x="18833" y="20750"/>
                    <a:pt x="16961" y="20126"/>
                    <a:pt x="13997" y="19368"/>
                  </a:cubicBezTo>
                  <a:cubicBezTo>
                    <a:pt x="9985" y="18365"/>
                    <a:pt x="7199" y="17474"/>
                    <a:pt x="5639" y="16738"/>
                  </a:cubicBezTo>
                  <a:cubicBezTo>
                    <a:pt x="4079" y="16003"/>
                    <a:pt x="2897" y="14978"/>
                    <a:pt x="2095" y="13663"/>
                  </a:cubicBezTo>
                  <a:cubicBezTo>
                    <a:pt x="1293" y="12348"/>
                    <a:pt x="892" y="10899"/>
                    <a:pt x="892" y="9316"/>
                  </a:cubicBezTo>
                  <a:cubicBezTo>
                    <a:pt x="892" y="7868"/>
                    <a:pt x="1226" y="6530"/>
                    <a:pt x="1872" y="5305"/>
                  </a:cubicBezTo>
                  <a:cubicBezTo>
                    <a:pt x="2541" y="4079"/>
                    <a:pt x="3432" y="3053"/>
                    <a:pt x="4569" y="2251"/>
                  </a:cubicBezTo>
                  <a:cubicBezTo>
                    <a:pt x="5416" y="1627"/>
                    <a:pt x="6575" y="1092"/>
                    <a:pt x="8046" y="646"/>
                  </a:cubicBezTo>
                  <a:cubicBezTo>
                    <a:pt x="9517" y="201"/>
                    <a:pt x="11099" y="0"/>
                    <a:pt x="12793" y="0"/>
                  </a:cubicBezTo>
                  <a:cubicBezTo>
                    <a:pt x="15334" y="0"/>
                    <a:pt x="17563" y="357"/>
                    <a:pt x="19480" y="1092"/>
                  </a:cubicBezTo>
                  <a:cubicBezTo>
                    <a:pt x="21396" y="1828"/>
                    <a:pt x="22823" y="2808"/>
                    <a:pt x="23737" y="4056"/>
                  </a:cubicBezTo>
                  <a:cubicBezTo>
                    <a:pt x="24650" y="5305"/>
                    <a:pt x="25275" y="6976"/>
                    <a:pt x="25631" y="9071"/>
                  </a:cubicBezTo>
                  <a:lnTo>
                    <a:pt x="20282" y="9807"/>
                  </a:lnTo>
                  <a:cubicBezTo>
                    <a:pt x="20037" y="8135"/>
                    <a:pt x="19324" y="6842"/>
                    <a:pt x="18165" y="5906"/>
                  </a:cubicBezTo>
                  <a:cubicBezTo>
                    <a:pt x="17006" y="4970"/>
                    <a:pt x="15356" y="4502"/>
                    <a:pt x="13217" y="4502"/>
                  </a:cubicBezTo>
                  <a:cubicBezTo>
                    <a:pt x="10698" y="4502"/>
                    <a:pt x="8893" y="4926"/>
                    <a:pt x="7823" y="5750"/>
                  </a:cubicBezTo>
                  <a:cubicBezTo>
                    <a:pt x="6753" y="6575"/>
                    <a:pt x="6196" y="7556"/>
                    <a:pt x="6196" y="8670"/>
                  </a:cubicBezTo>
                  <a:cubicBezTo>
                    <a:pt x="6196" y="9383"/>
                    <a:pt x="6419" y="10030"/>
                    <a:pt x="6865" y="10587"/>
                  </a:cubicBezTo>
                  <a:cubicBezTo>
                    <a:pt x="7310" y="11189"/>
                    <a:pt x="8024" y="11657"/>
                    <a:pt x="8960" y="12058"/>
                  </a:cubicBezTo>
                  <a:cubicBezTo>
                    <a:pt x="9517" y="12258"/>
                    <a:pt x="11122" y="12726"/>
                    <a:pt x="13796" y="13462"/>
                  </a:cubicBezTo>
                  <a:cubicBezTo>
                    <a:pt x="17674" y="14510"/>
                    <a:pt x="20371" y="15356"/>
                    <a:pt x="21909" y="16003"/>
                  </a:cubicBezTo>
                  <a:cubicBezTo>
                    <a:pt x="23447" y="16671"/>
                    <a:pt x="24650" y="17630"/>
                    <a:pt x="25520" y="18878"/>
                  </a:cubicBezTo>
                  <a:cubicBezTo>
                    <a:pt x="26389" y="20126"/>
                    <a:pt x="26835" y="21709"/>
                    <a:pt x="26835" y="23558"/>
                  </a:cubicBezTo>
                  <a:cubicBezTo>
                    <a:pt x="26835" y="25386"/>
                    <a:pt x="26300" y="27102"/>
                    <a:pt x="25230" y="28729"/>
                  </a:cubicBezTo>
                  <a:cubicBezTo>
                    <a:pt x="24160" y="30356"/>
                    <a:pt x="22622" y="31604"/>
                    <a:pt x="20616" y="32474"/>
                  </a:cubicBezTo>
                  <a:cubicBezTo>
                    <a:pt x="18610" y="33365"/>
                    <a:pt x="16337" y="33789"/>
                    <a:pt x="13796" y="33789"/>
                  </a:cubicBezTo>
                  <a:cubicBezTo>
                    <a:pt x="9584" y="33789"/>
                    <a:pt x="6397" y="32919"/>
                    <a:pt x="4190" y="31181"/>
                  </a:cubicBezTo>
                  <a:cubicBezTo>
                    <a:pt x="2028" y="29443"/>
                    <a:pt x="624" y="26857"/>
                    <a:pt x="0" y="234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8" name="Google Shape;28;p39"/>
            <p:cNvSpPr/>
            <p:nvPr/>
          </p:nvSpPr>
          <p:spPr>
            <a:xfrm>
              <a:off x="9279572" y="6621807"/>
              <a:ext cx="26746" cy="33432"/>
            </a:xfrm>
            <a:custGeom>
              <a:rect b="b" l="l" r="r" t="t"/>
              <a:pathLst>
                <a:path extrusionOk="0" h="33432" w="26745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391" y="27771"/>
                  </a:cubicBezTo>
                  <a:cubicBezTo>
                    <a:pt x="20616" y="26746"/>
                    <a:pt x="21218" y="25542"/>
                    <a:pt x="21218" y="24160"/>
                  </a:cubicBezTo>
                  <a:cubicBezTo>
                    <a:pt x="21218" y="22912"/>
                    <a:pt x="20683" y="21954"/>
                    <a:pt x="19613" y="21241"/>
                  </a:cubicBezTo>
                  <a:cubicBezTo>
                    <a:pt x="18856" y="20750"/>
                    <a:pt x="16983" y="20126"/>
                    <a:pt x="14019" y="19368"/>
                  </a:cubicBezTo>
                  <a:cubicBezTo>
                    <a:pt x="10007" y="18365"/>
                    <a:pt x="7221" y="17474"/>
                    <a:pt x="5661" y="16738"/>
                  </a:cubicBezTo>
                  <a:cubicBezTo>
                    <a:pt x="4101" y="16003"/>
                    <a:pt x="2920" y="14978"/>
                    <a:pt x="2117" y="13663"/>
                  </a:cubicBezTo>
                  <a:cubicBezTo>
                    <a:pt x="1315" y="12348"/>
                    <a:pt x="914" y="10899"/>
                    <a:pt x="914" y="9316"/>
                  </a:cubicBezTo>
                  <a:cubicBezTo>
                    <a:pt x="914" y="7868"/>
                    <a:pt x="1248" y="6530"/>
                    <a:pt x="1894" y="5305"/>
                  </a:cubicBezTo>
                  <a:cubicBezTo>
                    <a:pt x="2563" y="4079"/>
                    <a:pt x="3455" y="3053"/>
                    <a:pt x="4591" y="2251"/>
                  </a:cubicBezTo>
                  <a:cubicBezTo>
                    <a:pt x="5438" y="1627"/>
                    <a:pt x="6597" y="1092"/>
                    <a:pt x="8091" y="646"/>
                  </a:cubicBezTo>
                  <a:cubicBezTo>
                    <a:pt x="9562" y="201"/>
                    <a:pt x="11144" y="0"/>
                    <a:pt x="12838" y="0"/>
                  </a:cubicBezTo>
                  <a:cubicBezTo>
                    <a:pt x="15379" y="0"/>
                    <a:pt x="17607" y="357"/>
                    <a:pt x="19524" y="1092"/>
                  </a:cubicBezTo>
                  <a:cubicBezTo>
                    <a:pt x="21441" y="1828"/>
                    <a:pt x="22867" y="2808"/>
                    <a:pt x="23781" y="4056"/>
                  </a:cubicBezTo>
                  <a:cubicBezTo>
                    <a:pt x="24695" y="5305"/>
                    <a:pt x="25319" y="6976"/>
                    <a:pt x="25676" y="9071"/>
                  </a:cubicBezTo>
                  <a:lnTo>
                    <a:pt x="20304" y="9807"/>
                  </a:lnTo>
                  <a:cubicBezTo>
                    <a:pt x="20059" y="8135"/>
                    <a:pt x="19368" y="6842"/>
                    <a:pt x="18187" y="5906"/>
                  </a:cubicBezTo>
                  <a:cubicBezTo>
                    <a:pt x="17028" y="4970"/>
                    <a:pt x="15379" y="4502"/>
                    <a:pt x="13239" y="4502"/>
                  </a:cubicBezTo>
                  <a:cubicBezTo>
                    <a:pt x="10721" y="4502"/>
                    <a:pt x="8915" y="4926"/>
                    <a:pt x="7845" y="5750"/>
                  </a:cubicBezTo>
                  <a:cubicBezTo>
                    <a:pt x="6776" y="6575"/>
                    <a:pt x="6241" y="7556"/>
                    <a:pt x="6241" y="8670"/>
                  </a:cubicBezTo>
                  <a:cubicBezTo>
                    <a:pt x="6241" y="9383"/>
                    <a:pt x="6463" y="10030"/>
                    <a:pt x="6909" y="10587"/>
                  </a:cubicBezTo>
                  <a:cubicBezTo>
                    <a:pt x="7355" y="11189"/>
                    <a:pt x="8046" y="11657"/>
                    <a:pt x="9004" y="12058"/>
                  </a:cubicBezTo>
                  <a:cubicBezTo>
                    <a:pt x="9562" y="12258"/>
                    <a:pt x="11166" y="12726"/>
                    <a:pt x="13841" y="13462"/>
                  </a:cubicBezTo>
                  <a:cubicBezTo>
                    <a:pt x="17719" y="14510"/>
                    <a:pt x="20438" y="15356"/>
                    <a:pt x="21954" y="16003"/>
                  </a:cubicBezTo>
                  <a:cubicBezTo>
                    <a:pt x="23492" y="16671"/>
                    <a:pt x="24695" y="17630"/>
                    <a:pt x="25564" y="18878"/>
                  </a:cubicBezTo>
                  <a:cubicBezTo>
                    <a:pt x="26434" y="20126"/>
                    <a:pt x="26879" y="21709"/>
                    <a:pt x="26879" y="23558"/>
                  </a:cubicBezTo>
                  <a:cubicBezTo>
                    <a:pt x="26879" y="25386"/>
                    <a:pt x="26344" y="27102"/>
                    <a:pt x="25275" y="28729"/>
                  </a:cubicBezTo>
                  <a:cubicBezTo>
                    <a:pt x="24205" y="30356"/>
                    <a:pt x="22667" y="31604"/>
                    <a:pt x="20661" y="32474"/>
                  </a:cubicBezTo>
                  <a:cubicBezTo>
                    <a:pt x="18655" y="33365"/>
                    <a:pt x="16382" y="33789"/>
                    <a:pt x="13841" y="33789"/>
                  </a:cubicBezTo>
                  <a:cubicBezTo>
                    <a:pt x="9628" y="33789"/>
                    <a:pt x="6441" y="32919"/>
                    <a:pt x="4235" y="31181"/>
                  </a:cubicBezTo>
                  <a:cubicBezTo>
                    <a:pt x="2006" y="29443"/>
                    <a:pt x="602" y="26857"/>
                    <a:pt x="0" y="234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9" name="Google Shape;29;p39"/>
            <p:cNvSpPr/>
            <p:nvPr/>
          </p:nvSpPr>
          <p:spPr>
            <a:xfrm>
              <a:off x="9328873" y="6609459"/>
              <a:ext cx="35661" cy="44576"/>
            </a:xfrm>
            <a:custGeom>
              <a:rect b="b" l="l" r="r" t="t"/>
              <a:pathLst>
                <a:path extrusionOk="0" h="44576" w="35660">
                  <a:moveTo>
                    <a:pt x="26946" y="40163"/>
                  </a:moveTo>
                  <a:cubicBezTo>
                    <a:pt x="25141" y="42169"/>
                    <a:pt x="23180" y="43685"/>
                    <a:pt x="21040" y="44688"/>
                  </a:cubicBezTo>
                  <a:cubicBezTo>
                    <a:pt x="18900" y="45690"/>
                    <a:pt x="16605" y="46203"/>
                    <a:pt x="14131" y="46203"/>
                  </a:cubicBezTo>
                  <a:cubicBezTo>
                    <a:pt x="9562" y="46203"/>
                    <a:pt x="5929" y="44665"/>
                    <a:pt x="3254" y="41567"/>
                  </a:cubicBezTo>
                  <a:cubicBezTo>
                    <a:pt x="1070" y="39049"/>
                    <a:pt x="0" y="36240"/>
                    <a:pt x="0" y="33120"/>
                  </a:cubicBezTo>
                  <a:cubicBezTo>
                    <a:pt x="0" y="30356"/>
                    <a:pt x="892" y="27860"/>
                    <a:pt x="2675" y="25631"/>
                  </a:cubicBezTo>
                  <a:cubicBezTo>
                    <a:pt x="4458" y="23402"/>
                    <a:pt x="7110" y="21441"/>
                    <a:pt x="10631" y="19770"/>
                  </a:cubicBezTo>
                  <a:cubicBezTo>
                    <a:pt x="8625" y="17452"/>
                    <a:pt x="7288" y="15579"/>
                    <a:pt x="6620" y="14131"/>
                  </a:cubicBezTo>
                  <a:cubicBezTo>
                    <a:pt x="5951" y="12682"/>
                    <a:pt x="5617" y="11300"/>
                    <a:pt x="5617" y="9963"/>
                  </a:cubicBezTo>
                  <a:cubicBezTo>
                    <a:pt x="5617" y="7288"/>
                    <a:pt x="6664" y="4948"/>
                    <a:pt x="8781" y="2964"/>
                  </a:cubicBezTo>
                  <a:cubicBezTo>
                    <a:pt x="10877" y="981"/>
                    <a:pt x="13529" y="0"/>
                    <a:pt x="16716" y="0"/>
                  </a:cubicBezTo>
                  <a:cubicBezTo>
                    <a:pt x="19769" y="0"/>
                    <a:pt x="22266" y="936"/>
                    <a:pt x="24205" y="2808"/>
                  </a:cubicBezTo>
                  <a:cubicBezTo>
                    <a:pt x="26144" y="4680"/>
                    <a:pt x="27102" y="6909"/>
                    <a:pt x="27102" y="9539"/>
                  </a:cubicBezTo>
                  <a:cubicBezTo>
                    <a:pt x="27102" y="13774"/>
                    <a:pt x="24294" y="17407"/>
                    <a:pt x="18655" y="20416"/>
                  </a:cubicBezTo>
                  <a:lnTo>
                    <a:pt x="26656" y="30624"/>
                  </a:lnTo>
                  <a:cubicBezTo>
                    <a:pt x="27570" y="28841"/>
                    <a:pt x="28283" y="26768"/>
                    <a:pt x="28796" y="24405"/>
                  </a:cubicBezTo>
                  <a:lnTo>
                    <a:pt x="34502" y="25631"/>
                  </a:lnTo>
                  <a:cubicBezTo>
                    <a:pt x="33521" y="29532"/>
                    <a:pt x="32206" y="32741"/>
                    <a:pt x="30535" y="35260"/>
                  </a:cubicBezTo>
                  <a:cubicBezTo>
                    <a:pt x="32585" y="37979"/>
                    <a:pt x="34903" y="40275"/>
                    <a:pt x="37511" y="42124"/>
                  </a:cubicBezTo>
                  <a:lnTo>
                    <a:pt x="33833" y="46471"/>
                  </a:lnTo>
                  <a:cubicBezTo>
                    <a:pt x="31582" y="45044"/>
                    <a:pt x="29286" y="42927"/>
                    <a:pt x="26946" y="40163"/>
                  </a:cubicBezTo>
                  <a:close/>
                  <a:moveTo>
                    <a:pt x="23492" y="35817"/>
                  </a:moveTo>
                  <a:lnTo>
                    <a:pt x="13440" y="23358"/>
                  </a:lnTo>
                  <a:cubicBezTo>
                    <a:pt x="10475" y="25119"/>
                    <a:pt x="8469" y="26768"/>
                    <a:pt x="7444" y="28284"/>
                  </a:cubicBezTo>
                  <a:cubicBezTo>
                    <a:pt x="6419" y="29799"/>
                    <a:pt x="5884" y="31292"/>
                    <a:pt x="5884" y="32786"/>
                  </a:cubicBezTo>
                  <a:cubicBezTo>
                    <a:pt x="5884" y="34591"/>
                    <a:pt x="6597" y="36463"/>
                    <a:pt x="8046" y="38425"/>
                  </a:cubicBezTo>
                  <a:cubicBezTo>
                    <a:pt x="9495" y="40364"/>
                    <a:pt x="11523" y="41344"/>
                    <a:pt x="14175" y="41344"/>
                  </a:cubicBezTo>
                  <a:cubicBezTo>
                    <a:pt x="15824" y="41344"/>
                    <a:pt x="17518" y="40832"/>
                    <a:pt x="19279" y="39806"/>
                  </a:cubicBezTo>
                  <a:cubicBezTo>
                    <a:pt x="21040" y="38781"/>
                    <a:pt x="22444" y="37444"/>
                    <a:pt x="23492" y="35817"/>
                  </a:cubicBezTo>
                  <a:close/>
                  <a:moveTo>
                    <a:pt x="15780" y="16872"/>
                  </a:moveTo>
                  <a:cubicBezTo>
                    <a:pt x="18165" y="15468"/>
                    <a:pt x="19703" y="14242"/>
                    <a:pt x="20394" y="13195"/>
                  </a:cubicBezTo>
                  <a:cubicBezTo>
                    <a:pt x="21084" y="12147"/>
                    <a:pt x="21441" y="10966"/>
                    <a:pt x="21441" y="9695"/>
                  </a:cubicBezTo>
                  <a:cubicBezTo>
                    <a:pt x="21441" y="8180"/>
                    <a:pt x="20951" y="6932"/>
                    <a:pt x="19992" y="5973"/>
                  </a:cubicBezTo>
                  <a:cubicBezTo>
                    <a:pt x="19034" y="5015"/>
                    <a:pt x="17830" y="4524"/>
                    <a:pt x="16382" y="4524"/>
                  </a:cubicBezTo>
                  <a:cubicBezTo>
                    <a:pt x="14888" y="4524"/>
                    <a:pt x="13663" y="4993"/>
                    <a:pt x="12682" y="5951"/>
                  </a:cubicBezTo>
                  <a:cubicBezTo>
                    <a:pt x="11701" y="6909"/>
                    <a:pt x="11211" y="8068"/>
                    <a:pt x="11211" y="9450"/>
                  </a:cubicBezTo>
                  <a:cubicBezTo>
                    <a:pt x="11211" y="10141"/>
                    <a:pt x="11389" y="10854"/>
                    <a:pt x="11746" y="11634"/>
                  </a:cubicBezTo>
                  <a:cubicBezTo>
                    <a:pt x="12102" y="12392"/>
                    <a:pt x="12637" y="13195"/>
                    <a:pt x="13351" y="14041"/>
                  </a:cubicBezTo>
                  <a:lnTo>
                    <a:pt x="15780" y="168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0" name="Google Shape;30;p39"/>
            <p:cNvSpPr/>
            <p:nvPr/>
          </p:nvSpPr>
          <p:spPr>
            <a:xfrm>
              <a:off x="9387914" y="6609482"/>
              <a:ext cx="33432" cy="44576"/>
            </a:xfrm>
            <a:custGeom>
              <a:rect b="b" l="l" r="r" t="t"/>
              <a:pathLst>
                <a:path extrusionOk="0" h="44576" w="33431">
                  <a:moveTo>
                    <a:pt x="0" y="31047"/>
                  </a:moveTo>
                  <a:lnTo>
                    <a:pt x="5572" y="30557"/>
                  </a:lnTo>
                  <a:cubicBezTo>
                    <a:pt x="5839" y="32786"/>
                    <a:pt x="6441" y="34613"/>
                    <a:pt x="7422" y="36062"/>
                  </a:cubicBezTo>
                  <a:cubicBezTo>
                    <a:pt x="8380" y="37489"/>
                    <a:pt x="9874" y="38647"/>
                    <a:pt x="11924" y="39539"/>
                  </a:cubicBezTo>
                  <a:cubicBezTo>
                    <a:pt x="13952" y="40431"/>
                    <a:pt x="16248" y="40876"/>
                    <a:pt x="18766" y="40876"/>
                  </a:cubicBezTo>
                  <a:cubicBezTo>
                    <a:pt x="21018" y="40876"/>
                    <a:pt x="23001" y="40542"/>
                    <a:pt x="24740" y="39873"/>
                  </a:cubicBezTo>
                  <a:cubicBezTo>
                    <a:pt x="26456" y="39205"/>
                    <a:pt x="27749" y="38291"/>
                    <a:pt x="28595" y="37110"/>
                  </a:cubicBezTo>
                  <a:cubicBezTo>
                    <a:pt x="29442" y="35951"/>
                    <a:pt x="29866" y="34658"/>
                    <a:pt x="29866" y="33298"/>
                  </a:cubicBezTo>
                  <a:cubicBezTo>
                    <a:pt x="29866" y="31894"/>
                    <a:pt x="29465" y="30668"/>
                    <a:pt x="28640" y="29621"/>
                  </a:cubicBezTo>
                  <a:cubicBezTo>
                    <a:pt x="27815" y="28573"/>
                    <a:pt x="26478" y="27704"/>
                    <a:pt x="24628" y="26991"/>
                  </a:cubicBezTo>
                  <a:cubicBezTo>
                    <a:pt x="23425" y="26523"/>
                    <a:pt x="20772" y="25787"/>
                    <a:pt x="16671" y="24807"/>
                  </a:cubicBezTo>
                  <a:cubicBezTo>
                    <a:pt x="12570" y="23826"/>
                    <a:pt x="9695" y="22890"/>
                    <a:pt x="8046" y="22021"/>
                  </a:cubicBezTo>
                  <a:cubicBezTo>
                    <a:pt x="5906" y="20906"/>
                    <a:pt x="4324" y="19524"/>
                    <a:pt x="3276" y="17853"/>
                  </a:cubicBezTo>
                  <a:cubicBezTo>
                    <a:pt x="2229" y="16203"/>
                    <a:pt x="1716" y="14354"/>
                    <a:pt x="1716" y="12303"/>
                  </a:cubicBezTo>
                  <a:cubicBezTo>
                    <a:pt x="1716" y="10052"/>
                    <a:pt x="2363" y="7935"/>
                    <a:pt x="3633" y="5973"/>
                  </a:cubicBezTo>
                  <a:cubicBezTo>
                    <a:pt x="4903" y="4012"/>
                    <a:pt x="6776" y="2519"/>
                    <a:pt x="9227" y="1516"/>
                  </a:cubicBezTo>
                  <a:cubicBezTo>
                    <a:pt x="11679" y="490"/>
                    <a:pt x="14420" y="0"/>
                    <a:pt x="17429" y="0"/>
                  </a:cubicBezTo>
                  <a:cubicBezTo>
                    <a:pt x="20750" y="0"/>
                    <a:pt x="23670" y="535"/>
                    <a:pt x="26188" y="1605"/>
                  </a:cubicBezTo>
                  <a:cubicBezTo>
                    <a:pt x="28729" y="2675"/>
                    <a:pt x="30668" y="4235"/>
                    <a:pt x="32028" y="6308"/>
                  </a:cubicBezTo>
                  <a:cubicBezTo>
                    <a:pt x="33387" y="8380"/>
                    <a:pt x="34123" y="10721"/>
                    <a:pt x="34212" y="13351"/>
                  </a:cubicBezTo>
                  <a:lnTo>
                    <a:pt x="28551" y="13774"/>
                  </a:lnTo>
                  <a:cubicBezTo>
                    <a:pt x="28239" y="10943"/>
                    <a:pt x="27214" y="8826"/>
                    <a:pt x="25453" y="7377"/>
                  </a:cubicBezTo>
                  <a:cubicBezTo>
                    <a:pt x="23692" y="5929"/>
                    <a:pt x="21107" y="5215"/>
                    <a:pt x="17674" y="5215"/>
                  </a:cubicBezTo>
                  <a:cubicBezTo>
                    <a:pt x="14108" y="5215"/>
                    <a:pt x="11501" y="5862"/>
                    <a:pt x="9851" y="7177"/>
                  </a:cubicBezTo>
                  <a:cubicBezTo>
                    <a:pt x="8224" y="8492"/>
                    <a:pt x="7400" y="10074"/>
                    <a:pt x="7400" y="11924"/>
                  </a:cubicBezTo>
                  <a:cubicBezTo>
                    <a:pt x="7400" y="13529"/>
                    <a:pt x="7979" y="14844"/>
                    <a:pt x="9138" y="15891"/>
                  </a:cubicBezTo>
                  <a:cubicBezTo>
                    <a:pt x="10275" y="16939"/>
                    <a:pt x="13239" y="17986"/>
                    <a:pt x="18053" y="19079"/>
                  </a:cubicBezTo>
                  <a:cubicBezTo>
                    <a:pt x="22845" y="20171"/>
                    <a:pt x="26144" y="21107"/>
                    <a:pt x="27927" y="21931"/>
                  </a:cubicBezTo>
                  <a:cubicBezTo>
                    <a:pt x="30535" y="23135"/>
                    <a:pt x="32451" y="24651"/>
                    <a:pt x="33677" y="26478"/>
                  </a:cubicBezTo>
                  <a:cubicBezTo>
                    <a:pt x="34925" y="28306"/>
                    <a:pt x="35527" y="30423"/>
                    <a:pt x="35527" y="32830"/>
                  </a:cubicBezTo>
                  <a:cubicBezTo>
                    <a:pt x="35527" y="35215"/>
                    <a:pt x="34858" y="37444"/>
                    <a:pt x="33477" y="39539"/>
                  </a:cubicBezTo>
                  <a:cubicBezTo>
                    <a:pt x="32117" y="41634"/>
                    <a:pt x="30156" y="43283"/>
                    <a:pt x="27615" y="44442"/>
                  </a:cubicBezTo>
                  <a:cubicBezTo>
                    <a:pt x="25074" y="45601"/>
                    <a:pt x="22199" y="46203"/>
                    <a:pt x="19012" y="46203"/>
                  </a:cubicBezTo>
                  <a:cubicBezTo>
                    <a:pt x="14978" y="46203"/>
                    <a:pt x="11590" y="45624"/>
                    <a:pt x="8848" y="44442"/>
                  </a:cubicBezTo>
                  <a:cubicBezTo>
                    <a:pt x="6107" y="43261"/>
                    <a:pt x="3967" y="41500"/>
                    <a:pt x="2407" y="39116"/>
                  </a:cubicBezTo>
                  <a:cubicBezTo>
                    <a:pt x="914" y="36708"/>
                    <a:pt x="89" y="34034"/>
                    <a:pt x="0" y="310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1" name="Google Shape;31;p39"/>
            <p:cNvSpPr/>
            <p:nvPr/>
          </p:nvSpPr>
          <p:spPr>
            <a:xfrm>
              <a:off x="9427832" y="6611242"/>
              <a:ext cx="15602" cy="42347"/>
            </a:xfrm>
            <a:custGeom>
              <a:rect b="b" l="l" r="r" t="t"/>
              <a:pathLst>
                <a:path extrusionOk="0" h="42347" w="15601">
                  <a:moveTo>
                    <a:pt x="14977" y="38737"/>
                  </a:moveTo>
                  <a:lnTo>
                    <a:pt x="15780" y="43573"/>
                  </a:lnTo>
                  <a:cubicBezTo>
                    <a:pt x="14242" y="43907"/>
                    <a:pt x="12860" y="44063"/>
                    <a:pt x="11634" y="44063"/>
                  </a:cubicBezTo>
                  <a:cubicBezTo>
                    <a:pt x="9651" y="44063"/>
                    <a:pt x="8091" y="43751"/>
                    <a:pt x="6998" y="43127"/>
                  </a:cubicBezTo>
                  <a:cubicBezTo>
                    <a:pt x="5906" y="42503"/>
                    <a:pt x="5126" y="41679"/>
                    <a:pt x="4680" y="40631"/>
                  </a:cubicBezTo>
                  <a:cubicBezTo>
                    <a:pt x="4235" y="39606"/>
                    <a:pt x="4012" y="37444"/>
                    <a:pt x="4012" y="34168"/>
                  </a:cubicBezTo>
                  <a:lnTo>
                    <a:pt x="4012" y="15557"/>
                  </a:lnTo>
                  <a:lnTo>
                    <a:pt x="0" y="15557"/>
                  </a:lnTo>
                  <a:lnTo>
                    <a:pt x="0" y="11300"/>
                  </a:lnTo>
                  <a:lnTo>
                    <a:pt x="4012" y="11300"/>
                  </a:lnTo>
                  <a:lnTo>
                    <a:pt x="4012" y="3299"/>
                  </a:lnTo>
                  <a:lnTo>
                    <a:pt x="9472" y="0"/>
                  </a:lnTo>
                  <a:lnTo>
                    <a:pt x="9472" y="11300"/>
                  </a:lnTo>
                  <a:lnTo>
                    <a:pt x="14977" y="11300"/>
                  </a:lnTo>
                  <a:lnTo>
                    <a:pt x="14977" y="15557"/>
                  </a:lnTo>
                  <a:lnTo>
                    <a:pt x="9472" y="15557"/>
                  </a:lnTo>
                  <a:lnTo>
                    <a:pt x="9472" y="34480"/>
                  </a:lnTo>
                  <a:cubicBezTo>
                    <a:pt x="9472" y="36040"/>
                    <a:pt x="9562" y="37043"/>
                    <a:pt x="9762" y="37489"/>
                  </a:cubicBezTo>
                  <a:cubicBezTo>
                    <a:pt x="9963" y="37934"/>
                    <a:pt x="10275" y="38291"/>
                    <a:pt x="10698" y="38558"/>
                  </a:cubicBezTo>
                  <a:cubicBezTo>
                    <a:pt x="11144" y="38826"/>
                    <a:pt x="11768" y="38960"/>
                    <a:pt x="12570" y="38960"/>
                  </a:cubicBezTo>
                  <a:cubicBezTo>
                    <a:pt x="13172" y="38960"/>
                    <a:pt x="13975" y="38870"/>
                    <a:pt x="14977" y="387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2" name="Google Shape;32;p39"/>
            <p:cNvSpPr/>
            <p:nvPr/>
          </p:nvSpPr>
          <p:spPr>
            <a:xfrm>
              <a:off x="9448114" y="6621807"/>
              <a:ext cx="15602" cy="31203"/>
            </a:xfrm>
            <a:custGeom>
              <a:rect b="b" l="l" r="r" t="t"/>
              <a:pathLst>
                <a:path extrusionOk="0" h="31203" w="15601">
                  <a:moveTo>
                    <a:pt x="0" y="33075"/>
                  </a:moveTo>
                  <a:lnTo>
                    <a:pt x="0" y="736"/>
                  </a:lnTo>
                  <a:lnTo>
                    <a:pt x="4926" y="736"/>
                  </a:lnTo>
                  <a:lnTo>
                    <a:pt x="4926" y="5639"/>
                  </a:lnTo>
                  <a:cubicBezTo>
                    <a:pt x="6196" y="3343"/>
                    <a:pt x="7355" y="1828"/>
                    <a:pt x="8425" y="1092"/>
                  </a:cubicBezTo>
                  <a:cubicBezTo>
                    <a:pt x="9495" y="357"/>
                    <a:pt x="10654" y="0"/>
                    <a:pt x="11946" y="0"/>
                  </a:cubicBezTo>
                  <a:cubicBezTo>
                    <a:pt x="13796" y="0"/>
                    <a:pt x="15668" y="579"/>
                    <a:pt x="17585" y="1761"/>
                  </a:cubicBezTo>
                  <a:lnTo>
                    <a:pt x="15691" y="6842"/>
                  </a:lnTo>
                  <a:cubicBezTo>
                    <a:pt x="14353" y="6040"/>
                    <a:pt x="13016" y="5661"/>
                    <a:pt x="11679" y="5661"/>
                  </a:cubicBezTo>
                  <a:cubicBezTo>
                    <a:pt x="10475" y="5661"/>
                    <a:pt x="9406" y="6018"/>
                    <a:pt x="8447" y="6753"/>
                  </a:cubicBezTo>
                  <a:cubicBezTo>
                    <a:pt x="7489" y="7466"/>
                    <a:pt x="6820" y="8469"/>
                    <a:pt x="6397" y="9762"/>
                  </a:cubicBezTo>
                  <a:cubicBezTo>
                    <a:pt x="5795" y="11724"/>
                    <a:pt x="5483" y="13841"/>
                    <a:pt x="5483" y="16159"/>
                  </a:cubicBezTo>
                  <a:lnTo>
                    <a:pt x="5483" y="33098"/>
                  </a:lnTo>
                  <a:lnTo>
                    <a:pt x="0" y="330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3" name="Google Shape;33;p39"/>
            <p:cNvSpPr/>
            <p:nvPr/>
          </p:nvSpPr>
          <p:spPr>
            <a:xfrm>
              <a:off x="9467081" y="6621785"/>
              <a:ext cx="28974" cy="33432"/>
            </a:xfrm>
            <a:custGeom>
              <a:rect b="b" l="l" r="r" t="t"/>
              <a:pathLst>
                <a:path extrusionOk="0" h="33432" w="28974">
                  <a:moveTo>
                    <a:pt x="22979" y="29108"/>
                  </a:moveTo>
                  <a:cubicBezTo>
                    <a:pt x="20951" y="30824"/>
                    <a:pt x="18989" y="32050"/>
                    <a:pt x="17117" y="32763"/>
                  </a:cubicBezTo>
                  <a:cubicBezTo>
                    <a:pt x="15245" y="33477"/>
                    <a:pt x="13217" y="33833"/>
                    <a:pt x="11077" y="33833"/>
                  </a:cubicBezTo>
                  <a:cubicBezTo>
                    <a:pt x="7533" y="33833"/>
                    <a:pt x="4792" y="32964"/>
                    <a:pt x="2875" y="31226"/>
                  </a:cubicBezTo>
                  <a:cubicBezTo>
                    <a:pt x="958" y="29487"/>
                    <a:pt x="0" y="27281"/>
                    <a:pt x="0" y="24561"/>
                  </a:cubicBezTo>
                  <a:cubicBezTo>
                    <a:pt x="0" y="22979"/>
                    <a:pt x="357" y="21530"/>
                    <a:pt x="1092" y="20215"/>
                  </a:cubicBezTo>
                  <a:cubicBezTo>
                    <a:pt x="1805" y="18900"/>
                    <a:pt x="2764" y="17853"/>
                    <a:pt x="3923" y="17050"/>
                  </a:cubicBezTo>
                  <a:cubicBezTo>
                    <a:pt x="5082" y="16270"/>
                    <a:pt x="6397" y="15669"/>
                    <a:pt x="7868" y="15245"/>
                  </a:cubicBezTo>
                  <a:cubicBezTo>
                    <a:pt x="8937" y="14955"/>
                    <a:pt x="10564" y="14688"/>
                    <a:pt x="12749" y="14420"/>
                  </a:cubicBezTo>
                  <a:cubicBezTo>
                    <a:pt x="17184" y="13885"/>
                    <a:pt x="20438" y="13261"/>
                    <a:pt x="22533" y="12526"/>
                  </a:cubicBezTo>
                  <a:cubicBezTo>
                    <a:pt x="22555" y="11768"/>
                    <a:pt x="22555" y="11300"/>
                    <a:pt x="22555" y="11099"/>
                  </a:cubicBezTo>
                  <a:cubicBezTo>
                    <a:pt x="22555" y="8871"/>
                    <a:pt x="22043" y="7288"/>
                    <a:pt x="20995" y="6374"/>
                  </a:cubicBezTo>
                  <a:cubicBezTo>
                    <a:pt x="19591" y="5149"/>
                    <a:pt x="17518" y="4524"/>
                    <a:pt x="14755" y="4524"/>
                  </a:cubicBezTo>
                  <a:cubicBezTo>
                    <a:pt x="12169" y="4524"/>
                    <a:pt x="10275" y="4970"/>
                    <a:pt x="9049" y="5884"/>
                  </a:cubicBezTo>
                  <a:cubicBezTo>
                    <a:pt x="7823" y="6798"/>
                    <a:pt x="6909" y="8380"/>
                    <a:pt x="6330" y="10676"/>
                  </a:cubicBezTo>
                  <a:lnTo>
                    <a:pt x="981" y="9940"/>
                  </a:lnTo>
                  <a:cubicBezTo>
                    <a:pt x="1471" y="7645"/>
                    <a:pt x="2273" y="5795"/>
                    <a:pt x="3388" y="4391"/>
                  </a:cubicBezTo>
                  <a:cubicBezTo>
                    <a:pt x="4502" y="2987"/>
                    <a:pt x="6107" y="1894"/>
                    <a:pt x="8224" y="1137"/>
                  </a:cubicBezTo>
                  <a:cubicBezTo>
                    <a:pt x="10342" y="379"/>
                    <a:pt x="12793" y="0"/>
                    <a:pt x="15579" y="0"/>
                  </a:cubicBezTo>
                  <a:cubicBezTo>
                    <a:pt x="18343" y="0"/>
                    <a:pt x="20594" y="312"/>
                    <a:pt x="22310" y="981"/>
                  </a:cubicBezTo>
                  <a:cubicBezTo>
                    <a:pt x="24049" y="1627"/>
                    <a:pt x="25297" y="2452"/>
                    <a:pt x="26121" y="3432"/>
                  </a:cubicBezTo>
                  <a:cubicBezTo>
                    <a:pt x="26924" y="4413"/>
                    <a:pt x="27503" y="5661"/>
                    <a:pt x="27815" y="7177"/>
                  </a:cubicBezTo>
                  <a:cubicBezTo>
                    <a:pt x="27994" y="8113"/>
                    <a:pt x="28083" y="9807"/>
                    <a:pt x="28083" y="12236"/>
                  </a:cubicBezTo>
                  <a:lnTo>
                    <a:pt x="28083" y="19547"/>
                  </a:lnTo>
                  <a:cubicBezTo>
                    <a:pt x="28083" y="24651"/>
                    <a:pt x="28194" y="27860"/>
                    <a:pt x="28439" y="29220"/>
                  </a:cubicBezTo>
                  <a:cubicBezTo>
                    <a:pt x="28662" y="30579"/>
                    <a:pt x="29130" y="31872"/>
                    <a:pt x="29821" y="33098"/>
                  </a:cubicBezTo>
                  <a:lnTo>
                    <a:pt x="24093" y="33098"/>
                  </a:lnTo>
                  <a:cubicBezTo>
                    <a:pt x="23514" y="31961"/>
                    <a:pt x="23135" y="30624"/>
                    <a:pt x="22979" y="29108"/>
                  </a:cubicBezTo>
                  <a:close/>
                  <a:moveTo>
                    <a:pt x="22511" y="16872"/>
                  </a:moveTo>
                  <a:cubicBezTo>
                    <a:pt x="20527" y="17674"/>
                    <a:pt x="17541" y="18365"/>
                    <a:pt x="13551" y="18945"/>
                  </a:cubicBezTo>
                  <a:cubicBezTo>
                    <a:pt x="11300" y="19279"/>
                    <a:pt x="9695" y="19636"/>
                    <a:pt x="8759" y="20037"/>
                  </a:cubicBezTo>
                  <a:cubicBezTo>
                    <a:pt x="7823" y="20438"/>
                    <a:pt x="7110" y="21040"/>
                    <a:pt x="6597" y="21820"/>
                  </a:cubicBezTo>
                  <a:cubicBezTo>
                    <a:pt x="6085" y="22600"/>
                    <a:pt x="5839" y="23469"/>
                    <a:pt x="5839" y="24428"/>
                  </a:cubicBezTo>
                  <a:cubicBezTo>
                    <a:pt x="5839" y="25899"/>
                    <a:pt x="6397" y="27102"/>
                    <a:pt x="7511" y="28083"/>
                  </a:cubicBezTo>
                  <a:cubicBezTo>
                    <a:pt x="8625" y="29064"/>
                    <a:pt x="10230" y="29554"/>
                    <a:pt x="12370" y="29554"/>
                  </a:cubicBezTo>
                  <a:cubicBezTo>
                    <a:pt x="14487" y="29554"/>
                    <a:pt x="16359" y="29086"/>
                    <a:pt x="18009" y="28172"/>
                  </a:cubicBezTo>
                  <a:cubicBezTo>
                    <a:pt x="19658" y="27258"/>
                    <a:pt x="20862" y="25988"/>
                    <a:pt x="21642" y="24383"/>
                  </a:cubicBezTo>
                  <a:cubicBezTo>
                    <a:pt x="22243" y="23135"/>
                    <a:pt x="22533" y="21307"/>
                    <a:pt x="22533" y="18900"/>
                  </a:cubicBezTo>
                  <a:lnTo>
                    <a:pt x="22533" y="168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4" name="Google Shape;34;p39"/>
            <p:cNvSpPr/>
            <p:nvPr/>
          </p:nvSpPr>
          <p:spPr>
            <a:xfrm>
              <a:off x="9500624" y="6611242"/>
              <a:ext cx="15602" cy="42347"/>
            </a:xfrm>
            <a:custGeom>
              <a:rect b="b" l="l" r="r" t="t"/>
              <a:pathLst>
                <a:path extrusionOk="0" h="42347" w="15601">
                  <a:moveTo>
                    <a:pt x="14978" y="38737"/>
                  </a:moveTo>
                  <a:lnTo>
                    <a:pt x="15780" y="43573"/>
                  </a:lnTo>
                  <a:cubicBezTo>
                    <a:pt x="14242" y="43907"/>
                    <a:pt x="12860" y="44063"/>
                    <a:pt x="11634" y="44063"/>
                  </a:cubicBezTo>
                  <a:cubicBezTo>
                    <a:pt x="9651" y="44063"/>
                    <a:pt x="8091" y="43751"/>
                    <a:pt x="6998" y="43127"/>
                  </a:cubicBezTo>
                  <a:cubicBezTo>
                    <a:pt x="5906" y="42503"/>
                    <a:pt x="5126" y="41679"/>
                    <a:pt x="4680" y="40631"/>
                  </a:cubicBezTo>
                  <a:cubicBezTo>
                    <a:pt x="4235" y="39606"/>
                    <a:pt x="4012" y="37444"/>
                    <a:pt x="4012" y="34168"/>
                  </a:cubicBezTo>
                  <a:lnTo>
                    <a:pt x="4012" y="15557"/>
                  </a:lnTo>
                  <a:lnTo>
                    <a:pt x="0" y="15557"/>
                  </a:lnTo>
                  <a:lnTo>
                    <a:pt x="0" y="11300"/>
                  </a:lnTo>
                  <a:lnTo>
                    <a:pt x="4012" y="11300"/>
                  </a:lnTo>
                  <a:lnTo>
                    <a:pt x="4012" y="3299"/>
                  </a:lnTo>
                  <a:lnTo>
                    <a:pt x="9472" y="0"/>
                  </a:lnTo>
                  <a:lnTo>
                    <a:pt x="9472" y="11300"/>
                  </a:lnTo>
                  <a:lnTo>
                    <a:pt x="14978" y="11300"/>
                  </a:lnTo>
                  <a:lnTo>
                    <a:pt x="14978" y="15557"/>
                  </a:lnTo>
                  <a:lnTo>
                    <a:pt x="9472" y="15557"/>
                  </a:lnTo>
                  <a:lnTo>
                    <a:pt x="9472" y="34480"/>
                  </a:lnTo>
                  <a:cubicBezTo>
                    <a:pt x="9472" y="36040"/>
                    <a:pt x="9562" y="37043"/>
                    <a:pt x="9762" y="37489"/>
                  </a:cubicBezTo>
                  <a:cubicBezTo>
                    <a:pt x="9963" y="37934"/>
                    <a:pt x="10275" y="38291"/>
                    <a:pt x="10698" y="38558"/>
                  </a:cubicBezTo>
                  <a:cubicBezTo>
                    <a:pt x="11144" y="38826"/>
                    <a:pt x="11768" y="38960"/>
                    <a:pt x="12570" y="38960"/>
                  </a:cubicBezTo>
                  <a:cubicBezTo>
                    <a:pt x="13195" y="38960"/>
                    <a:pt x="13997" y="38870"/>
                    <a:pt x="14978" y="387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5" name="Google Shape;35;p39"/>
            <p:cNvSpPr/>
            <p:nvPr/>
          </p:nvSpPr>
          <p:spPr>
            <a:xfrm>
              <a:off x="9519145" y="6621807"/>
              <a:ext cx="28974" cy="33432"/>
            </a:xfrm>
            <a:custGeom>
              <a:rect b="b" l="l" r="r" t="t"/>
              <a:pathLst>
                <a:path extrusionOk="0" h="33432" w="28974">
                  <a:moveTo>
                    <a:pt x="23982" y="22667"/>
                  </a:moveTo>
                  <a:lnTo>
                    <a:pt x="29643" y="23358"/>
                  </a:lnTo>
                  <a:cubicBezTo>
                    <a:pt x="28751" y="26679"/>
                    <a:pt x="27102" y="29242"/>
                    <a:pt x="24673" y="31070"/>
                  </a:cubicBezTo>
                  <a:cubicBezTo>
                    <a:pt x="22266" y="32897"/>
                    <a:pt x="19168" y="33811"/>
                    <a:pt x="15423" y="33811"/>
                  </a:cubicBezTo>
                  <a:cubicBezTo>
                    <a:pt x="10698" y="33811"/>
                    <a:pt x="6932" y="32362"/>
                    <a:pt x="4168" y="29443"/>
                  </a:cubicBezTo>
                  <a:cubicBezTo>
                    <a:pt x="1404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21" y="11501"/>
                    <a:pt x="29821" y="16850"/>
                  </a:cubicBezTo>
                  <a:cubicBezTo>
                    <a:pt x="29821" y="17184"/>
                    <a:pt x="29821" y="17652"/>
                    <a:pt x="29799" y="18321"/>
                  </a:cubicBezTo>
                  <a:lnTo>
                    <a:pt x="5661" y="18321"/>
                  </a:lnTo>
                  <a:cubicBezTo>
                    <a:pt x="5862" y="21865"/>
                    <a:pt x="6865" y="24606"/>
                    <a:pt x="8670" y="26478"/>
                  </a:cubicBezTo>
                  <a:cubicBezTo>
                    <a:pt x="10475" y="28373"/>
                    <a:pt x="12726" y="29309"/>
                    <a:pt x="15423" y="29309"/>
                  </a:cubicBezTo>
                  <a:cubicBezTo>
                    <a:pt x="17429" y="29309"/>
                    <a:pt x="19145" y="28774"/>
                    <a:pt x="20572" y="27726"/>
                  </a:cubicBezTo>
                  <a:cubicBezTo>
                    <a:pt x="22021" y="26657"/>
                    <a:pt x="23135" y="24985"/>
                    <a:pt x="23982" y="22667"/>
                  </a:cubicBezTo>
                  <a:close/>
                  <a:moveTo>
                    <a:pt x="5973" y="13796"/>
                  </a:moveTo>
                  <a:lnTo>
                    <a:pt x="24026" y="13796"/>
                  </a:lnTo>
                  <a:cubicBezTo>
                    <a:pt x="23781" y="11077"/>
                    <a:pt x="23090" y="9027"/>
                    <a:pt x="21954" y="7667"/>
                  </a:cubicBezTo>
                  <a:cubicBezTo>
                    <a:pt x="20215" y="5550"/>
                    <a:pt x="17942" y="4502"/>
                    <a:pt x="15156" y="4502"/>
                  </a:cubicBezTo>
                  <a:cubicBezTo>
                    <a:pt x="12637" y="4502"/>
                    <a:pt x="10520" y="5349"/>
                    <a:pt x="8804" y="7021"/>
                  </a:cubicBezTo>
                  <a:cubicBezTo>
                    <a:pt x="7110" y="8715"/>
                    <a:pt x="6152" y="10966"/>
                    <a:pt x="5973" y="137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6" name="Google Shape;36;p39"/>
            <p:cNvSpPr/>
            <p:nvPr/>
          </p:nvSpPr>
          <p:spPr>
            <a:xfrm>
              <a:off x="9553603" y="6621807"/>
              <a:ext cx="26746" cy="44576"/>
            </a:xfrm>
            <a:custGeom>
              <a:rect b="b" l="l" r="r" t="t"/>
              <a:pathLst>
                <a:path extrusionOk="0" h="44576" w="26745">
                  <a:moveTo>
                    <a:pt x="1070" y="35750"/>
                  </a:moveTo>
                  <a:lnTo>
                    <a:pt x="6397" y="36552"/>
                  </a:lnTo>
                  <a:cubicBezTo>
                    <a:pt x="6619" y="38202"/>
                    <a:pt x="7244" y="39383"/>
                    <a:pt x="8269" y="40141"/>
                  </a:cubicBezTo>
                  <a:cubicBezTo>
                    <a:pt x="9628" y="41166"/>
                    <a:pt x="11478" y="41656"/>
                    <a:pt x="13841" y="41656"/>
                  </a:cubicBezTo>
                  <a:cubicBezTo>
                    <a:pt x="16382" y="41656"/>
                    <a:pt x="18343" y="41144"/>
                    <a:pt x="19725" y="40141"/>
                  </a:cubicBezTo>
                  <a:cubicBezTo>
                    <a:pt x="21107" y="39116"/>
                    <a:pt x="22043" y="37711"/>
                    <a:pt x="22533" y="35884"/>
                  </a:cubicBezTo>
                  <a:cubicBezTo>
                    <a:pt x="22823" y="34769"/>
                    <a:pt x="22957" y="32429"/>
                    <a:pt x="22934" y="28841"/>
                  </a:cubicBezTo>
                  <a:cubicBezTo>
                    <a:pt x="20549" y="31671"/>
                    <a:pt x="17563" y="33075"/>
                    <a:pt x="13975" y="33075"/>
                  </a:cubicBezTo>
                  <a:cubicBezTo>
                    <a:pt x="9517" y="33075"/>
                    <a:pt x="6085" y="31471"/>
                    <a:pt x="3655" y="28261"/>
                  </a:cubicBezTo>
                  <a:cubicBezTo>
                    <a:pt x="1226" y="25052"/>
                    <a:pt x="0" y="21196"/>
                    <a:pt x="0" y="16716"/>
                  </a:cubicBezTo>
                  <a:cubicBezTo>
                    <a:pt x="0" y="13640"/>
                    <a:pt x="557" y="10787"/>
                    <a:pt x="1672" y="8180"/>
                  </a:cubicBezTo>
                  <a:cubicBezTo>
                    <a:pt x="2786" y="5572"/>
                    <a:pt x="4413" y="3544"/>
                    <a:pt x="6530" y="2140"/>
                  </a:cubicBezTo>
                  <a:cubicBezTo>
                    <a:pt x="8648" y="713"/>
                    <a:pt x="11144" y="0"/>
                    <a:pt x="13997" y="0"/>
                  </a:cubicBezTo>
                  <a:cubicBezTo>
                    <a:pt x="17808" y="0"/>
                    <a:pt x="20951" y="1538"/>
                    <a:pt x="23447" y="4636"/>
                  </a:cubicBezTo>
                  <a:lnTo>
                    <a:pt x="23447" y="736"/>
                  </a:lnTo>
                  <a:lnTo>
                    <a:pt x="28506" y="736"/>
                  </a:lnTo>
                  <a:lnTo>
                    <a:pt x="28506" y="28707"/>
                  </a:lnTo>
                  <a:cubicBezTo>
                    <a:pt x="28506" y="33744"/>
                    <a:pt x="27994" y="37310"/>
                    <a:pt x="26968" y="39405"/>
                  </a:cubicBezTo>
                  <a:cubicBezTo>
                    <a:pt x="25943" y="41500"/>
                    <a:pt x="24316" y="43172"/>
                    <a:pt x="22087" y="44376"/>
                  </a:cubicBezTo>
                  <a:cubicBezTo>
                    <a:pt x="19859" y="45601"/>
                    <a:pt x="17117" y="46203"/>
                    <a:pt x="13885" y="46203"/>
                  </a:cubicBezTo>
                  <a:cubicBezTo>
                    <a:pt x="10030" y="46203"/>
                    <a:pt x="6909" y="45334"/>
                    <a:pt x="4524" y="43595"/>
                  </a:cubicBezTo>
                  <a:cubicBezTo>
                    <a:pt x="2117" y="41857"/>
                    <a:pt x="981" y="39249"/>
                    <a:pt x="1070" y="35750"/>
                  </a:cubicBezTo>
                  <a:close/>
                  <a:moveTo>
                    <a:pt x="5594" y="16315"/>
                  </a:moveTo>
                  <a:cubicBezTo>
                    <a:pt x="5594" y="20550"/>
                    <a:pt x="6441" y="23648"/>
                    <a:pt x="8113" y="25609"/>
                  </a:cubicBezTo>
                  <a:cubicBezTo>
                    <a:pt x="9807" y="27548"/>
                    <a:pt x="11902" y="28529"/>
                    <a:pt x="14443" y="28529"/>
                  </a:cubicBezTo>
                  <a:cubicBezTo>
                    <a:pt x="16961" y="28529"/>
                    <a:pt x="19079" y="27548"/>
                    <a:pt x="20772" y="25609"/>
                  </a:cubicBezTo>
                  <a:cubicBezTo>
                    <a:pt x="22466" y="23670"/>
                    <a:pt x="23335" y="20639"/>
                    <a:pt x="23335" y="16493"/>
                  </a:cubicBezTo>
                  <a:cubicBezTo>
                    <a:pt x="23335" y="12526"/>
                    <a:pt x="22466" y="9539"/>
                    <a:pt x="20705" y="7533"/>
                  </a:cubicBezTo>
                  <a:cubicBezTo>
                    <a:pt x="18945" y="5527"/>
                    <a:pt x="16827" y="4524"/>
                    <a:pt x="14353" y="4524"/>
                  </a:cubicBezTo>
                  <a:cubicBezTo>
                    <a:pt x="11924" y="4524"/>
                    <a:pt x="9851" y="5505"/>
                    <a:pt x="8135" y="7489"/>
                  </a:cubicBezTo>
                  <a:cubicBezTo>
                    <a:pt x="6463" y="9472"/>
                    <a:pt x="5594" y="12414"/>
                    <a:pt x="5594" y="163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7" name="Google Shape;37;p39"/>
            <p:cNvSpPr/>
            <p:nvPr/>
          </p:nvSpPr>
          <p:spPr>
            <a:xfrm>
              <a:off x="9587258" y="6622565"/>
              <a:ext cx="28974" cy="44576"/>
            </a:xfrm>
            <a:custGeom>
              <a:rect b="b" l="l" r="r" t="t"/>
              <a:pathLst>
                <a:path extrusionOk="0" h="44576" w="28974">
                  <a:moveTo>
                    <a:pt x="2853" y="44777"/>
                  </a:moveTo>
                  <a:lnTo>
                    <a:pt x="2251" y="39628"/>
                  </a:lnTo>
                  <a:cubicBezTo>
                    <a:pt x="3455" y="39962"/>
                    <a:pt x="4502" y="40118"/>
                    <a:pt x="5394" y="40118"/>
                  </a:cubicBezTo>
                  <a:cubicBezTo>
                    <a:pt x="6620" y="40118"/>
                    <a:pt x="7578" y="39918"/>
                    <a:pt x="8313" y="39517"/>
                  </a:cubicBezTo>
                  <a:cubicBezTo>
                    <a:pt x="9049" y="39116"/>
                    <a:pt x="9651" y="38536"/>
                    <a:pt x="10119" y="37823"/>
                  </a:cubicBezTo>
                  <a:cubicBezTo>
                    <a:pt x="10475" y="37266"/>
                    <a:pt x="11033" y="35906"/>
                    <a:pt x="11790" y="33744"/>
                  </a:cubicBezTo>
                  <a:cubicBezTo>
                    <a:pt x="11902" y="33432"/>
                    <a:pt x="12058" y="32986"/>
                    <a:pt x="12281" y="32407"/>
                  </a:cubicBezTo>
                  <a:lnTo>
                    <a:pt x="0" y="0"/>
                  </a:lnTo>
                  <a:lnTo>
                    <a:pt x="5906" y="0"/>
                  </a:lnTo>
                  <a:lnTo>
                    <a:pt x="12637" y="18744"/>
                  </a:lnTo>
                  <a:cubicBezTo>
                    <a:pt x="13507" y="21129"/>
                    <a:pt x="14287" y="23625"/>
                    <a:pt x="14978" y="26233"/>
                  </a:cubicBezTo>
                  <a:cubicBezTo>
                    <a:pt x="15602" y="23714"/>
                    <a:pt x="16359" y="21263"/>
                    <a:pt x="17229" y="18856"/>
                  </a:cubicBezTo>
                  <a:lnTo>
                    <a:pt x="24138" y="0"/>
                  </a:lnTo>
                  <a:lnTo>
                    <a:pt x="29621" y="0"/>
                  </a:lnTo>
                  <a:lnTo>
                    <a:pt x="17318" y="32897"/>
                  </a:lnTo>
                  <a:cubicBezTo>
                    <a:pt x="16003" y="36441"/>
                    <a:pt x="14978" y="38893"/>
                    <a:pt x="14242" y="40230"/>
                  </a:cubicBezTo>
                  <a:cubicBezTo>
                    <a:pt x="13261" y="42035"/>
                    <a:pt x="12147" y="43373"/>
                    <a:pt x="10899" y="44197"/>
                  </a:cubicBezTo>
                  <a:cubicBezTo>
                    <a:pt x="9651" y="45044"/>
                    <a:pt x="8135" y="45468"/>
                    <a:pt x="6397" y="45468"/>
                  </a:cubicBezTo>
                  <a:cubicBezTo>
                    <a:pt x="5349" y="45445"/>
                    <a:pt x="4168" y="45222"/>
                    <a:pt x="2853" y="447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8" name="Google Shape;38;p39"/>
            <p:cNvSpPr/>
            <p:nvPr/>
          </p:nvSpPr>
          <p:spPr>
            <a:xfrm>
              <a:off x="8964130" y="6504683"/>
              <a:ext cx="86923" cy="91381"/>
            </a:xfrm>
            <a:custGeom>
              <a:rect b="b" l="l" r="r" t="t"/>
              <a:pathLst>
                <a:path extrusionOk="0" h="91381" w="86923">
                  <a:moveTo>
                    <a:pt x="62562" y="92518"/>
                  </a:moveTo>
                  <a:lnTo>
                    <a:pt x="42102" y="92518"/>
                  </a:lnTo>
                  <a:lnTo>
                    <a:pt x="42102" y="83112"/>
                  </a:lnTo>
                  <a:lnTo>
                    <a:pt x="8581" y="83112"/>
                  </a:lnTo>
                  <a:cubicBezTo>
                    <a:pt x="5995" y="83112"/>
                    <a:pt x="3900" y="82399"/>
                    <a:pt x="2340" y="80950"/>
                  </a:cubicBezTo>
                  <a:cubicBezTo>
                    <a:pt x="780" y="79501"/>
                    <a:pt x="0" y="77607"/>
                    <a:pt x="0" y="75222"/>
                  </a:cubicBezTo>
                  <a:lnTo>
                    <a:pt x="0" y="1872"/>
                  </a:lnTo>
                  <a:lnTo>
                    <a:pt x="20438" y="1872"/>
                  </a:lnTo>
                  <a:lnTo>
                    <a:pt x="20438" y="69940"/>
                  </a:lnTo>
                  <a:lnTo>
                    <a:pt x="42102" y="69940"/>
                  </a:lnTo>
                  <a:lnTo>
                    <a:pt x="42102" y="49814"/>
                  </a:lnTo>
                  <a:lnTo>
                    <a:pt x="25743" y="49814"/>
                  </a:lnTo>
                  <a:lnTo>
                    <a:pt x="25743" y="36642"/>
                  </a:lnTo>
                  <a:lnTo>
                    <a:pt x="42102" y="36642"/>
                  </a:lnTo>
                  <a:lnTo>
                    <a:pt x="42102" y="0"/>
                  </a:lnTo>
                  <a:lnTo>
                    <a:pt x="62540" y="0"/>
                  </a:lnTo>
                  <a:lnTo>
                    <a:pt x="62540" y="92518"/>
                  </a:lnTo>
                  <a:close/>
                  <a:moveTo>
                    <a:pt x="87302" y="92518"/>
                  </a:moveTo>
                  <a:lnTo>
                    <a:pt x="66842" y="92518"/>
                  </a:lnTo>
                  <a:lnTo>
                    <a:pt x="66842" y="0"/>
                  </a:lnTo>
                  <a:lnTo>
                    <a:pt x="87280" y="0"/>
                  </a:lnTo>
                  <a:lnTo>
                    <a:pt x="87280" y="925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9" name="Google Shape;39;p39"/>
            <p:cNvSpPr/>
            <p:nvPr/>
          </p:nvSpPr>
          <p:spPr>
            <a:xfrm>
              <a:off x="9062665" y="6505798"/>
              <a:ext cx="93609" cy="89152"/>
            </a:xfrm>
            <a:custGeom>
              <a:rect b="b" l="l" r="r" t="t"/>
              <a:pathLst>
                <a:path extrusionOk="0" h="89152" w="93609">
                  <a:moveTo>
                    <a:pt x="57458" y="77295"/>
                  </a:moveTo>
                  <a:lnTo>
                    <a:pt x="95081" y="77295"/>
                  </a:lnTo>
                  <a:lnTo>
                    <a:pt x="95081" y="90467"/>
                  </a:lnTo>
                  <a:lnTo>
                    <a:pt x="0" y="90467"/>
                  </a:lnTo>
                  <a:lnTo>
                    <a:pt x="0" y="77295"/>
                  </a:lnTo>
                  <a:lnTo>
                    <a:pt x="36998" y="77295"/>
                  </a:lnTo>
                  <a:lnTo>
                    <a:pt x="36998" y="59242"/>
                  </a:lnTo>
                  <a:lnTo>
                    <a:pt x="57436" y="59242"/>
                  </a:lnTo>
                  <a:lnTo>
                    <a:pt x="57436" y="77295"/>
                  </a:lnTo>
                  <a:close/>
                  <a:moveTo>
                    <a:pt x="76113" y="8247"/>
                  </a:moveTo>
                  <a:cubicBezTo>
                    <a:pt x="83847" y="13752"/>
                    <a:pt x="87725" y="20371"/>
                    <a:pt x="87725" y="28105"/>
                  </a:cubicBezTo>
                  <a:cubicBezTo>
                    <a:pt x="87725" y="35861"/>
                    <a:pt x="83847" y="42503"/>
                    <a:pt x="76113" y="48075"/>
                  </a:cubicBezTo>
                  <a:cubicBezTo>
                    <a:pt x="68380" y="53625"/>
                    <a:pt x="59063" y="56411"/>
                    <a:pt x="48164" y="56411"/>
                  </a:cubicBezTo>
                  <a:cubicBezTo>
                    <a:pt x="37265" y="56411"/>
                    <a:pt x="27971" y="53625"/>
                    <a:pt x="20304" y="48075"/>
                  </a:cubicBezTo>
                  <a:cubicBezTo>
                    <a:pt x="12637" y="42526"/>
                    <a:pt x="8804" y="35861"/>
                    <a:pt x="8804" y="28105"/>
                  </a:cubicBezTo>
                  <a:cubicBezTo>
                    <a:pt x="8804" y="20349"/>
                    <a:pt x="12637" y="13729"/>
                    <a:pt x="20304" y="8247"/>
                  </a:cubicBezTo>
                  <a:cubicBezTo>
                    <a:pt x="27971" y="2741"/>
                    <a:pt x="37265" y="0"/>
                    <a:pt x="48164" y="0"/>
                  </a:cubicBezTo>
                  <a:cubicBezTo>
                    <a:pt x="59063" y="0"/>
                    <a:pt x="68380" y="2764"/>
                    <a:pt x="76113" y="8247"/>
                  </a:cubicBezTo>
                  <a:close/>
                  <a:moveTo>
                    <a:pt x="34836" y="17563"/>
                  </a:moveTo>
                  <a:cubicBezTo>
                    <a:pt x="31114" y="20483"/>
                    <a:pt x="29242" y="24027"/>
                    <a:pt x="29242" y="28217"/>
                  </a:cubicBezTo>
                  <a:cubicBezTo>
                    <a:pt x="29242" y="32273"/>
                    <a:pt x="31114" y="35795"/>
                    <a:pt x="34836" y="38781"/>
                  </a:cubicBezTo>
                  <a:cubicBezTo>
                    <a:pt x="38558" y="41768"/>
                    <a:pt x="43038" y="43261"/>
                    <a:pt x="48253" y="43261"/>
                  </a:cubicBezTo>
                  <a:cubicBezTo>
                    <a:pt x="53469" y="43261"/>
                    <a:pt x="57926" y="41768"/>
                    <a:pt x="61671" y="38781"/>
                  </a:cubicBezTo>
                  <a:cubicBezTo>
                    <a:pt x="65393" y="35795"/>
                    <a:pt x="67265" y="32273"/>
                    <a:pt x="67265" y="28217"/>
                  </a:cubicBezTo>
                  <a:cubicBezTo>
                    <a:pt x="67265" y="24027"/>
                    <a:pt x="65393" y="20483"/>
                    <a:pt x="61671" y="17563"/>
                  </a:cubicBezTo>
                  <a:cubicBezTo>
                    <a:pt x="57949" y="14643"/>
                    <a:pt x="53469" y="13172"/>
                    <a:pt x="48253" y="13172"/>
                  </a:cubicBezTo>
                  <a:cubicBezTo>
                    <a:pt x="43038" y="13172"/>
                    <a:pt x="38580" y="14621"/>
                    <a:pt x="34836" y="175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40" name="Google Shape;40;p39"/>
            <p:cNvSpPr/>
            <p:nvPr/>
          </p:nvSpPr>
          <p:spPr>
            <a:xfrm>
              <a:off x="9199737" y="6496303"/>
              <a:ext cx="86923" cy="104754"/>
            </a:xfrm>
            <a:custGeom>
              <a:rect b="b" l="l" r="r" t="t"/>
              <a:pathLst>
                <a:path extrusionOk="0" h="104753" w="86923">
                  <a:moveTo>
                    <a:pt x="55876" y="95772"/>
                  </a:moveTo>
                  <a:lnTo>
                    <a:pt x="8960" y="95772"/>
                  </a:lnTo>
                  <a:cubicBezTo>
                    <a:pt x="6263" y="95772"/>
                    <a:pt x="4079" y="94947"/>
                    <a:pt x="2452" y="93320"/>
                  </a:cubicBezTo>
                  <a:cubicBezTo>
                    <a:pt x="825" y="91693"/>
                    <a:pt x="0" y="89509"/>
                    <a:pt x="0" y="86812"/>
                  </a:cubicBezTo>
                  <a:lnTo>
                    <a:pt x="0" y="3834"/>
                  </a:lnTo>
                  <a:lnTo>
                    <a:pt x="21330" y="3834"/>
                  </a:lnTo>
                  <a:lnTo>
                    <a:pt x="21330" y="33276"/>
                  </a:lnTo>
                  <a:lnTo>
                    <a:pt x="34546" y="33276"/>
                  </a:lnTo>
                  <a:lnTo>
                    <a:pt x="34546" y="3834"/>
                  </a:lnTo>
                  <a:lnTo>
                    <a:pt x="55876" y="3834"/>
                  </a:lnTo>
                  <a:lnTo>
                    <a:pt x="55876" y="95772"/>
                  </a:lnTo>
                  <a:close/>
                  <a:moveTo>
                    <a:pt x="21330" y="80839"/>
                  </a:moveTo>
                  <a:lnTo>
                    <a:pt x="34546" y="80839"/>
                  </a:lnTo>
                  <a:lnTo>
                    <a:pt x="34546" y="48209"/>
                  </a:lnTo>
                  <a:lnTo>
                    <a:pt x="21330" y="48209"/>
                  </a:lnTo>
                  <a:lnTo>
                    <a:pt x="21330" y="80839"/>
                  </a:lnTo>
                  <a:close/>
                  <a:moveTo>
                    <a:pt x="87458" y="104954"/>
                  </a:moveTo>
                  <a:lnTo>
                    <a:pt x="66128" y="104954"/>
                  </a:lnTo>
                  <a:lnTo>
                    <a:pt x="66128" y="0"/>
                  </a:lnTo>
                  <a:lnTo>
                    <a:pt x="87458" y="0"/>
                  </a:lnTo>
                  <a:lnTo>
                    <a:pt x="87458" y="104954"/>
                  </a:lnTo>
                  <a:close/>
                </a:path>
              </a:pathLst>
            </a:custGeom>
            <a:solidFill>
              <a:srgbClr val="F0582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41" name="Google Shape;41;p39"/>
            <p:cNvSpPr/>
            <p:nvPr/>
          </p:nvSpPr>
          <p:spPr>
            <a:xfrm>
              <a:off x="9304223" y="6496526"/>
              <a:ext cx="93609" cy="100296"/>
            </a:xfrm>
            <a:custGeom>
              <a:rect b="b" l="l" r="r" t="t"/>
              <a:pathLst>
                <a:path extrusionOk="0" h="100296" w="93609">
                  <a:moveTo>
                    <a:pt x="72547" y="72302"/>
                  </a:moveTo>
                  <a:lnTo>
                    <a:pt x="53981" y="72302"/>
                  </a:lnTo>
                  <a:lnTo>
                    <a:pt x="53981" y="36686"/>
                  </a:lnTo>
                  <a:lnTo>
                    <a:pt x="49925" y="36686"/>
                  </a:lnTo>
                  <a:cubicBezTo>
                    <a:pt x="49078" y="43796"/>
                    <a:pt x="46515" y="49435"/>
                    <a:pt x="42236" y="53647"/>
                  </a:cubicBezTo>
                  <a:cubicBezTo>
                    <a:pt x="37979" y="57837"/>
                    <a:pt x="32496" y="59955"/>
                    <a:pt x="25809" y="59955"/>
                  </a:cubicBezTo>
                  <a:cubicBezTo>
                    <a:pt x="19257" y="59955"/>
                    <a:pt x="13328" y="57080"/>
                    <a:pt x="8001" y="51352"/>
                  </a:cubicBezTo>
                  <a:cubicBezTo>
                    <a:pt x="2675" y="45601"/>
                    <a:pt x="0" y="38313"/>
                    <a:pt x="0" y="29443"/>
                  </a:cubicBezTo>
                  <a:cubicBezTo>
                    <a:pt x="0" y="20438"/>
                    <a:pt x="2675" y="13284"/>
                    <a:pt x="8001" y="7979"/>
                  </a:cubicBezTo>
                  <a:cubicBezTo>
                    <a:pt x="13328" y="2675"/>
                    <a:pt x="19279" y="22"/>
                    <a:pt x="25809" y="22"/>
                  </a:cubicBezTo>
                  <a:cubicBezTo>
                    <a:pt x="32496" y="22"/>
                    <a:pt x="37890" y="1761"/>
                    <a:pt x="42013" y="5238"/>
                  </a:cubicBezTo>
                  <a:cubicBezTo>
                    <a:pt x="46136" y="8715"/>
                    <a:pt x="48766" y="14220"/>
                    <a:pt x="49903" y="21775"/>
                  </a:cubicBezTo>
                  <a:lnTo>
                    <a:pt x="53959" y="21775"/>
                  </a:lnTo>
                  <a:lnTo>
                    <a:pt x="53959" y="0"/>
                  </a:lnTo>
                  <a:lnTo>
                    <a:pt x="72525" y="0"/>
                  </a:lnTo>
                  <a:lnTo>
                    <a:pt x="72525" y="72302"/>
                  </a:lnTo>
                  <a:close/>
                  <a:moveTo>
                    <a:pt x="12414" y="62273"/>
                  </a:moveTo>
                  <a:lnTo>
                    <a:pt x="33744" y="62273"/>
                  </a:lnTo>
                  <a:lnTo>
                    <a:pt x="33744" y="87436"/>
                  </a:lnTo>
                  <a:lnTo>
                    <a:pt x="95593" y="87436"/>
                  </a:lnTo>
                  <a:lnTo>
                    <a:pt x="95593" y="102369"/>
                  </a:lnTo>
                  <a:lnTo>
                    <a:pt x="21374" y="102369"/>
                  </a:lnTo>
                  <a:cubicBezTo>
                    <a:pt x="18677" y="102369"/>
                    <a:pt x="16493" y="101544"/>
                    <a:pt x="14866" y="99917"/>
                  </a:cubicBezTo>
                  <a:cubicBezTo>
                    <a:pt x="13239" y="98290"/>
                    <a:pt x="12414" y="96106"/>
                    <a:pt x="12414" y="93409"/>
                  </a:cubicBezTo>
                  <a:lnTo>
                    <a:pt x="12414" y="62273"/>
                  </a:lnTo>
                  <a:close/>
                  <a:moveTo>
                    <a:pt x="21263" y="19301"/>
                  </a:moveTo>
                  <a:cubicBezTo>
                    <a:pt x="20059" y="22221"/>
                    <a:pt x="19457" y="25787"/>
                    <a:pt x="19457" y="29955"/>
                  </a:cubicBezTo>
                  <a:cubicBezTo>
                    <a:pt x="19457" y="33989"/>
                    <a:pt x="20059" y="37511"/>
                    <a:pt x="21263" y="40497"/>
                  </a:cubicBezTo>
                  <a:cubicBezTo>
                    <a:pt x="22466" y="43484"/>
                    <a:pt x="24004" y="44977"/>
                    <a:pt x="25854" y="44977"/>
                  </a:cubicBezTo>
                  <a:cubicBezTo>
                    <a:pt x="27838" y="44977"/>
                    <a:pt x="29509" y="43484"/>
                    <a:pt x="30869" y="40497"/>
                  </a:cubicBezTo>
                  <a:cubicBezTo>
                    <a:pt x="32228" y="37511"/>
                    <a:pt x="32897" y="33989"/>
                    <a:pt x="32897" y="29955"/>
                  </a:cubicBezTo>
                  <a:cubicBezTo>
                    <a:pt x="32897" y="25787"/>
                    <a:pt x="32228" y="22221"/>
                    <a:pt x="30869" y="19301"/>
                  </a:cubicBezTo>
                  <a:cubicBezTo>
                    <a:pt x="29509" y="16382"/>
                    <a:pt x="27838" y="14911"/>
                    <a:pt x="25854" y="14911"/>
                  </a:cubicBezTo>
                  <a:cubicBezTo>
                    <a:pt x="23982" y="14911"/>
                    <a:pt x="22466" y="16382"/>
                    <a:pt x="21263" y="19301"/>
                  </a:cubicBezTo>
                  <a:close/>
                  <a:moveTo>
                    <a:pt x="94100" y="72302"/>
                  </a:moveTo>
                  <a:lnTo>
                    <a:pt x="75534" y="72302"/>
                  </a:lnTo>
                  <a:lnTo>
                    <a:pt x="75534" y="0"/>
                  </a:lnTo>
                  <a:lnTo>
                    <a:pt x="94100" y="0"/>
                  </a:lnTo>
                  <a:lnTo>
                    <a:pt x="94100" y="72302"/>
                  </a:lnTo>
                  <a:close/>
                </a:path>
              </a:pathLst>
            </a:custGeom>
            <a:solidFill>
              <a:srgbClr val="F0582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42" name="Google Shape;42;p39"/>
            <p:cNvSpPr/>
            <p:nvPr/>
          </p:nvSpPr>
          <p:spPr>
            <a:xfrm>
              <a:off x="9413701" y="6496526"/>
              <a:ext cx="93609" cy="102525"/>
            </a:xfrm>
            <a:custGeom>
              <a:rect b="b" l="l" r="r" t="t"/>
              <a:pathLst>
                <a:path extrusionOk="0" h="102525" w="93609">
                  <a:moveTo>
                    <a:pt x="71232" y="104509"/>
                  </a:moveTo>
                  <a:lnTo>
                    <a:pt x="52042" y="104509"/>
                  </a:lnTo>
                  <a:lnTo>
                    <a:pt x="52042" y="52890"/>
                  </a:lnTo>
                  <a:lnTo>
                    <a:pt x="47563" y="52890"/>
                  </a:lnTo>
                  <a:cubicBezTo>
                    <a:pt x="47273" y="68246"/>
                    <a:pt x="44888" y="78766"/>
                    <a:pt x="40408" y="84449"/>
                  </a:cubicBezTo>
                  <a:cubicBezTo>
                    <a:pt x="35928" y="90133"/>
                    <a:pt x="30490" y="92986"/>
                    <a:pt x="24093" y="92986"/>
                  </a:cubicBezTo>
                  <a:cubicBezTo>
                    <a:pt x="17697" y="92986"/>
                    <a:pt x="12080" y="89531"/>
                    <a:pt x="7244" y="82600"/>
                  </a:cubicBezTo>
                  <a:cubicBezTo>
                    <a:pt x="2407" y="75668"/>
                    <a:pt x="0" y="64167"/>
                    <a:pt x="0" y="48075"/>
                  </a:cubicBezTo>
                  <a:cubicBezTo>
                    <a:pt x="0" y="31850"/>
                    <a:pt x="2407" y="20304"/>
                    <a:pt x="7244" y="13462"/>
                  </a:cubicBezTo>
                  <a:cubicBezTo>
                    <a:pt x="12080" y="6620"/>
                    <a:pt x="17697" y="3187"/>
                    <a:pt x="24093" y="3187"/>
                  </a:cubicBezTo>
                  <a:cubicBezTo>
                    <a:pt x="30490" y="3187"/>
                    <a:pt x="35750" y="5817"/>
                    <a:pt x="39873" y="11077"/>
                  </a:cubicBezTo>
                  <a:cubicBezTo>
                    <a:pt x="43996" y="16337"/>
                    <a:pt x="46560" y="25297"/>
                    <a:pt x="47563" y="37957"/>
                  </a:cubicBezTo>
                  <a:lnTo>
                    <a:pt x="52042" y="37957"/>
                  </a:lnTo>
                  <a:lnTo>
                    <a:pt x="52042" y="0"/>
                  </a:lnTo>
                  <a:lnTo>
                    <a:pt x="71232" y="0"/>
                  </a:lnTo>
                  <a:lnTo>
                    <a:pt x="71232" y="104509"/>
                  </a:lnTo>
                  <a:close/>
                  <a:moveTo>
                    <a:pt x="20349" y="24584"/>
                  </a:moveTo>
                  <a:cubicBezTo>
                    <a:pt x="19279" y="28885"/>
                    <a:pt x="18744" y="36731"/>
                    <a:pt x="18744" y="48098"/>
                  </a:cubicBezTo>
                  <a:cubicBezTo>
                    <a:pt x="18744" y="59465"/>
                    <a:pt x="19279" y="67310"/>
                    <a:pt x="20349" y="71612"/>
                  </a:cubicBezTo>
                  <a:cubicBezTo>
                    <a:pt x="21419" y="75913"/>
                    <a:pt x="22667" y="78075"/>
                    <a:pt x="24071" y="78075"/>
                  </a:cubicBezTo>
                  <a:cubicBezTo>
                    <a:pt x="25631" y="78075"/>
                    <a:pt x="26946" y="75935"/>
                    <a:pt x="28016" y="71612"/>
                  </a:cubicBezTo>
                  <a:cubicBezTo>
                    <a:pt x="29086" y="67310"/>
                    <a:pt x="29621" y="59465"/>
                    <a:pt x="29621" y="48098"/>
                  </a:cubicBezTo>
                  <a:cubicBezTo>
                    <a:pt x="29621" y="36731"/>
                    <a:pt x="29086" y="28885"/>
                    <a:pt x="28016" y="24584"/>
                  </a:cubicBezTo>
                  <a:cubicBezTo>
                    <a:pt x="26946" y="20282"/>
                    <a:pt x="25631" y="18142"/>
                    <a:pt x="24071" y="18142"/>
                  </a:cubicBezTo>
                  <a:cubicBezTo>
                    <a:pt x="22667" y="18120"/>
                    <a:pt x="21419" y="20282"/>
                    <a:pt x="20349" y="24584"/>
                  </a:cubicBezTo>
                  <a:close/>
                  <a:moveTo>
                    <a:pt x="93832" y="104509"/>
                  </a:moveTo>
                  <a:lnTo>
                    <a:pt x="74642" y="104509"/>
                  </a:lnTo>
                  <a:lnTo>
                    <a:pt x="74642" y="0"/>
                  </a:lnTo>
                  <a:lnTo>
                    <a:pt x="93832" y="0"/>
                  </a:lnTo>
                  <a:lnTo>
                    <a:pt x="93832" y="104509"/>
                  </a:lnTo>
                  <a:close/>
                </a:path>
              </a:pathLst>
            </a:custGeom>
            <a:solidFill>
              <a:srgbClr val="F0582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43" name="Google Shape;43;p39"/>
            <p:cNvSpPr/>
            <p:nvPr/>
          </p:nvSpPr>
          <p:spPr>
            <a:xfrm>
              <a:off x="9520327" y="6498822"/>
              <a:ext cx="98067" cy="100296"/>
            </a:xfrm>
            <a:custGeom>
              <a:rect b="b" l="l" r="r" t="t"/>
              <a:pathLst>
                <a:path extrusionOk="0" h="100296" w="98067">
                  <a:moveTo>
                    <a:pt x="0" y="86210"/>
                  </a:moveTo>
                  <a:lnTo>
                    <a:pt x="98335" y="86210"/>
                  </a:lnTo>
                  <a:lnTo>
                    <a:pt x="98335" y="101143"/>
                  </a:lnTo>
                  <a:lnTo>
                    <a:pt x="0" y="101143"/>
                  </a:lnTo>
                  <a:lnTo>
                    <a:pt x="0" y="86210"/>
                  </a:lnTo>
                  <a:close/>
                  <a:moveTo>
                    <a:pt x="70831" y="33744"/>
                  </a:moveTo>
                  <a:cubicBezTo>
                    <a:pt x="76671" y="41433"/>
                    <a:pt x="85608" y="47674"/>
                    <a:pt x="97710" y="52511"/>
                  </a:cubicBezTo>
                  <a:lnTo>
                    <a:pt x="86188" y="65727"/>
                  </a:lnTo>
                  <a:cubicBezTo>
                    <a:pt x="78654" y="63588"/>
                    <a:pt x="71745" y="60512"/>
                    <a:pt x="65504" y="56456"/>
                  </a:cubicBezTo>
                  <a:cubicBezTo>
                    <a:pt x="59241" y="52399"/>
                    <a:pt x="53848" y="47251"/>
                    <a:pt x="49301" y="40988"/>
                  </a:cubicBezTo>
                  <a:cubicBezTo>
                    <a:pt x="44465" y="47540"/>
                    <a:pt x="38915" y="52800"/>
                    <a:pt x="32674" y="56768"/>
                  </a:cubicBezTo>
                  <a:cubicBezTo>
                    <a:pt x="26411" y="60757"/>
                    <a:pt x="19658" y="63677"/>
                    <a:pt x="12414" y="65505"/>
                  </a:cubicBezTo>
                  <a:lnTo>
                    <a:pt x="245" y="52488"/>
                  </a:lnTo>
                  <a:cubicBezTo>
                    <a:pt x="11902" y="48365"/>
                    <a:pt x="20973" y="42169"/>
                    <a:pt x="27436" y="33922"/>
                  </a:cubicBezTo>
                  <a:cubicBezTo>
                    <a:pt x="33900" y="25676"/>
                    <a:pt x="37578" y="14376"/>
                    <a:pt x="38425" y="0"/>
                  </a:cubicBezTo>
                  <a:lnTo>
                    <a:pt x="59754" y="0"/>
                  </a:lnTo>
                  <a:cubicBezTo>
                    <a:pt x="61292" y="14822"/>
                    <a:pt x="64992" y="26055"/>
                    <a:pt x="70831" y="33744"/>
                  </a:cubicBezTo>
                  <a:close/>
                </a:path>
              </a:pathLst>
            </a:custGeom>
            <a:solidFill>
              <a:srgbClr val="F0582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사용자 지정 레이아웃">
  <p:cSld name="3_사용자 지정 레이아웃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ner-4_A4" id="80" name="Google Shape;80;p41"/>
          <p:cNvPicPr preferRelativeResize="0"/>
          <p:nvPr/>
        </p:nvPicPr>
        <p:blipFill rotWithShape="1">
          <a:blip r:embed="rId2">
            <a:alphaModFix/>
          </a:blip>
          <a:srcRect b="94800" l="0" r="0" t="0"/>
          <a:stretch/>
        </p:blipFill>
        <p:spPr>
          <a:xfrm>
            <a:off x="273000" y="1567829"/>
            <a:ext cx="9360000" cy="45719"/>
          </a:xfrm>
          <a:prstGeom prst="rect">
            <a:avLst/>
          </a:prstGeom>
          <a:gradFill>
            <a:gsLst>
              <a:gs pos="0">
                <a:srgbClr val="0065B3"/>
              </a:gs>
              <a:gs pos="80000">
                <a:srgbClr val="99CA3B"/>
              </a:gs>
              <a:gs pos="100000">
                <a:srgbClr val="1FB25A"/>
              </a:gs>
            </a:gsLst>
            <a:lin ang="16200000" scaled="0"/>
          </a:gradFill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2"/>
          <p:cNvSpPr txBox="1"/>
          <p:nvPr>
            <p:ph type="title"/>
          </p:nvPr>
        </p:nvSpPr>
        <p:spPr>
          <a:xfrm>
            <a:off x="280815" y="122242"/>
            <a:ext cx="9333085" cy="528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2"/>
          <p:cNvSpPr txBox="1"/>
          <p:nvPr>
            <p:ph idx="1" type="body"/>
          </p:nvPr>
        </p:nvSpPr>
        <p:spPr>
          <a:xfrm>
            <a:off x="286043" y="741952"/>
            <a:ext cx="9327858" cy="668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981">
          <p15:clr>
            <a:srgbClr val="FBAE40"/>
          </p15:clr>
        </p15:guide>
        <p15:guide id="2" pos="240">
          <p15:clr>
            <a:srgbClr val="FBAE40"/>
          </p15:clr>
        </p15:guide>
        <p15:guide id="3" pos="600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용">
  <p:cSld name="내용">
    <p:bg>
      <p:bgPr>
        <a:solidFill>
          <a:srgbClr val="F2F2F2">
            <a:alpha val="49800"/>
          </a:srgbClr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0bd8c7d2a_0_328"/>
          <p:cNvSpPr/>
          <p:nvPr/>
        </p:nvSpPr>
        <p:spPr>
          <a:xfrm>
            <a:off x="4475205" y="6519692"/>
            <a:ext cx="957003" cy="349471"/>
          </a:xfrm>
          <a:custGeom>
            <a:rect b="b" l="l" r="r" t="t"/>
            <a:pathLst>
              <a:path extrusionOk="0" h="349471" w="1543554">
                <a:moveTo>
                  <a:pt x="771777" y="0"/>
                </a:moveTo>
                <a:cubicBezTo>
                  <a:pt x="1147632" y="0"/>
                  <a:pt x="1461218" y="129699"/>
                  <a:pt x="1533742" y="302118"/>
                </a:cubicBezTo>
                <a:lnTo>
                  <a:pt x="1543554" y="349471"/>
                </a:lnTo>
                <a:lnTo>
                  <a:pt x="0" y="349471"/>
                </a:lnTo>
                <a:lnTo>
                  <a:pt x="9813" y="302118"/>
                </a:lnTo>
                <a:cubicBezTo>
                  <a:pt x="82337" y="129699"/>
                  <a:pt x="395923" y="0"/>
                  <a:pt x="771777" y="0"/>
                </a:cubicBezTo>
                <a:close/>
              </a:path>
            </a:pathLst>
          </a:custGeom>
          <a:solidFill>
            <a:schemeClr val="dk1">
              <a:alpha val="784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330bd8c7d2a_0_328"/>
          <p:cNvSpPr/>
          <p:nvPr/>
        </p:nvSpPr>
        <p:spPr>
          <a:xfrm>
            <a:off x="4475206" y="6575963"/>
            <a:ext cx="955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ko-KR"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g330bd8c7d2a_0_328"/>
          <p:cNvGrpSpPr/>
          <p:nvPr/>
        </p:nvGrpSpPr>
        <p:grpSpPr>
          <a:xfrm>
            <a:off x="1118863" y="6507046"/>
            <a:ext cx="3195600" cy="246300"/>
            <a:chOff x="1118863" y="6507046"/>
            <a:chExt cx="3195600" cy="246300"/>
          </a:xfrm>
        </p:grpSpPr>
        <p:sp>
          <p:nvSpPr>
            <p:cNvPr id="88" name="Google Shape;88;g330bd8c7d2a_0_328"/>
            <p:cNvSpPr txBox="1"/>
            <p:nvPr/>
          </p:nvSpPr>
          <p:spPr>
            <a:xfrm>
              <a:off x="1118863" y="6507046"/>
              <a:ext cx="3195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오픈소스 기반 비대면 채널 </a:t>
              </a:r>
              <a:r>
                <a:rPr b="0" i="0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新         </a:t>
              </a:r>
              <a:r>
                <a:rPr b="0" i="0" lang="ko-KR" sz="10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  프레</a:t>
              </a:r>
              <a:r>
                <a:rPr lang="ko-KR" sz="10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임워크 도입사업</a:t>
              </a:r>
              <a:endParaRPr/>
            </a:p>
          </p:txBody>
        </p:sp>
        <p:cxnSp>
          <p:nvCxnSpPr>
            <p:cNvPr id="89" name="Google Shape;89;g330bd8c7d2a_0_328"/>
            <p:cNvCxnSpPr/>
            <p:nvPr/>
          </p:nvCxnSpPr>
          <p:spPr>
            <a:xfrm>
              <a:off x="1149008" y="6564845"/>
              <a:ext cx="0" cy="1440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0" name="Google Shape;90;g330bd8c7d2a_0_328"/>
          <p:cNvSpPr/>
          <p:nvPr/>
        </p:nvSpPr>
        <p:spPr>
          <a:xfrm>
            <a:off x="0" y="0"/>
            <a:ext cx="9906000" cy="746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rotWithShape="0" algn="t" dir="5400000" dist="127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330bd8c7d2a_0_328"/>
          <p:cNvSpPr/>
          <p:nvPr/>
        </p:nvSpPr>
        <p:spPr>
          <a:xfrm rot="5400000">
            <a:off x="4617621" y="-4530176"/>
            <a:ext cx="670800" cy="9885900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rgbClr val="3864B2"/>
              </a:gs>
              <a:gs pos="22000">
                <a:srgbClr val="3864B2"/>
              </a:gs>
              <a:gs pos="71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330bd8c7d2a_0_328"/>
          <p:cNvSpPr/>
          <p:nvPr/>
        </p:nvSpPr>
        <p:spPr>
          <a:xfrm>
            <a:off x="340353" y="35168"/>
            <a:ext cx="107700" cy="1257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330bd8c7d2a_0_328"/>
          <p:cNvSpPr/>
          <p:nvPr/>
        </p:nvSpPr>
        <p:spPr>
          <a:xfrm>
            <a:off x="444550" y="35168"/>
            <a:ext cx="107700" cy="125700"/>
          </a:xfrm>
          <a:prstGeom prst="ellipse">
            <a:avLst/>
          </a:prstGeom>
          <a:solidFill>
            <a:srgbClr val="1DB7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g330bd8c7d2a_0_328"/>
          <p:cNvGrpSpPr/>
          <p:nvPr/>
        </p:nvGrpSpPr>
        <p:grpSpPr>
          <a:xfrm>
            <a:off x="8925327" y="6496303"/>
            <a:ext cx="693067" cy="170838"/>
            <a:chOff x="8925327" y="6496303"/>
            <a:chExt cx="693067" cy="170838"/>
          </a:xfrm>
        </p:grpSpPr>
        <p:sp>
          <p:nvSpPr>
            <p:cNvPr id="95" name="Google Shape;95;g330bd8c7d2a_0_328"/>
            <p:cNvSpPr/>
            <p:nvPr/>
          </p:nvSpPr>
          <p:spPr>
            <a:xfrm>
              <a:off x="8925327" y="6496905"/>
              <a:ext cx="242019" cy="106982"/>
            </a:xfrm>
            <a:custGeom>
              <a:rect b="b" l="l" r="r" t="t"/>
              <a:pathLst>
                <a:path extrusionOk="0" h="106982" w="265226">
                  <a:moveTo>
                    <a:pt x="0" y="0"/>
                  </a:moveTo>
                  <a:lnTo>
                    <a:pt x="267010" y="0"/>
                  </a:lnTo>
                  <a:lnTo>
                    <a:pt x="267010" y="107651"/>
                  </a:lnTo>
                  <a:lnTo>
                    <a:pt x="0" y="1076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g330bd8c7d2a_0_328"/>
            <p:cNvSpPr/>
            <p:nvPr/>
          </p:nvSpPr>
          <p:spPr>
            <a:xfrm>
              <a:off x="8926441" y="6610217"/>
              <a:ext cx="33431" cy="44576"/>
            </a:xfrm>
            <a:custGeom>
              <a:rect b="b" l="l" r="r" t="t"/>
              <a:pathLst>
                <a:path extrusionOk="0" h="44576" w="33431">
                  <a:moveTo>
                    <a:pt x="0" y="44665"/>
                  </a:moveTo>
                  <a:lnTo>
                    <a:pt x="0" y="0"/>
                  </a:lnTo>
                  <a:lnTo>
                    <a:pt x="6062" y="0"/>
                  </a:lnTo>
                  <a:lnTo>
                    <a:pt x="29509" y="35059"/>
                  </a:lnTo>
                  <a:lnTo>
                    <a:pt x="29509" y="0"/>
                  </a:lnTo>
                  <a:lnTo>
                    <a:pt x="35170" y="0"/>
                  </a:lnTo>
                  <a:lnTo>
                    <a:pt x="35170" y="44665"/>
                  </a:lnTo>
                  <a:lnTo>
                    <a:pt x="29108" y="44665"/>
                  </a:lnTo>
                  <a:lnTo>
                    <a:pt x="5661" y="9584"/>
                  </a:lnTo>
                  <a:lnTo>
                    <a:pt x="5661" y="44665"/>
                  </a:lnTo>
                  <a:lnTo>
                    <a:pt x="0" y="4466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g330bd8c7d2a_0_328"/>
            <p:cNvSpPr/>
            <p:nvPr/>
          </p:nvSpPr>
          <p:spPr>
            <a:xfrm>
              <a:off x="8969011" y="6621807"/>
              <a:ext cx="28974" cy="33432"/>
            </a:xfrm>
            <a:custGeom>
              <a:rect b="b" l="l" r="r" t="t"/>
              <a:pathLst>
                <a:path extrusionOk="0" h="33432" w="28974">
                  <a:moveTo>
                    <a:pt x="23982" y="22667"/>
                  </a:moveTo>
                  <a:lnTo>
                    <a:pt x="29643" y="23358"/>
                  </a:lnTo>
                  <a:cubicBezTo>
                    <a:pt x="28751" y="26679"/>
                    <a:pt x="27102" y="29242"/>
                    <a:pt x="24673" y="31070"/>
                  </a:cubicBezTo>
                  <a:cubicBezTo>
                    <a:pt x="22266" y="32897"/>
                    <a:pt x="19168" y="33811"/>
                    <a:pt x="15423" y="33811"/>
                  </a:cubicBezTo>
                  <a:cubicBezTo>
                    <a:pt x="10698" y="33811"/>
                    <a:pt x="6932" y="32362"/>
                    <a:pt x="4168" y="29443"/>
                  </a:cubicBezTo>
                  <a:cubicBezTo>
                    <a:pt x="1404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21" y="11501"/>
                    <a:pt x="29821" y="16850"/>
                  </a:cubicBezTo>
                  <a:cubicBezTo>
                    <a:pt x="29821" y="17184"/>
                    <a:pt x="29821" y="17652"/>
                    <a:pt x="29799" y="18321"/>
                  </a:cubicBezTo>
                  <a:lnTo>
                    <a:pt x="5683" y="18321"/>
                  </a:lnTo>
                  <a:cubicBezTo>
                    <a:pt x="5884" y="21865"/>
                    <a:pt x="6887" y="24606"/>
                    <a:pt x="8692" y="26478"/>
                  </a:cubicBezTo>
                  <a:cubicBezTo>
                    <a:pt x="10498" y="28373"/>
                    <a:pt x="12749" y="29309"/>
                    <a:pt x="15446" y="29309"/>
                  </a:cubicBezTo>
                  <a:cubicBezTo>
                    <a:pt x="17451" y="29309"/>
                    <a:pt x="19168" y="28774"/>
                    <a:pt x="20594" y="27726"/>
                  </a:cubicBezTo>
                  <a:cubicBezTo>
                    <a:pt x="22021" y="26657"/>
                    <a:pt x="23157" y="24985"/>
                    <a:pt x="23982" y="22667"/>
                  </a:cubicBezTo>
                  <a:close/>
                  <a:moveTo>
                    <a:pt x="5995" y="13796"/>
                  </a:moveTo>
                  <a:lnTo>
                    <a:pt x="24071" y="13796"/>
                  </a:lnTo>
                  <a:cubicBezTo>
                    <a:pt x="23826" y="11077"/>
                    <a:pt x="23135" y="9027"/>
                    <a:pt x="21998" y="7667"/>
                  </a:cubicBezTo>
                  <a:cubicBezTo>
                    <a:pt x="20260" y="5550"/>
                    <a:pt x="17986" y="4502"/>
                    <a:pt x="15200" y="4502"/>
                  </a:cubicBezTo>
                  <a:cubicBezTo>
                    <a:pt x="12682" y="4502"/>
                    <a:pt x="10564" y="5349"/>
                    <a:pt x="8848" y="7021"/>
                  </a:cubicBezTo>
                  <a:cubicBezTo>
                    <a:pt x="7132" y="8715"/>
                    <a:pt x="6174" y="10966"/>
                    <a:pt x="5995" y="137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g330bd8c7d2a_0_328"/>
            <p:cNvSpPr/>
            <p:nvPr/>
          </p:nvSpPr>
          <p:spPr>
            <a:xfrm>
              <a:off x="9003513" y="6621807"/>
              <a:ext cx="28974" cy="33432"/>
            </a:xfrm>
            <a:custGeom>
              <a:rect b="b" l="l" r="r" t="t"/>
              <a:pathLst>
                <a:path extrusionOk="0" h="33432" w="28974">
                  <a:moveTo>
                    <a:pt x="0" y="16894"/>
                  </a:moveTo>
                  <a:cubicBezTo>
                    <a:pt x="0" y="10899"/>
                    <a:pt x="1672" y="6464"/>
                    <a:pt x="4993" y="3588"/>
                  </a:cubicBezTo>
                  <a:cubicBezTo>
                    <a:pt x="7778" y="1204"/>
                    <a:pt x="11166" y="0"/>
                    <a:pt x="15156" y="0"/>
                  </a:cubicBezTo>
                  <a:cubicBezTo>
                    <a:pt x="19613" y="0"/>
                    <a:pt x="23246" y="1449"/>
                    <a:pt x="26055" y="4368"/>
                  </a:cubicBezTo>
                  <a:cubicBezTo>
                    <a:pt x="28885" y="7288"/>
                    <a:pt x="30289" y="11300"/>
                    <a:pt x="30289" y="16449"/>
                  </a:cubicBezTo>
                  <a:cubicBezTo>
                    <a:pt x="30289" y="20616"/>
                    <a:pt x="29665" y="23893"/>
                    <a:pt x="28417" y="26278"/>
                  </a:cubicBezTo>
                  <a:cubicBezTo>
                    <a:pt x="27169" y="28662"/>
                    <a:pt x="25341" y="30512"/>
                    <a:pt x="22957" y="31827"/>
                  </a:cubicBezTo>
                  <a:cubicBezTo>
                    <a:pt x="20572" y="33142"/>
                    <a:pt x="17964" y="33811"/>
                    <a:pt x="15134" y="33811"/>
                  </a:cubicBezTo>
                  <a:cubicBezTo>
                    <a:pt x="10609" y="33811"/>
                    <a:pt x="6954" y="32362"/>
                    <a:pt x="4146" y="29465"/>
                  </a:cubicBezTo>
                  <a:cubicBezTo>
                    <a:pt x="1404" y="26545"/>
                    <a:pt x="0" y="22355"/>
                    <a:pt x="0" y="16894"/>
                  </a:cubicBezTo>
                  <a:close/>
                  <a:moveTo>
                    <a:pt x="5639" y="16894"/>
                  </a:moveTo>
                  <a:cubicBezTo>
                    <a:pt x="5639" y="21040"/>
                    <a:pt x="6553" y="24138"/>
                    <a:pt x="8358" y="26211"/>
                  </a:cubicBezTo>
                  <a:cubicBezTo>
                    <a:pt x="10163" y="28261"/>
                    <a:pt x="12437" y="29309"/>
                    <a:pt x="15178" y="29309"/>
                  </a:cubicBezTo>
                  <a:cubicBezTo>
                    <a:pt x="17897" y="29309"/>
                    <a:pt x="20171" y="28261"/>
                    <a:pt x="21976" y="26211"/>
                  </a:cubicBezTo>
                  <a:cubicBezTo>
                    <a:pt x="23781" y="24138"/>
                    <a:pt x="24695" y="20973"/>
                    <a:pt x="24695" y="16738"/>
                  </a:cubicBezTo>
                  <a:cubicBezTo>
                    <a:pt x="24695" y="12749"/>
                    <a:pt x="23781" y="9718"/>
                    <a:pt x="21976" y="7645"/>
                  </a:cubicBezTo>
                  <a:cubicBezTo>
                    <a:pt x="20148" y="5594"/>
                    <a:pt x="17897" y="4547"/>
                    <a:pt x="15200" y="4547"/>
                  </a:cubicBezTo>
                  <a:cubicBezTo>
                    <a:pt x="12459" y="4547"/>
                    <a:pt x="10186" y="5572"/>
                    <a:pt x="8380" y="7623"/>
                  </a:cubicBezTo>
                  <a:cubicBezTo>
                    <a:pt x="6530" y="9651"/>
                    <a:pt x="5639" y="12749"/>
                    <a:pt x="5639" y="168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330bd8c7d2a_0_328"/>
            <p:cNvSpPr/>
            <p:nvPr/>
          </p:nvSpPr>
          <p:spPr>
            <a:xfrm>
              <a:off x="9058030" y="6610217"/>
              <a:ext cx="33431" cy="44576"/>
            </a:xfrm>
            <a:custGeom>
              <a:rect b="b" l="l" r="r" t="t"/>
              <a:pathLst>
                <a:path extrusionOk="0" h="44576" w="33431">
                  <a:moveTo>
                    <a:pt x="0" y="44665"/>
                  </a:moveTo>
                  <a:lnTo>
                    <a:pt x="0" y="0"/>
                  </a:lnTo>
                  <a:lnTo>
                    <a:pt x="16761" y="0"/>
                  </a:lnTo>
                  <a:cubicBezTo>
                    <a:pt x="20171" y="0"/>
                    <a:pt x="22912" y="446"/>
                    <a:pt x="24963" y="1360"/>
                  </a:cubicBezTo>
                  <a:cubicBezTo>
                    <a:pt x="27013" y="2273"/>
                    <a:pt x="28640" y="3655"/>
                    <a:pt x="29799" y="5527"/>
                  </a:cubicBezTo>
                  <a:cubicBezTo>
                    <a:pt x="30958" y="7400"/>
                    <a:pt x="31560" y="9361"/>
                    <a:pt x="31560" y="11411"/>
                  </a:cubicBezTo>
                  <a:cubicBezTo>
                    <a:pt x="31560" y="13328"/>
                    <a:pt x="31047" y="15111"/>
                    <a:pt x="30000" y="16805"/>
                  </a:cubicBezTo>
                  <a:cubicBezTo>
                    <a:pt x="28952" y="18499"/>
                    <a:pt x="27392" y="19859"/>
                    <a:pt x="25297" y="20884"/>
                  </a:cubicBezTo>
                  <a:cubicBezTo>
                    <a:pt x="27994" y="21686"/>
                    <a:pt x="30066" y="23024"/>
                    <a:pt x="31537" y="24940"/>
                  </a:cubicBezTo>
                  <a:cubicBezTo>
                    <a:pt x="32986" y="26857"/>
                    <a:pt x="33722" y="29108"/>
                    <a:pt x="33722" y="31694"/>
                  </a:cubicBezTo>
                  <a:cubicBezTo>
                    <a:pt x="33722" y="33789"/>
                    <a:pt x="33276" y="35728"/>
                    <a:pt x="32407" y="37533"/>
                  </a:cubicBezTo>
                  <a:cubicBezTo>
                    <a:pt x="31515" y="39338"/>
                    <a:pt x="30423" y="40720"/>
                    <a:pt x="29130" y="41701"/>
                  </a:cubicBezTo>
                  <a:cubicBezTo>
                    <a:pt x="27838" y="42682"/>
                    <a:pt x="26211" y="43417"/>
                    <a:pt x="24249" y="43907"/>
                  </a:cubicBezTo>
                  <a:cubicBezTo>
                    <a:pt x="22288" y="44398"/>
                    <a:pt x="19881" y="44665"/>
                    <a:pt x="17050" y="44665"/>
                  </a:cubicBezTo>
                  <a:lnTo>
                    <a:pt x="0" y="44665"/>
                  </a:lnTo>
                  <a:close/>
                  <a:moveTo>
                    <a:pt x="5929" y="18767"/>
                  </a:moveTo>
                  <a:lnTo>
                    <a:pt x="15579" y="18767"/>
                  </a:lnTo>
                  <a:cubicBezTo>
                    <a:pt x="18209" y="18767"/>
                    <a:pt x="20081" y="18588"/>
                    <a:pt x="21218" y="18254"/>
                  </a:cubicBezTo>
                  <a:cubicBezTo>
                    <a:pt x="22711" y="17808"/>
                    <a:pt x="23848" y="17073"/>
                    <a:pt x="24606" y="16025"/>
                  </a:cubicBezTo>
                  <a:cubicBezTo>
                    <a:pt x="25364" y="14978"/>
                    <a:pt x="25743" y="13685"/>
                    <a:pt x="25743" y="12125"/>
                  </a:cubicBezTo>
                  <a:cubicBezTo>
                    <a:pt x="25743" y="10631"/>
                    <a:pt x="25386" y="9339"/>
                    <a:pt x="24673" y="8202"/>
                  </a:cubicBezTo>
                  <a:cubicBezTo>
                    <a:pt x="23960" y="7065"/>
                    <a:pt x="22957" y="6308"/>
                    <a:pt x="21619" y="5884"/>
                  </a:cubicBezTo>
                  <a:cubicBezTo>
                    <a:pt x="20304" y="5461"/>
                    <a:pt x="18031" y="5260"/>
                    <a:pt x="14822" y="5260"/>
                  </a:cubicBezTo>
                  <a:lnTo>
                    <a:pt x="5906" y="5260"/>
                  </a:lnTo>
                  <a:lnTo>
                    <a:pt x="5906" y="18767"/>
                  </a:lnTo>
                  <a:close/>
                  <a:moveTo>
                    <a:pt x="5929" y="39405"/>
                  </a:moveTo>
                  <a:lnTo>
                    <a:pt x="17050" y="39405"/>
                  </a:lnTo>
                  <a:cubicBezTo>
                    <a:pt x="18967" y="39405"/>
                    <a:pt x="20304" y="39338"/>
                    <a:pt x="21062" y="39182"/>
                  </a:cubicBezTo>
                  <a:cubicBezTo>
                    <a:pt x="22422" y="38937"/>
                    <a:pt x="23558" y="38536"/>
                    <a:pt x="24472" y="37957"/>
                  </a:cubicBezTo>
                  <a:cubicBezTo>
                    <a:pt x="25386" y="37399"/>
                    <a:pt x="26144" y="36552"/>
                    <a:pt x="26723" y="35483"/>
                  </a:cubicBezTo>
                  <a:cubicBezTo>
                    <a:pt x="27303" y="34390"/>
                    <a:pt x="27615" y="33142"/>
                    <a:pt x="27615" y="31716"/>
                  </a:cubicBezTo>
                  <a:cubicBezTo>
                    <a:pt x="27615" y="30044"/>
                    <a:pt x="27191" y="28596"/>
                    <a:pt x="26344" y="27370"/>
                  </a:cubicBezTo>
                  <a:cubicBezTo>
                    <a:pt x="25497" y="26144"/>
                    <a:pt x="24316" y="25275"/>
                    <a:pt x="22801" y="24784"/>
                  </a:cubicBezTo>
                  <a:cubicBezTo>
                    <a:pt x="21285" y="24294"/>
                    <a:pt x="19101" y="24027"/>
                    <a:pt x="16270" y="24027"/>
                  </a:cubicBezTo>
                  <a:lnTo>
                    <a:pt x="5929" y="24027"/>
                  </a:lnTo>
                  <a:lnTo>
                    <a:pt x="5929" y="394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330bd8c7d2a_0_328"/>
            <p:cNvSpPr/>
            <p:nvPr/>
          </p:nvSpPr>
          <p:spPr>
            <a:xfrm>
              <a:off x="9099062" y="6622520"/>
              <a:ext cx="24516" cy="31203"/>
            </a:xfrm>
            <a:custGeom>
              <a:rect b="b" l="l" r="r" t="t"/>
              <a:pathLst>
                <a:path extrusionOk="0" h="31203" w="24516">
                  <a:moveTo>
                    <a:pt x="21330" y="32362"/>
                  </a:moveTo>
                  <a:lnTo>
                    <a:pt x="21330" y="27615"/>
                  </a:lnTo>
                  <a:cubicBezTo>
                    <a:pt x="18811" y="31270"/>
                    <a:pt x="15401" y="33098"/>
                    <a:pt x="11055" y="33098"/>
                  </a:cubicBezTo>
                  <a:cubicBezTo>
                    <a:pt x="9138" y="33098"/>
                    <a:pt x="7355" y="32741"/>
                    <a:pt x="5706" y="32006"/>
                  </a:cubicBezTo>
                  <a:cubicBezTo>
                    <a:pt x="4056" y="31270"/>
                    <a:pt x="2831" y="30356"/>
                    <a:pt x="2028" y="29242"/>
                  </a:cubicBezTo>
                  <a:cubicBezTo>
                    <a:pt x="1226" y="28128"/>
                    <a:pt x="669" y="26790"/>
                    <a:pt x="334" y="25163"/>
                  </a:cubicBezTo>
                  <a:cubicBezTo>
                    <a:pt x="111" y="24093"/>
                    <a:pt x="0" y="22377"/>
                    <a:pt x="0" y="20059"/>
                  </a:cubicBezTo>
                  <a:lnTo>
                    <a:pt x="0" y="22"/>
                  </a:lnTo>
                  <a:lnTo>
                    <a:pt x="5483" y="22"/>
                  </a:lnTo>
                  <a:lnTo>
                    <a:pt x="5483" y="17964"/>
                  </a:lnTo>
                  <a:cubicBezTo>
                    <a:pt x="5483" y="20817"/>
                    <a:pt x="5594" y="22756"/>
                    <a:pt x="5817" y="23759"/>
                  </a:cubicBezTo>
                  <a:cubicBezTo>
                    <a:pt x="6151" y="25208"/>
                    <a:pt x="6887" y="26344"/>
                    <a:pt x="8001" y="27147"/>
                  </a:cubicBezTo>
                  <a:cubicBezTo>
                    <a:pt x="9116" y="27972"/>
                    <a:pt x="10498" y="28373"/>
                    <a:pt x="12147" y="28373"/>
                  </a:cubicBezTo>
                  <a:cubicBezTo>
                    <a:pt x="13796" y="28373"/>
                    <a:pt x="15334" y="27949"/>
                    <a:pt x="16783" y="27102"/>
                  </a:cubicBezTo>
                  <a:cubicBezTo>
                    <a:pt x="18232" y="26255"/>
                    <a:pt x="19235" y="25119"/>
                    <a:pt x="19836" y="23648"/>
                  </a:cubicBezTo>
                  <a:cubicBezTo>
                    <a:pt x="20438" y="22199"/>
                    <a:pt x="20728" y="20104"/>
                    <a:pt x="20728" y="17340"/>
                  </a:cubicBezTo>
                  <a:lnTo>
                    <a:pt x="20728" y="0"/>
                  </a:lnTo>
                  <a:lnTo>
                    <a:pt x="26211" y="0"/>
                  </a:lnTo>
                  <a:lnTo>
                    <a:pt x="26211" y="32340"/>
                  </a:lnTo>
                  <a:lnTo>
                    <a:pt x="21330" y="323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330bd8c7d2a_0_328"/>
            <p:cNvSpPr/>
            <p:nvPr/>
          </p:nvSpPr>
          <p:spPr>
            <a:xfrm>
              <a:off x="9131691" y="6621807"/>
              <a:ext cx="26745" cy="33432"/>
            </a:xfrm>
            <a:custGeom>
              <a:rect b="b" l="l" r="r" t="t"/>
              <a:pathLst>
                <a:path extrusionOk="0" h="33432" w="26745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413" y="27771"/>
                  </a:cubicBezTo>
                  <a:cubicBezTo>
                    <a:pt x="20639" y="26746"/>
                    <a:pt x="21240" y="25542"/>
                    <a:pt x="21240" y="24160"/>
                  </a:cubicBezTo>
                  <a:cubicBezTo>
                    <a:pt x="21240" y="22912"/>
                    <a:pt x="20706" y="21954"/>
                    <a:pt x="19636" y="21241"/>
                  </a:cubicBezTo>
                  <a:cubicBezTo>
                    <a:pt x="18878" y="20750"/>
                    <a:pt x="17006" y="20126"/>
                    <a:pt x="14019" y="19368"/>
                  </a:cubicBezTo>
                  <a:cubicBezTo>
                    <a:pt x="10007" y="18365"/>
                    <a:pt x="7221" y="17474"/>
                    <a:pt x="5661" y="16738"/>
                  </a:cubicBezTo>
                  <a:cubicBezTo>
                    <a:pt x="4101" y="16003"/>
                    <a:pt x="2920" y="14978"/>
                    <a:pt x="2117" y="13663"/>
                  </a:cubicBezTo>
                  <a:cubicBezTo>
                    <a:pt x="1315" y="12348"/>
                    <a:pt x="914" y="10899"/>
                    <a:pt x="914" y="9316"/>
                  </a:cubicBezTo>
                  <a:cubicBezTo>
                    <a:pt x="914" y="7868"/>
                    <a:pt x="1248" y="6530"/>
                    <a:pt x="1894" y="5305"/>
                  </a:cubicBezTo>
                  <a:cubicBezTo>
                    <a:pt x="2563" y="4079"/>
                    <a:pt x="3455" y="3053"/>
                    <a:pt x="4591" y="2251"/>
                  </a:cubicBezTo>
                  <a:cubicBezTo>
                    <a:pt x="5438" y="1627"/>
                    <a:pt x="6597" y="1092"/>
                    <a:pt x="8068" y="646"/>
                  </a:cubicBezTo>
                  <a:cubicBezTo>
                    <a:pt x="9539" y="201"/>
                    <a:pt x="11122" y="0"/>
                    <a:pt x="12816" y="0"/>
                  </a:cubicBezTo>
                  <a:cubicBezTo>
                    <a:pt x="15356" y="0"/>
                    <a:pt x="17585" y="357"/>
                    <a:pt x="19502" y="1092"/>
                  </a:cubicBezTo>
                  <a:cubicBezTo>
                    <a:pt x="21419" y="1828"/>
                    <a:pt x="22845" y="2808"/>
                    <a:pt x="23759" y="4056"/>
                  </a:cubicBezTo>
                  <a:cubicBezTo>
                    <a:pt x="24673" y="5305"/>
                    <a:pt x="25297" y="6976"/>
                    <a:pt x="25653" y="9071"/>
                  </a:cubicBezTo>
                  <a:lnTo>
                    <a:pt x="20304" y="9807"/>
                  </a:lnTo>
                  <a:cubicBezTo>
                    <a:pt x="20059" y="8135"/>
                    <a:pt x="19346" y="6842"/>
                    <a:pt x="18187" y="5906"/>
                  </a:cubicBezTo>
                  <a:cubicBezTo>
                    <a:pt x="17028" y="4970"/>
                    <a:pt x="15379" y="4502"/>
                    <a:pt x="13239" y="4502"/>
                  </a:cubicBezTo>
                  <a:cubicBezTo>
                    <a:pt x="10721" y="4502"/>
                    <a:pt x="8915" y="4926"/>
                    <a:pt x="7845" y="5750"/>
                  </a:cubicBezTo>
                  <a:cubicBezTo>
                    <a:pt x="6776" y="6575"/>
                    <a:pt x="6241" y="7556"/>
                    <a:pt x="6241" y="8670"/>
                  </a:cubicBezTo>
                  <a:cubicBezTo>
                    <a:pt x="6241" y="9383"/>
                    <a:pt x="6464" y="10030"/>
                    <a:pt x="6909" y="10587"/>
                  </a:cubicBezTo>
                  <a:cubicBezTo>
                    <a:pt x="7355" y="11189"/>
                    <a:pt x="8068" y="11657"/>
                    <a:pt x="9004" y="12058"/>
                  </a:cubicBezTo>
                  <a:cubicBezTo>
                    <a:pt x="9562" y="12258"/>
                    <a:pt x="11166" y="12726"/>
                    <a:pt x="13841" y="13462"/>
                  </a:cubicBezTo>
                  <a:cubicBezTo>
                    <a:pt x="17719" y="14510"/>
                    <a:pt x="20416" y="15356"/>
                    <a:pt x="21954" y="16003"/>
                  </a:cubicBezTo>
                  <a:cubicBezTo>
                    <a:pt x="23492" y="16671"/>
                    <a:pt x="24695" y="17630"/>
                    <a:pt x="25564" y="18878"/>
                  </a:cubicBezTo>
                  <a:cubicBezTo>
                    <a:pt x="26434" y="20126"/>
                    <a:pt x="26879" y="21709"/>
                    <a:pt x="26879" y="23558"/>
                  </a:cubicBezTo>
                  <a:cubicBezTo>
                    <a:pt x="26879" y="25386"/>
                    <a:pt x="26344" y="27102"/>
                    <a:pt x="25275" y="28729"/>
                  </a:cubicBezTo>
                  <a:cubicBezTo>
                    <a:pt x="24205" y="30356"/>
                    <a:pt x="22667" y="31604"/>
                    <a:pt x="20661" y="32474"/>
                  </a:cubicBezTo>
                  <a:cubicBezTo>
                    <a:pt x="18655" y="33365"/>
                    <a:pt x="16382" y="33789"/>
                    <a:pt x="13841" y="33789"/>
                  </a:cubicBezTo>
                  <a:cubicBezTo>
                    <a:pt x="9628" y="33789"/>
                    <a:pt x="6441" y="32919"/>
                    <a:pt x="4235" y="31181"/>
                  </a:cubicBezTo>
                  <a:cubicBezTo>
                    <a:pt x="2028" y="29443"/>
                    <a:pt x="602" y="26857"/>
                    <a:pt x="0" y="234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g330bd8c7d2a_0_328"/>
            <p:cNvSpPr/>
            <p:nvPr/>
          </p:nvSpPr>
          <p:spPr>
            <a:xfrm>
              <a:off x="9167352" y="6610217"/>
              <a:ext cx="4457" cy="44576"/>
            </a:xfrm>
            <a:custGeom>
              <a:rect b="b" l="l" r="r" t="t"/>
              <a:pathLst>
                <a:path extrusionOk="0" h="44576" w="4457">
                  <a:moveTo>
                    <a:pt x="0" y="6308"/>
                  </a:moveTo>
                  <a:lnTo>
                    <a:pt x="0" y="0"/>
                  </a:lnTo>
                  <a:lnTo>
                    <a:pt x="5483" y="0"/>
                  </a:lnTo>
                  <a:lnTo>
                    <a:pt x="5483" y="6308"/>
                  </a:lnTo>
                  <a:lnTo>
                    <a:pt x="0" y="6308"/>
                  </a:lnTo>
                  <a:close/>
                  <a:moveTo>
                    <a:pt x="0" y="44665"/>
                  </a:moveTo>
                  <a:lnTo>
                    <a:pt x="0" y="12325"/>
                  </a:lnTo>
                  <a:lnTo>
                    <a:pt x="5483" y="12325"/>
                  </a:lnTo>
                  <a:lnTo>
                    <a:pt x="5483" y="44665"/>
                  </a:lnTo>
                  <a:lnTo>
                    <a:pt x="0" y="4466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g330bd8c7d2a_0_328"/>
            <p:cNvSpPr/>
            <p:nvPr/>
          </p:nvSpPr>
          <p:spPr>
            <a:xfrm>
              <a:off x="9181171" y="6621807"/>
              <a:ext cx="24516" cy="31203"/>
            </a:xfrm>
            <a:custGeom>
              <a:rect b="b" l="l" r="r" t="t"/>
              <a:pathLst>
                <a:path extrusionOk="0" h="31203" w="24516">
                  <a:moveTo>
                    <a:pt x="0" y="33075"/>
                  </a:moveTo>
                  <a:lnTo>
                    <a:pt x="0" y="736"/>
                  </a:lnTo>
                  <a:lnTo>
                    <a:pt x="4926" y="736"/>
                  </a:lnTo>
                  <a:lnTo>
                    <a:pt x="4926" y="5327"/>
                  </a:lnTo>
                  <a:cubicBezTo>
                    <a:pt x="7310" y="1783"/>
                    <a:pt x="10743" y="0"/>
                    <a:pt x="15223" y="0"/>
                  </a:cubicBezTo>
                  <a:cubicBezTo>
                    <a:pt x="17162" y="0"/>
                    <a:pt x="18967" y="357"/>
                    <a:pt x="20594" y="1048"/>
                  </a:cubicBezTo>
                  <a:cubicBezTo>
                    <a:pt x="22221" y="1738"/>
                    <a:pt x="23447" y="2675"/>
                    <a:pt x="24272" y="3811"/>
                  </a:cubicBezTo>
                  <a:cubicBezTo>
                    <a:pt x="25074" y="4948"/>
                    <a:pt x="25653" y="6308"/>
                    <a:pt x="25988" y="7868"/>
                  </a:cubicBezTo>
                  <a:cubicBezTo>
                    <a:pt x="26188" y="8893"/>
                    <a:pt x="26300" y="10654"/>
                    <a:pt x="26300" y="13195"/>
                  </a:cubicBezTo>
                  <a:lnTo>
                    <a:pt x="26300" y="33098"/>
                  </a:lnTo>
                  <a:lnTo>
                    <a:pt x="20817" y="33098"/>
                  </a:lnTo>
                  <a:lnTo>
                    <a:pt x="20817" y="13417"/>
                  </a:lnTo>
                  <a:cubicBezTo>
                    <a:pt x="20817" y="11189"/>
                    <a:pt x="20594" y="9517"/>
                    <a:pt x="20171" y="8403"/>
                  </a:cubicBezTo>
                  <a:cubicBezTo>
                    <a:pt x="19747" y="7288"/>
                    <a:pt x="18989" y="6419"/>
                    <a:pt x="17897" y="5750"/>
                  </a:cubicBezTo>
                  <a:cubicBezTo>
                    <a:pt x="16805" y="5082"/>
                    <a:pt x="15535" y="4770"/>
                    <a:pt x="14064" y="4770"/>
                  </a:cubicBezTo>
                  <a:cubicBezTo>
                    <a:pt x="11723" y="4770"/>
                    <a:pt x="9718" y="5505"/>
                    <a:pt x="8024" y="6998"/>
                  </a:cubicBezTo>
                  <a:cubicBezTo>
                    <a:pt x="6330" y="8492"/>
                    <a:pt x="5483" y="11300"/>
                    <a:pt x="5483" y="15446"/>
                  </a:cubicBezTo>
                  <a:lnTo>
                    <a:pt x="5483" y="33120"/>
                  </a:lnTo>
                  <a:lnTo>
                    <a:pt x="0" y="331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g330bd8c7d2a_0_328"/>
            <p:cNvSpPr/>
            <p:nvPr/>
          </p:nvSpPr>
          <p:spPr>
            <a:xfrm>
              <a:off x="9214068" y="6621807"/>
              <a:ext cx="28974" cy="33432"/>
            </a:xfrm>
            <a:custGeom>
              <a:rect b="b" l="l" r="r" t="t"/>
              <a:pathLst>
                <a:path extrusionOk="0" h="33432" w="28974">
                  <a:moveTo>
                    <a:pt x="23960" y="22667"/>
                  </a:moveTo>
                  <a:lnTo>
                    <a:pt x="29621" y="23358"/>
                  </a:lnTo>
                  <a:cubicBezTo>
                    <a:pt x="28729" y="26679"/>
                    <a:pt x="27080" y="29242"/>
                    <a:pt x="24650" y="31070"/>
                  </a:cubicBezTo>
                  <a:cubicBezTo>
                    <a:pt x="22243" y="32897"/>
                    <a:pt x="19145" y="33811"/>
                    <a:pt x="15401" y="33811"/>
                  </a:cubicBezTo>
                  <a:cubicBezTo>
                    <a:pt x="10676" y="33811"/>
                    <a:pt x="6909" y="32362"/>
                    <a:pt x="4146" y="29443"/>
                  </a:cubicBezTo>
                  <a:cubicBezTo>
                    <a:pt x="1382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44" y="11501"/>
                    <a:pt x="29844" y="16850"/>
                  </a:cubicBezTo>
                  <a:cubicBezTo>
                    <a:pt x="29844" y="17184"/>
                    <a:pt x="29821" y="17652"/>
                    <a:pt x="29821" y="18321"/>
                  </a:cubicBezTo>
                  <a:lnTo>
                    <a:pt x="5683" y="18321"/>
                  </a:lnTo>
                  <a:cubicBezTo>
                    <a:pt x="5884" y="21865"/>
                    <a:pt x="6887" y="24606"/>
                    <a:pt x="8692" y="26478"/>
                  </a:cubicBezTo>
                  <a:cubicBezTo>
                    <a:pt x="10498" y="28373"/>
                    <a:pt x="12749" y="29309"/>
                    <a:pt x="15446" y="29309"/>
                  </a:cubicBezTo>
                  <a:cubicBezTo>
                    <a:pt x="17451" y="29309"/>
                    <a:pt x="19168" y="28774"/>
                    <a:pt x="20594" y="27726"/>
                  </a:cubicBezTo>
                  <a:cubicBezTo>
                    <a:pt x="21998" y="26657"/>
                    <a:pt x="23113" y="24985"/>
                    <a:pt x="23960" y="22667"/>
                  </a:cubicBezTo>
                  <a:close/>
                  <a:moveTo>
                    <a:pt x="5951" y="13796"/>
                  </a:moveTo>
                  <a:lnTo>
                    <a:pt x="24004" y="13796"/>
                  </a:lnTo>
                  <a:cubicBezTo>
                    <a:pt x="23759" y="11077"/>
                    <a:pt x="23068" y="9027"/>
                    <a:pt x="21931" y="7667"/>
                  </a:cubicBezTo>
                  <a:cubicBezTo>
                    <a:pt x="20193" y="5550"/>
                    <a:pt x="17920" y="4502"/>
                    <a:pt x="15134" y="4502"/>
                  </a:cubicBezTo>
                  <a:cubicBezTo>
                    <a:pt x="12615" y="4502"/>
                    <a:pt x="10498" y="5349"/>
                    <a:pt x="8781" y="7021"/>
                  </a:cubicBezTo>
                  <a:cubicBezTo>
                    <a:pt x="7088" y="8715"/>
                    <a:pt x="6129" y="10966"/>
                    <a:pt x="5951" y="137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330bd8c7d2a_0_328"/>
            <p:cNvSpPr/>
            <p:nvPr/>
          </p:nvSpPr>
          <p:spPr>
            <a:xfrm>
              <a:off x="9248369" y="6621807"/>
              <a:ext cx="26745" cy="33432"/>
            </a:xfrm>
            <a:custGeom>
              <a:rect b="b" l="l" r="r" t="t"/>
              <a:pathLst>
                <a:path extrusionOk="0" h="33432" w="26745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391" y="27771"/>
                  </a:cubicBezTo>
                  <a:cubicBezTo>
                    <a:pt x="20616" y="26746"/>
                    <a:pt x="21218" y="25542"/>
                    <a:pt x="21218" y="24160"/>
                  </a:cubicBezTo>
                  <a:cubicBezTo>
                    <a:pt x="21218" y="22912"/>
                    <a:pt x="20683" y="21954"/>
                    <a:pt x="19591" y="21241"/>
                  </a:cubicBezTo>
                  <a:cubicBezTo>
                    <a:pt x="18833" y="20750"/>
                    <a:pt x="16961" y="20126"/>
                    <a:pt x="13997" y="19368"/>
                  </a:cubicBezTo>
                  <a:cubicBezTo>
                    <a:pt x="9985" y="18365"/>
                    <a:pt x="7199" y="17474"/>
                    <a:pt x="5639" y="16738"/>
                  </a:cubicBezTo>
                  <a:cubicBezTo>
                    <a:pt x="4079" y="16003"/>
                    <a:pt x="2897" y="14978"/>
                    <a:pt x="2095" y="13663"/>
                  </a:cubicBezTo>
                  <a:cubicBezTo>
                    <a:pt x="1293" y="12348"/>
                    <a:pt x="892" y="10899"/>
                    <a:pt x="892" y="9316"/>
                  </a:cubicBezTo>
                  <a:cubicBezTo>
                    <a:pt x="892" y="7868"/>
                    <a:pt x="1226" y="6530"/>
                    <a:pt x="1872" y="5305"/>
                  </a:cubicBezTo>
                  <a:cubicBezTo>
                    <a:pt x="2541" y="4079"/>
                    <a:pt x="3432" y="3053"/>
                    <a:pt x="4569" y="2251"/>
                  </a:cubicBezTo>
                  <a:cubicBezTo>
                    <a:pt x="5416" y="1627"/>
                    <a:pt x="6575" y="1092"/>
                    <a:pt x="8046" y="646"/>
                  </a:cubicBezTo>
                  <a:cubicBezTo>
                    <a:pt x="9517" y="201"/>
                    <a:pt x="11099" y="0"/>
                    <a:pt x="12793" y="0"/>
                  </a:cubicBezTo>
                  <a:cubicBezTo>
                    <a:pt x="15334" y="0"/>
                    <a:pt x="17563" y="357"/>
                    <a:pt x="19480" y="1092"/>
                  </a:cubicBezTo>
                  <a:cubicBezTo>
                    <a:pt x="21396" y="1828"/>
                    <a:pt x="22823" y="2808"/>
                    <a:pt x="23737" y="4056"/>
                  </a:cubicBezTo>
                  <a:cubicBezTo>
                    <a:pt x="24650" y="5305"/>
                    <a:pt x="25275" y="6976"/>
                    <a:pt x="25631" y="9071"/>
                  </a:cubicBezTo>
                  <a:lnTo>
                    <a:pt x="20282" y="9807"/>
                  </a:lnTo>
                  <a:cubicBezTo>
                    <a:pt x="20037" y="8135"/>
                    <a:pt x="19324" y="6842"/>
                    <a:pt x="18165" y="5906"/>
                  </a:cubicBezTo>
                  <a:cubicBezTo>
                    <a:pt x="17006" y="4970"/>
                    <a:pt x="15356" y="4502"/>
                    <a:pt x="13217" y="4502"/>
                  </a:cubicBezTo>
                  <a:cubicBezTo>
                    <a:pt x="10698" y="4502"/>
                    <a:pt x="8893" y="4926"/>
                    <a:pt x="7823" y="5750"/>
                  </a:cubicBezTo>
                  <a:cubicBezTo>
                    <a:pt x="6753" y="6575"/>
                    <a:pt x="6196" y="7556"/>
                    <a:pt x="6196" y="8670"/>
                  </a:cubicBezTo>
                  <a:cubicBezTo>
                    <a:pt x="6196" y="9383"/>
                    <a:pt x="6419" y="10030"/>
                    <a:pt x="6865" y="10587"/>
                  </a:cubicBezTo>
                  <a:cubicBezTo>
                    <a:pt x="7310" y="11189"/>
                    <a:pt x="8024" y="11657"/>
                    <a:pt x="8960" y="12058"/>
                  </a:cubicBezTo>
                  <a:cubicBezTo>
                    <a:pt x="9517" y="12258"/>
                    <a:pt x="11122" y="12726"/>
                    <a:pt x="13796" y="13462"/>
                  </a:cubicBezTo>
                  <a:cubicBezTo>
                    <a:pt x="17674" y="14510"/>
                    <a:pt x="20371" y="15356"/>
                    <a:pt x="21909" y="16003"/>
                  </a:cubicBezTo>
                  <a:cubicBezTo>
                    <a:pt x="23447" y="16671"/>
                    <a:pt x="24650" y="17630"/>
                    <a:pt x="25520" y="18878"/>
                  </a:cubicBezTo>
                  <a:cubicBezTo>
                    <a:pt x="26389" y="20126"/>
                    <a:pt x="26835" y="21709"/>
                    <a:pt x="26835" y="23558"/>
                  </a:cubicBezTo>
                  <a:cubicBezTo>
                    <a:pt x="26835" y="25386"/>
                    <a:pt x="26300" y="27102"/>
                    <a:pt x="25230" y="28729"/>
                  </a:cubicBezTo>
                  <a:cubicBezTo>
                    <a:pt x="24160" y="30356"/>
                    <a:pt x="22622" y="31604"/>
                    <a:pt x="20616" y="32474"/>
                  </a:cubicBezTo>
                  <a:cubicBezTo>
                    <a:pt x="18610" y="33365"/>
                    <a:pt x="16337" y="33789"/>
                    <a:pt x="13796" y="33789"/>
                  </a:cubicBezTo>
                  <a:cubicBezTo>
                    <a:pt x="9584" y="33789"/>
                    <a:pt x="6397" y="32919"/>
                    <a:pt x="4190" y="31181"/>
                  </a:cubicBezTo>
                  <a:cubicBezTo>
                    <a:pt x="2028" y="29443"/>
                    <a:pt x="624" y="26857"/>
                    <a:pt x="0" y="234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g330bd8c7d2a_0_328"/>
            <p:cNvSpPr/>
            <p:nvPr/>
          </p:nvSpPr>
          <p:spPr>
            <a:xfrm>
              <a:off x="9279572" y="6621807"/>
              <a:ext cx="26745" cy="33432"/>
            </a:xfrm>
            <a:custGeom>
              <a:rect b="b" l="l" r="r" t="t"/>
              <a:pathLst>
                <a:path extrusionOk="0" h="33432" w="26745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391" y="27771"/>
                  </a:cubicBezTo>
                  <a:cubicBezTo>
                    <a:pt x="20616" y="26746"/>
                    <a:pt x="21218" y="25542"/>
                    <a:pt x="21218" y="24160"/>
                  </a:cubicBezTo>
                  <a:cubicBezTo>
                    <a:pt x="21218" y="22912"/>
                    <a:pt x="20683" y="21954"/>
                    <a:pt x="19613" y="21241"/>
                  </a:cubicBezTo>
                  <a:cubicBezTo>
                    <a:pt x="18856" y="20750"/>
                    <a:pt x="16983" y="20126"/>
                    <a:pt x="14019" y="19368"/>
                  </a:cubicBezTo>
                  <a:cubicBezTo>
                    <a:pt x="10007" y="18365"/>
                    <a:pt x="7221" y="17474"/>
                    <a:pt x="5661" y="16738"/>
                  </a:cubicBezTo>
                  <a:cubicBezTo>
                    <a:pt x="4101" y="16003"/>
                    <a:pt x="2920" y="14978"/>
                    <a:pt x="2117" y="13663"/>
                  </a:cubicBezTo>
                  <a:cubicBezTo>
                    <a:pt x="1315" y="12348"/>
                    <a:pt x="914" y="10899"/>
                    <a:pt x="914" y="9316"/>
                  </a:cubicBezTo>
                  <a:cubicBezTo>
                    <a:pt x="914" y="7868"/>
                    <a:pt x="1248" y="6530"/>
                    <a:pt x="1894" y="5305"/>
                  </a:cubicBezTo>
                  <a:cubicBezTo>
                    <a:pt x="2563" y="4079"/>
                    <a:pt x="3455" y="3053"/>
                    <a:pt x="4591" y="2251"/>
                  </a:cubicBezTo>
                  <a:cubicBezTo>
                    <a:pt x="5438" y="1627"/>
                    <a:pt x="6597" y="1092"/>
                    <a:pt x="8091" y="646"/>
                  </a:cubicBezTo>
                  <a:cubicBezTo>
                    <a:pt x="9562" y="201"/>
                    <a:pt x="11144" y="0"/>
                    <a:pt x="12838" y="0"/>
                  </a:cubicBezTo>
                  <a:cubicBezTo>
                    <a:pt x="15379" y="0"/>
                    <a:pt x="17607" y="357"/>
                    <a:pt x="19524" y="1092"/>
                  </a:cubicBezTo>
                  <a:cubicBezTo>
                    <a:pt x="21441" y="1828"/>
                    <a:pt x="22867" y="2808"/>
                    <a:pt x="23781" y="4056"/>
                  </a:cubicBezTo>
                  <a:cubicBezTo>
                    <a:pt x="24695" y="5305"/>
                    <a:pt x="25319" y="6976"/>
                    <a:pt x="25676" y="9071"/>
                  </a:cubicBezTo>
                  <a:lnTo>
                    <a:pt x="20304" y="9807"/>
                  </a:lnTo>
                  <a:cubicBezTo>
                    <a:pt x="20059" y="8135"/>
                    <a:pt x="19368" y="6842"/>
                    <a:pt x="18187" y="5906"/>
                  </a:cubicBezTo>
                  <a:cubicBezTo>
                    <a:pt x="17028" y="4970"/>
                    <a:pt x="15379" y="4502"/>
                    <a:pt x="13239" y="4502"/>
                  </a:cubicBezTo>
                  <a:cubicBezTo>
                    <a:pt x="10721" y="4502"/>
                    <a:pt x="8915" y="4926"/>
                    <a:pt x="7845" y="5750"/>
                  </a:cubicBezTo>
                  <a:cubicBezTo>
                    <a:pt x="6776" y="6575"/>
                    <a:pt x="6241" y="7556"/>
                    <a:pt x="6241" y="8670"/>
                  </a:cubicBezTo>
                  <a:cubicBezTo>
                    <a:pt x="6241" y="9383"/>
                    <a:pt x="6463" y="10030"/>
                    <a:pt x="6909" y="10587"/>
                  </a:cubicBezTo>
                  <a:cubicBezTo>
                    <a:pt x="7355" y="11189"/>
                    <a:pt x="8046" y="11657"/>
                    <a:pt x="9004" y="12058"/>
                  </a:cubicBezTo>
                  <a:cubicBezTo>
                    <a:pt x="9562" y="12258"/>
                    <a:pt x="11166" y="12726"/>
                    <a:pt x="13841" y="13462"/>
                  </a:cubicBezTo>
                  <a:cubicBezTo>
                    <a:pt x="17719" y="14510"/>
                    <a:pt x="20438" y="15356"/>
                    <a:pt x="21954" y="16003"/>
                  </a:cubicBezTo>
                  <a:cubicBezTo>
                    <a:pt x="23492" y="16671"/>
                    <a:pt x="24695" y="17630"/>
                    <a:pt x="25564" y="18878"/>
                  </a:cubicBezTo>
                  <a:cubicBezTo>
                    <a:pt x="26434" y="20126"/>
                    <a:pt x="26879" y="21709"/>
                    <a:pt x="26879" y="23558"/>
                  </a:cubicBezTo>
                  <a:cubicBezTo>
                    <a:pt x="26879" y="25386"/>
                    <a:pt x="26344" y="27102"/>
                    <a:pt x="25275" y="28729"/>
                  </a:cubicBezTo>
                  <a:cubicBezTo>
                    <a:pt x="24205" y="30356"/>
                    <a:pt x="22667" y="31604"/>
                    <a:pt x="20661" y="32474"/>
                  </a:cubicBezTo>
                  <a:cubicBezTo>
                    <a:pt x="18655" y="33365"/>
                    <a:pt x="16382" y="33789"/>
                    <a:pt x="13841" y="33789"/>
                  </a:cubicBezTo>
                  <a:cubicBezTo>
                    <a:pt x="9628" y="33789"/>
                    <a:pt x="6441" y="32919"/>
                    <a:pt x="4235" y="31181"/>
                  </a:cubicBezTo>
                  <a:cubicBezTo>
                    <a:pt x="2006" y="29443"/>
                    <a:pt x="602" y="26857"/>
                    <a:pt x="0" y="234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g330bd8c7d2a_0_328"/>
            <p:cNvSpPr/>
            <p:nvPr/>
          </p:nvSpPr>
          <p:spPr>
            <a:xfrm>
              <a:off x="9328873" y="6609459"/>
              <a:ext cx="35660" cy="44576"/>
            </a:xfrm>
            <a:custGeom>
              <a:rect b="b" l="l" r="r" t="t"/>
              <a:pathLst>
                <a:path extrusionOk="0" h="44576" w="35660">
                  <a:moveTo>
                    <a:pt x="26946" y="40163"/>
                  </a:moveTo>
                  <a:cubicBezTo>
                    <a:pt x="25141" y="42169"/>
                    <a:pt x="23180" y="43685"/>
                    <a:pt x="21040" y="44688"/>
                  </a:cubicBezTo>
                  <a:cubicBezTo>
                    <a:pt x="18900" y="45690"/>
                    <a:pt x="16605" y="46203"/>
                    <a:pt x="14131" y="46203"/>
                  </a:cubicBezTo>
                  <a:cubicBezTo>
                    <a:pt x="9562" y="46203"/>
                    <a:pt x="5929" y="44665"/>
                    <a:pt x="3254" y="41567"/>
                  </a:cubicBezTo>
                  <a:cubicBezTo>
                    <a:pt x="1070" y="39049"/>
                    <a:pt x="0" y="36240"/>
                    <a:pt x="0" y="33120"/>
                  </a:cubicBezTo>
                  <a:cubicBezTo>
                    <a:pt x="0" y="30356"/>
                    <a:pt x="892" y="27860"/>
                    <a:pt x="2675" y="25631"/>
                  </a:cubicBezTo>
                  <a:cubicBezTo>
                    <a:pt x="4458" y="23402"/>
                    <a:pt x="7110" y="21441"/>
                    <a:pt x="10631" y="19770"/>
                  </a:cubicBezTo>
                  <a:cubicBezTo>
                    <a:pt x="8625" y="17452"/>
                    <a:pt x="7288" y="15579"/>
                    <a:pt x="6620" y="14131"/>
                  </a:cubicBezTo>
                  <a:cubicBezTo>
                    <a:pt x="5951" y="12682"/>
                    <a:pt x="5617" y="11300"/>
                    <a:pt x="5617" y="9963"/>
                  </a:cubicBezTo>
                  <a:cubicBezTo>
                    <a:pt x="5617" y="7288"/>
                    <a:pt x="6664" y="4948"/>
                    <a:pt x="8781" y="2964"/>
                  </a:cubicBezTo>
                  <a:cubicBezTo>
                    <a:pt x="10877" y="981"/>
                    <a:pt x="13529" y="0"/>
                    <a:pt x="16716" y="0"/>
                  </a:cubicBezTo>
                  <a:cubicBezTo>
                    <a:pt x="19769" y="0"/>
                    <a:pt x="22266" y="936"/>
                    <a:pt x="24205" y="2808"/>
                  </a:cubicBezTo>
                  <a:cubicBezTo>
                    <a:pt x="26144" y="4680"/>
                    <a:pt x="27102" y="6909"/>
                    <a:pt x="27102" y="9539"/>
                  </a:cubicBezTo>
                  <a:cubicBezTo>
                    <a:pt x="27102" y="13774"/>
                    <a:pt x="24294" y="17407"/>
                    <a:pt x="18655" y="20416"/>
                  </a:cubicBezTo>
                  <a:lnTo>
                    <a:pt x="26656" y="30624"/>
                  </a:lnTo>
                  <a:cubicBezTo>
                    <a:pt x="27570" y="28841"/>
                    <a:pt x="28283" y="26768"/>
                    <a:pt x="28796" y="24405"/>
                  </a:cubicBezTo>
                  <a:lnTo>
                    <a:pt x="34502" y="25631"/>
                  </a:lnTo>
                  <a:cubicBezTo>
                    <a:pt x="33521" y="29532"/>
                    <a:pt x="32206" y="32741"/>
                    <a:pt x="30535" y="35260"/>
                  </a:cubicBezTo>
                  <a:cubicBezTo>
                    <a:pt x="32585" y="37979"/>
                    <a:pt x="34903" y="40275"/>
                    <a:pt x="37511" y="42124"/>
                  </a:cubicBezTo>
                  <a:lnTo>
                    <a:pt x="33833" y="46471"/>
                  </a:lnTo>
                  <a:cubicBezTo>
                    <a:pt x="31582" y="45044"/>
                    <a:pt x="29286" y="42927"/>
                    <a:pt x="26946" y="40163"/>
                  </a:cubicBezTo>
                  <a:close/>
                  <a:moveTo>
                    <a:pt x="23492" y="35817"/>
                  </a:moveTo>
                  <a:lnTo>
                    <a:pt x="13440" y="23358"/>
                  </a:lnTo>
                  <a:cubicBezTo>
                    <a:pt x="10475" y="25119"/>
                    <a:pt x="8469" y="26768"/>
                    <a:pt x="7444" y="28284"/>
                  </a:cubicBezTo>
                  <a:cubicBezTo>
                    <a:pt x="6419" y="29799"/>
                    <a:pt x="5884" y="31292"/>
                    <a:pt x="5884" y="32786"/>
                  </a:cubicBezTo>
                  <a:cubicBezTo>
                    <a:pt x="5884" y="34591"/>
                    <a:pt x="6597" y="36463"/>
                    <a:pt x="8046" y="38425"/>
                  </a:cubicBezTo>
                  <a:cubicBezTo>
                    <a:pt x="9495" y="40364"/>
                    <a:pt x="11523" y="41344"/>
                    <a:pt x="14175" y="41344"/>
                  </a:cubicBezTo>
                  <a:cubicBezTo>
                    <a:pt x="15824" y="41344"/>
                    <a:pt x="17518" y="40832"/>
                    <a:pt x="19279" y="39806"/>
                  </a:cubicBezTo>
                  <a:cubicBezTo>
                    <a:pt x="21040" y="38781"/>
                    <a:pt x="22444" y="37444"/>
                    <a:pt x="23492" y="35817"/>
                  </a:cubicBezTo>
                  <a:close/>
                  <a:moveTo>
                    <a:pt x="15780" y="16872"/>
                  </a:moveTo>
                  <a:cubicBezTo>
                    <a:pt x="18165" y="15468"/>
                    <a:pt x="19703" y="14242"/>
                    <a:pt x="20394" y="13195"/>
                  </a:cubicBezTo>
                  <a:cubicBezTo>
                    <a:pt x="21084" y="12147"/>
                    <a:pt x="21441" y="10966"/>
                    <a:pt x="21441" y="9695"/>
                  </a:cubicBezTo>
                  <a:cubicBezTo>
                    <a:pt x="21441" y="8180"/>
                    <a:pt x="20951" y="6932"/>
                    <a:pt x="19992" y="5973"/>
                  </a:cubicBezTo>
                  <a:cubicBezTo>
                    <a:pt x="19034" y="5015"/>
                    <a:pt x="17830" y="4524"/>
                    <a:pt x="16382" y="4524"/>
                  </a:cubicBezTo>
                  <a:cubicBezTo>
                    <a:pt x="14888" y="4524"/>
                    <a:pt x="13663" y="4993"/>
                    <a:pt x="12682" y="5951"/>
                  </a:cubicBezTo>
                  <a:cubicBezTo>
                    <a:pt x="11701" y="6909"/>
                    <a:pt x="11211" y="8068"/>
                    <a:pt x="11211" y="9450"/>
                  </a:cubicBezTo>
                  <a:cubicBezTo>
                    <a:pt x="11211" y="10141"/>
                    <a:pt x="11389" y="10854"/>
                    <a:pt x="11746" y="11634"/>
                  </a:cubicBezTo>
                  <a:cubicBezTo>
                    <a:pt x="12102" y="12392"/>
                    <a:pt x="12637" y="13195"/>
                    <a:pt x="13351" y="14041"/>
                  </a:cubicBezTo>
                  <a:lnTo>
                    <a:pt x="15780" y="168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330bd8c7d2a_0_328"/>
            <p:cNvSpPr/>
            <p:nvPr/>
          </p:nvSpPr>
          <p:spPr>
            <a:xfrm>
              <a:off x="9387914" y="6609482"/>
              <a:ext cx="33431" cy="44576"/>
            </a:xfrm>
            <a:custGeom>
              <a:rect b="b" l="l" r="r" t="t"/>
              <a:pathLst>
                <a:path extrusionOk="0" h="44576" w="33431">
                  <a:moveTo>
                    <a:pt x="0" y="31047"/>
                  </a:moveTo>
                  <a:lnTo>
                    <a:pt x="5572" y="30557"/>
                  </a:lnTo>
                  <a:cubicBezTo>
                    <a:pt x="5839" y="32786"/>
                    <a:pt x="6441" y="34613"/>
                    <a:pt x="7422" y="36062"/>
                  </a:cubicBezTo>
                  <a:cubicBezTo>
                    <a:pt x="8380" y="37489"/>
                    <a:pt x="9874" y="38647"/>
                    <a:pt x="11924" y="39539"/>
                  </a:cubicBezTo>
                  <a:cubicBezTo>
                    <a:pt x="13952" y="40431"/>
                    <a:pt x="16248" y="40876"/>
                    <a:pt x="18766" y="40876"/>
                  </a:cubicBezTo>
                  <a:cubicBezTo>
                    <a:pt x="21018" y="40876"/>
                    <a:pt x="23001" y="40542"/>
                    <a:pt x="24740" y="39873"/>
                  </a:cubicBezTo>
                  <a:cubicBezTo>
                    <a:pt x="26456" y="39205"/>
                    <a:pt x="27749" y="38291"/>
                    <a:pt x="28595" y="37110"/>
                  </a:cubicBezTo>
                  <a:cubicBezTo>
                    <a:pt x="29442" y="35951"/>
                    <a:pt x="29866" y="34658"/>
                    <a:pt x="29866" y="33298"/>
                  </a:cubicBezTo>
                  <a:cubicBezTo>
                    <a:pt x="29866" y="31894"/>
                    <a:pt x="29465" y="30668"/>
                    <a:pt x="28640" y="29621"/>
                  </a:cubicBezTo>
                  <a:cubicBezTo>
                    <a:pt x="27815" y="28573"/>
                    <a:pt x="26478" y="27704"/>
                    <a:pt x="24628" y="26991"/>
                  </a:cubicBezTo>
                  <a:cubicBezTo>
                    <a:pt x="23425" y="26523"/>
                    <a:pt x="20772" y="25787"/>
                    <a:pt x="16671" y="24807"/>
                  </a:cubicBezTo>
                  <a:cubicBezTo>
                    <a:pt x="12570" y="23826"/>
                    <a:pt x="9695" y="22890"/>
                    <a:pt x="8046" y="22021"/>
                  </a:cubicBezTo>
                  <a:cubicBezTo>
                    <a:pt x="5906" y="20906"/>
                    <a:pt x="4324" y="19524"/>
                    <a:pt x="3276" y="17853"/>
                  </a:cubicBezTo>
                  <a:cubicBezTo>
                    <a:pt x="2229" y="16203"/>
                    <a:pt x="1716" y="14354"/>
                    <a:pt x="1716" y="12303"/>
                  </a:cubicBezTo>
                  <a:cubicBezTo>
                    <a:pt x="1716" y="10052"/>
                    <a:pt x="2363" y="7935"/>
                    <a:pt x="3633" y="5973"/>
                  </a:cubicBezTo>
                  <a:cubicBezTo>
                    <a:pt x="4903" y="4012"/>
                    <a:pt x="6776" y="2519"/>
                    <a:pt x="9227" y="1516"/>
                  </a:cubicBezTo>
                  <a:cubicBezTo>
                    <a:pt x="11679" y="490"/>
                    <a:pt x="14420" y="0"/>
                    <a:pt x="17429" y="0"/>
                  </a:cubicBezTo>
                  <a:cubicBezTo>
                    <a:pt x="20750" y="0"/>
                    <a:pt x="23670" y="535"/>
                    <a:pt x="26188" y="1605"/>
                  </a:cubicBezTo>
                  <a:cubicBezTo>
                    <a:pt x="28729" y="2675"/>
                    <a:pt x="30668" y="4235"/>
                    <a:pt x="32028" y="6308"/>
                  </a:cubicBezTo>
                  <a:cubicBezTo>
                    <a:pt x="33387" y="8380"/>
                    <a:pt x="34123" y="10721"/>
                    <a:pt x="34212" y="13351"/>
                  </a:cubicBezTo>
                  <a:lnTo>
                    <a:pt x="28551" y="13774"/>
                  </a:lnTo>
                  <a:cubicBezTo>
                    <a:pt x="28239" y="10943"/>
                    <a:pt x="27214" y="8826"/>
                    <a:pt x="25453" y="7377"/>
                  </a:cubicBezTo>
                  <a:cubicBezTo>
                    <a:pt x="23692" y="5929"/>
                    <a:pt x="21107" y="5215"/>
                    <a:pt x="17674" y="5215"/>
                  </a:cubicBezTo>
                  <a:cubicBezTo>
                    <a:pt x="14108" y="5215"/>
                    <a:pt x="11501" y="5862"/>
                    <a:pt x="9851" y="7177"/>
                  </a:cubicBezTo>
                  <a:cubicBezTo>
                    <a:pt x="8224" y="8492"/>
                    <a:pt x="7400" y="10074"/>
                    <a:pt x="7400" y="11924"/>
                  </a:cubicBezTo>
                  <a:cubicBezTo>
                    <a:pt x="7400" y="13529"/>
                    <a:pt x="7979" y="14844"/>
                    <a:pt x="9138" y="15891"/>
                  </a:cubicBezTo>
                  <a:cubicBezTo>
                    <a:pt x="10275" y="16939"/>
                    <a:pt x="13239" y="17986"/>
                    <a:pt x="18053" y="19079"/>
                  </a:cubicBezTo>
                  <a:cubicBezTo>
                    <a:pt x="22845" y="20171"/>
                    <a:pt x="26144" y="21107"/>
                    <a:pt x="27927" y="21931"/>
                  </a:cubicBezTo>
                  <a:cubicBezTo>
                    <a:pt x="30535" y="23135"/>
                    <a:pt x="32451" y="24651"/>
                    <a:pt x="33677" y="26478"/>
                  </a:cubicBezTo>
                  <a:cubicBezTo>
                    <a:pt x="34925" y="28306"/>
                    <a:pt x="35527" y="30423"/>
                    <a:pt x="35527" y="32830"/>
                  </a:cubicBezTo>
                  <a:cubicBezTo>
                    <a:pt x="35527" y="35215"/>
                    <a:pt x="34858" y="37444"/>
                    <a:pt x="33477" y="39539"/>
                  </a:cubicBezTo>
                  <a:cubicBezTo>
                    <a:pt x="32117" y="41634"/>
                    <a:pt x="30156" y="43283"/>
                    <a:pt x="27615" y="44442"/>
                  </a:cubicBezTo>
                  <a:cubicBezTo>
                    <a:pt x="25074" y="45601"/>
                    <a:pt x="22199" y="46203"/>
                    <a:pt x="19012" y="46203"/>
                  </a:cubicBezTo>
                  <a:cubicBezTo>
                    <a:pt x="14978" y="46203"/>
                    <a:pt x="11590" y="45624"/>
                    <a:pt x="8848" y="44442"/>
                  </a:cubicBezTo>
                  <a:cubicBezTo>
                    <a:pt x="6107" y="43261"/>
                    <a:pt x="3967" y="41500"/>
                    <a:pt x="2407" y="39116"/>
                  </a:cubicBezTo>
                  <a:cubicBezTo>
                    <a:pt x="914" y="36708"/>
                    <a:pt x="89" y="34034"/>
                    <a:pt x="0" y="310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330bd8c7d2a_0_328"/>
            <p:cNvSpPr/>
            <p:nvPr/>
          </p:nvSpPr>
          <p:spPr>
            <a:xfrm>
              <a:off x="9427832" y="6611242"/>
              <a:ext cx="15601" cy="42347"/>
            </a:xfrm>
            <a:custGeom>
              <a:rect b="b" l="l" r="r" t="t"/>
              <a:pathLst>
                <a:path extrusionOk="0" h="42347" w="15601">
                  <a:moveTo>
                    <a:pt x="14977" y="38737"/>
                  </a:moveTo>
                  <a:lnTo>
                    <a:pt x="15780" y="43573"/>
                  </a:lnTo>
                  <a:cubicBezTo>
                    <a:pt x="14242" y="43907"/>
                    <a:pt x="12860" y="44063"/>
                    <a:pt x="11634" y="44063"/>
                  </a:cubicBezTo>
                  <a:cubicBezTo>
                    <a:pt x="9651" y="44063"/>
                    <a:pt x="8091" y="43751"/>
                    <a:pt x="6998" y="43127"/>
                  </a:cubicBezTo>
                  <a:cubicBezTo>
                    <a:pt x="5906" y="42503"/>
                    <a:pt x="5126" y="41679"/>
                    <a:pt x="4680" y="40631"/>
                  </a:cubicBezTo>
                  <a:cubicBezTo>
                    <a:pt x="4235" y="39606"/>
                    <a:pt x="4012" y="37444"/>
                    <a:pt x="4012" y="34168"/>
                  </a:cubicBezTo>
                  <a:lnTo>
                    <a:pt x="4012" y="15557"/>
                  </a:lnTo>
                  <a:lnTo>
                    <a:pt x="0" y="15557"/>
                  </a:lnTo>
                  <a:lnTo>
                    <a:pt x="0" y="11300"/>
                  </a:lnTo>
                  <a:lnTo>
                    <a:pt x="4012" y="11300"/>
                  </a:lnTo>
                  <a:lnTo>
                    <a:pt x="4012" y="3299"/>
                  </a:lnTo>
                  <a:lnTo>
                    <a:pt x="9472" y="0"/>
                  </a:lnTo>
                  <a:lnTo>
                    <a:pt x="9472" y="11300"/>
                  </a:lnTo>
                  <a:lnTo>
                    <a:pt x="14977" y="11300"/>
                  </a:lnTo>
                  <a:lnTo>
                    <a:pt x="14977" y="15557"/>
                  </a:lnTo>
                  <a:lnTo>
                    <a:pt x="9472" y="15557"/>
                  </a:lnTo>
                  <a:lnTo>
                    <a:pt x="9472" y="34480"/>
                  </a:lnTo>
                  <a:cubicBezTo>
                    <a:pt x="9472" y="36040"/>
                    <a:pt x="9562" y="37043"/>
                    <a:pt x="9762" y="37489"/>
                  </a:cubicBezTo>
                  <a:cubicBezTo>
                    <a:pt x="9963" y="37934"/>
                    <a:pt x="10275" y="38291"/>
                    <a:pt x="10698" y="38558"/>
                  </a:cubicBezTo>
                  <a:cubicBezTo>
                    <a:pt x="11144" y="38826"/>
                    <a:pt x="11768" y="38960"/>
                    <a:pt x="12570" y="38960"/>
                  </a:cubicBezTo>
                  <a:cubicBezTo>
                    <a:pt x="13172" y="38960"/>
                    <a:pt x="13975" y="38870"/>
                    <a:pt x="14977" y="387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330bd8c7d2a_0_328"/>
            <p:cNvSpPr/>
            <p:nvPr/>
          </p:nvSpPr>
          <p:spPr>
            <a:xfrm>
              <a:off x="9448114" y="6621807"/>
              <a:ext cx="15601" cy="31203"/>
            </a:xfrm>
            <a:custGeom>
              <a:rect b="b" l="l" r="r" t="t"/>
              <a:pathLst>
                <a:path extrusionOk="0" h="31203" w="15601">
                  <a:moveTo>
                    <a:pt x="0" y="33075"/>
                  </a:moveTo>
                  <a:lnTo>
                    <a:pt x="0" y="736"/>
                  </a:lnTo>
                  <a:lnTo>
                    <a:pt x="4926" y="736"/>
                  </a:lnTo>
                  <a:lnTo>
                    <a:pt x="4926" y="5639"/>
                  </a:lnTo>
                  <a:cubicBezTo>
                    <a:pt x="6196" y="3343"/>
                    <a:pt x="7355" y="1828"/>
                    <a:pt x="8425" y="1092"/>
                  </a:cubicBezTo>
                  <a:cubicBezTo>
                    <a:pt x="9495" y="357"/>
                    <a:pt x="10654" y="0"/>
                    <a:pt x="11946" y="0"/>
                  </a:cubicBezTo>
                  <a:cubicBezTo>
                    <a:pt x="13796" y="0"/>
                    <a:pt x="15668" y="579"/>
                    <a:pt x="17585" y="1761"/>
                  </a:cubicBezTo>
                  <a:lnTo>
                    <a:pt x="15691" y="6842"/>
                  </a:lnTo>
                  <a:cubicBezTo>
                    <a:pt x="14353" y="6040"/>
                    <a:pt x="13016" y="5661"/>
                    <a:pt x="11679" y="5661"/>
                  </a:cubicBezTo>
                  <a:cubicBezTo>
                    <a:pt x="10475" y="5661"/>
                    <a:pt x="9406" y="6018"/>
                    <a:pt x="8447" y="6753"/>
                  </a:cubicBezTo>
                  <a:cubicBezTo>
                    <a:pt x="7489" y="7466"/>
                    <a:pt x="6820" y="8469"/>
                    <a:pt x="6397" y="9762"/>
                  </a:cubicBezTo>
                  <a:cubicBezTo>
                    <a:pt x="5795" y="11724"/>
                    <a:pt x="5483" y="13841"/>
                    <a:pt x="5483" y="16159"/>
                  </a:cubicBezTo>
                  <a:lnTo>
                    <a:pt x="5483" y="33098"/>
                  </a:lnTo>
                  <a:lnTo>
                    <a:pt x="0" y="3309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g330bd8c7d2a_0_328"/>
            <p:cNvSpPr/>
            <p:nvPr/>
          </p:nvSpPr>
          <p:spPr>
            <a:xfrm>
              <a:off x="9467081" y="6621785"/>
              <a:ext cx="28974" cy="33432"/>
            </a:xfrm>
            <a:custGeom>
              <a:rect b="b" l="l" r="r" t="t"/>
              <a:pathLst>
                <a:path extrusionOk="0" h="33432" w="28974">
                  <a:moveTo>
                    <a:pt x="22979" y="29108"/>
                  </a:moveTo>
                  <a:cubicBezTo>
                    <a:pt x="20951" y="30824"/>
                    <a:pt x="18989" y="32050"/>
                    <a:pt x="17117" y="32763"/>
                  </a:cubicBezTo>
                  <a:cubicBezTo>
                    <a:pt x="15245" y="33477"/>
                    <a:pt x="13217" y="33833"/>
                    <a:pt x="11077" y="33833"/>
                  </a:cubicBezTo>
                  <a:cubicBezTo>
                    <a:pt x="7533" y="33833"/>
                    <a:pt x="4792" y="32964"/>
                    <a:pt x="2875" y="31226"/>
                  </a:cubicBezTo>
                  <a:cubicBezTo>
                    <a:pt x="958" y="29487"/>
                    <a:pt x="0" y="27281"/>
                    <a:pt x="0" y="24561"/>
                  </a:cubicBezTo>
                  <a:cubicBezTo>
                    <a:pt x="0" y="22979"/>
                    <a:pt x="357" y="21530"/>
                    <a:pt x="1092" y="20215"/>
                  </a:cubicBezTo>
                  <a:cubicBezTo>
                    <a:pt x="1805" y="18900"/>
                    <a:pt x="2764" y="17853"/>
                    <a:pt x="3923" y="17050"/>
                  </a:cubicBezTo>
                  <a:cubicBezTo>
                    <a:pt x="5082" y="16270"/>
                    <a:pt x="6397" y="15669"/>
                    <a:pt x="7868" y="15245"/>
                  </a:cubicBezTo>
                  <a:cubicBezTo>
                    <a:pt x="8937" y="14955"/>
                    <a:pt x="10564" y="14688"/>
                    <a:pt x="12749" y="14420"/>
                  </a:cubicBezTo>
                  <a:cubicBezTo>
                    <a:pt x="17184" y="13885"/>
                    <a:pt x="20438" y="13261"/>
                    <a:pt x="22533" y="12526"/>
                  </a:cubicBezTo>
                  <a:cubicBezTo>
                    <a:pt x="22555" y="11768"/>
                    <a:pt x="22555" y="11300"/>
                    <a:pt x="22555" y="11099"/>
                  </a:cubicBezTo>
                  <a:cubicBezTo>
                    <a:pt x="22555" y="8871"/>
                    <a:pt x="22043" y="7288"/>
                    <a:pt x="20995" y="6374"/>
                  </a:cubicBezTo>
                  <a:cubicBezTo>
                    <a:pt x="19591" y="5149"/>
                    <a:pt x="17518" y="4524"/>
                    <a:pt x="14755" y="4524"/>
                  </a:cubicBezTo>
                  <a:cubicBezTo>
                    <a:pt x="12169" y="4524"/>
                    <a:pt x="10275" y="4970"/>
                    <a:pt x="9049" y="5884"/>
                  </a:cubicBezTo>
                  <a:cubicBezTo>
                    <a:pt x="7823" y="6798"/>
                    <a:pt x="6909" y="8380"/>
                    <a:pt x="6330" y="10676"/>
                  </a:cubicBezTo>
                  <a:lnTo>
                    <a:pt x="981" y="9940"/>
                  </a:lnTo>
                  <a:cubicBezTo>
                    <a:pt x="1471" y="7645"/>
                    <a:pt x="2273" y="5795"/>
                    <a:pt x="3388" y="4391"/>
                  </a:cubicBezTo>
                  <a:cubicBezTo>
                    <a:pt x="4502" y="2987"/>
                    <a:pt x="6107" y="1894"/>
                    <a:pt x="8224" y="1137"/>
                  </a:cubicBezTo>
                  <a:cubicBezTo>
                    <a:pt x="10342" y="379"/>
                    <a:pt x="12793" y="0"/>
                    <a:pt x="15579" y="0"/>
                  </a:cubicBezTo>
                  <a:cubicBezTo>
                    <a:pt x="18343" y="0"/>
                    <a:pt x="20594" y="312"/>
                    <a:pt x="22310" y="981"/>
                  </a:cubicBezTo>
                  <a:cubicBezTo>
                    <a:pt x="24049" y="1627"/>
                    <a:pt x="25297" y="2452"/>
                    <a:pt x="26121" y="3432"/>
                  </a:cubicBezTo>
                  <a:cubicBezTo>
                    <a:pt x="26924" y="4413"/>
                    <a:pt x="27503" y="5661"/>
                    <a:pt x="27815" y="7177"/>
                  </a:cubicBezTo>
                  <a:cubicBezTo>
                    <a:pt x="27994" y="8113"/>
                    <a:pt x="28083" y="9807"/>
                    <a:pt x="28083" y="12236"/>
                  </a:cubicBezTo>
                  <a:lnTo>
                    <a:pt x="28083" y="19547"/>
                  </a:lnTo>
                  <a:cubicBezTo>
                    <a:pt x="28083" y="24651"/>
                    <a:pt x="28194" y="27860"/>
                    <a:pt x="28439" y="29220"/>
                  </a:cubicBezTo>
                  <a:cubicBezTo>
                    <a:pt x="28662" y="30579"/>
                    <a:pt x="29130" y="31872"/>
                    <a:pt x="29821" y="33098"/>
                  </a:cubicBezTo>
                  <a:lnTo>
                    <a:pt x="24093" y="33098"/>
                  </a:lnTo>
                  <a:cubicBezTo>
                    <a:pt x="23514" y="31961"/>
                    <a:pt x="23135" y="30624"/>
                    <a:pt x="22979" y="29108"/>
                  </a:cubicBezTo>
                  <a:close/>
                  <a:moveTo>
                    <a:pt x="22511" y="16872"/>
                  </a:moveTo>
                  <a:cubicBezTo>
                    <a:pt x="20527" y="17674"/>
                    <a:pt x="17541" y="18365"/>
                    <a:pt x="13551" y="18945"/>
                  </a:cubicBezTo>
                  <a:cubicBezTo>
                    <a:pt x="11300" y="19279"/>
                    <a:pt x="9695" y="19636"/>
                    <a:pt x="8759" y="20037"/>
                  </a:cubicBezTo>
                  <a:cubicBezTo>
                    <a:pt x="7823" y="20438"/>
                    <a:pt x="7110" y="21040"/>
                    <a:pt x="6597" y="21820"/>
                  </a:cubicBezTo>
                  <a:cubicBezTo>
                    <a:pt x="6085" y="22600"/>
                    <a:pt x="5839" y="23469"/>
                    <a:pt x="5839" y="24428"/>
                  </a:cubicBezTo>
                  <a:cubicBezTo>
                    <a:pt x="5839" y="25899"/>
                    <a:pt x="6397" y="27102"/>
                    <a:pt x="7511" y="28083"/>
                  </a:cubicBezTo>
                  <a:cubicBezTo>
                    <a:pt x="8625" y="29064"/>
                    <a:pt x="10230" y="29554"/>
                    <a:pt x="12370" y="29554"/>
                  </a:cubicBezTo>
                  <a:cubicBezTo>
                    <a:pt x="14487" y="29554"/>
                    <a:pt x="16359" y="29086"/>
                    <a:pt x="18009" y="28172"/>
                  </a:cubicBezTo>
                  <a:cubicBezTo>
                    <a:pt x="19658" y="27258"/>
                    <a:pt x="20862" y="25988"/>
                    <a:pt x="21642" y="24383"/>
                  </a:cubicBezTo>
                  <a:cubicBezTo>
                    <a:pt x="22243" y="23135"/>
                    <a:pt x="22533" y="21307"/>
                    <a:pt x="22533" y="18900"/>
                  </a:cubicBezTo>
                  <a:lnTo>
                    <a:pt x="22533" y="168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g330bd8c7d2a_0_328"/>
            <p:cNvSpPr/>
            <p:nvPr/>
          </p:nvSpPr>
          <p:spPr>
            <a:xfrm>
              <a:off x="9500624" y="6611242"/>
              <a:ext cx="15601" cy="42347"/>
            </a:xfrm>
            <a:custGeom>
              <a:rect b="b" l="l" r="r" t="t"/>
              <a:pathLst>
                <a:path extrusionOk="0" h="42347" w="15601">
                  <a:moveTo>
                    <a:pt x="14978" y="38737"/>
                  </a:moveTo>
                  <a:lnTo>
                    <a:pt x="15780" y="43573"/>
                  </a:lnTo>
                  <a:cubicBezTo>
                    <a:pt x="14242" y="43907"/>
                    <a:pt x="12860" y="44063"/>
                    <a:pt x="11634" y="44063"/>
                  </a:cubicBezTo>
                  <a:cubicBezTo>
                    <a:pt x="9651" y="44063"/>
                    <a:pt x="8091" y="43751"/>
                    <a:pt x="6998" y="43127"/>
                  </a:cubicBezTo>
                  <a:cubicBezTo>
                    <a:pt x="5906" y="42503"/>
                    <a:pt x="5126" y="41679"/>
                    <a:pt x="4680" y="40631"/>
                  </a:cubicBezTo>
                  <a:cubicBezTo>
                    <a:pt x="4235" y="39606"/>
                    <a:pt x="4012" y="37444"/>
                    <a:pt x="4012" y="34168"/>
                  </a:cubicBezTo>
                  <a:lnTo>
                    <a:pt x="4012" y="15557"/>
                  </a:lnTo>
                  <a:lnTo>
                    <a:pt x="0" y="15557"/>
                  </a:lnTo>
                  <a:lnTo>
                    <a:pt x="0" y="11300"/>
                  </a:lnTo>
                  <a:lnTo>
                    <a:pt x="4012" y="11300"/>
                  </a:lnTo>
                  <a:lnTo>
                    <a:pt x="4012" y="3299"/>
                  </a:lnTo>
                  <a:lnTo>
                    <a:pt x="9472" y="0"/>
                  </a:lnTo>
                  <a:lnTo>
                    <a:pt x="9472" y="11300"/>
                  </a:lnTo>
                  <a:lnTo>
                    <a:pt x="14978" y="11300"/>
                  </a:lnTo>
                  <a:lnTo>
                    <a:pt x="14978" y="15557"/>
                  </a:lnTo>
                  <a:lnTo>
                    <a:pt x="9472" y="15557"/>
                  </a:lnTo>
                  <a:lnTo>
                    <a:pt x="9472" y="34480"/>
                  </a:lnTo>
                  <a:cubicBezTo>
                    <a:pt x="9472" y="36040"/>
                    <a:pt x="9562" y="37043"/>
                    <a:pt x="9762" y="37489"/>
                  </a:cubicBezTo>
                  <a:cubicBezTo>
                    <a:pt x="9963" y="37934"/>
                    <a:pt x="10275" y="38291"/>
                    <a:pt x="10698" y="38558"/>
                  </a:cubicBezTo>
                  <a:cubicBezTo>
                    <a:pt x="11144" y="38826"/>
                    <a:pt x="11768" y="38960"/>
                    <a:pt x="12570" y="38960"/>
                  </a:cubicBezTo>
                  <a:cubicBezTo>
                    <a:pt x="13195" y="38960"/>
                    <a:pt x="13997" y="38870"/>
                    <a:pt x="14978" y="387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g330bd8c7d2a_0_328"/>
            <p:cNvSpPr/>
            <p:nvPr/>
          </p:nvSpPr>
          <p:spPr>
            <a:xfrm>
              <a:off x="9519145" y="6621807"/>
              <a:ext cx="28974" cy="33432"/>
            </a:xfrm>
            <a:custGeom>
              <a:rect b="b" l="l" r="r" t="t"/>
              <a:pathLst>
                <a:path extrusionOk="0" h="33432" w="28974">
                  <a:moveTo>
                    <a:pt x="23982" y="22667"/>
                  </a:moveTo>
                  <a:lnTo>
                    <a:pt x="29643" y="23358"/>
                  </a:lnTo>
                  <a:cubicBezTo>
                    <a:pt x="28751" y="26679"/>
                    <a:pt x="27102" y="29242"/>
                    <a:pt x="24673" y="31070"/>
                  </a:cubicBezTo>
                  <a:cubicBezTo>
                    <a:pt x="22266" y="32897"/>
                    <a:pt x="19168" y="33811"/>
                    <a:pt x="15423" y="33811"/>
                  </a:cubicBezTo>
                  <a:cubicBezTo>
                    <a:pt x="10698" y="33811"/>
                    <a:pt x="6932" y="32362"/>
                    <a:pt x="4168" y="29443"/>
                  </a:cubicBezTo>
                  <a:cubicBezTo>
                    <a:pt x="1404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21" y="11501"/>
                    <a:pt x="29821" y="16850"/>
                  </a:cubicBezTo>
                  <a:cubicBezTo>
                    <a:pt x="29821" y="17184"/>
                    <a:pt x="29821" y="17652"/>
                    <a:pt x="29799" y="18321"/>
                  </a:cubicBezTo>
                  <a:lnTo>
                    <a:pt x="5661" y="18321"/>
                  </a:lnTo>
                  <a:cubicBezTo>
                    <a:pt x="5862" y="21865"/>
                    <a:pt x="6865" y="24606"/>
                    <a:pt x="8670" y="26478"/>
                  </a:cubicBezTo>
                  <a:cubicBezTo>
                    <a:pt x="10475" y="28373"/>
                    <a:pt x="12726" y="29309"/>
                    <a:pt x="15423" y="29309"/>
                  </a:cubicBezTo>
                  <a:cubicBezTo>
                    <a:pt x="17429" y="29309"/>
                    <a:pt x="19145" y="28774"/>
                    <a:pt x="20572" y="27726"/>
                  </a:cubicBezTo>
                  <a:cubicBezTo>
                    <a:pt x="22021" y="26657"/>
                    <a:pt x="23135" y="24985"/>
                    <a:pt x="23982" y="22667"/>
                  </a:cubicBezTo>
                  <a:close/>
                  <a:moveTo>
                    <a:pt x="5973" y="13796"/>
                  </a:moveTo>
                  <a:lnTo>
                    <a:pt x="24026" y="13796"/>
                  </a:lnTo>
                  <a:cubicBezTo>
                    <a:pt x="23781" y="11077"/>
                    <a:pt x="23090" y="9027"/>
                    <a:pt x="21954" y="7667"/>
                  </a:cubicBezTo>
                  <a:cubicBezTo>
                    <a:pt x="20215" y="5550"/>
                    <a:pt x="17942" y="4502"/>
                    <a:pt x="15156" y="4502"/>
                  </a:cubicBezTo>
                  <a:cubicBezTo>
                    <a:pt x="12637" y="4502"/>
                    <a:pt x="10520" y="5349"/>
                    <a:pt x="8804" y="7021"/>
                  </a:cubicBezTo>
                  <a:cubicBezTo>
                    <a:pt x="7110" y="8715"/>
                    <a:pt x="6152" y="10966"/>
                    <a:pt x="5973" y="137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330bd8c7d2a_0_328"/>
            <p:cNvSpPr/>
            <p:nvPr/>
          </p:nvSpPr>
          <p:spPr>
            <a:xfrm>
              <a:off x="9553603" y="6621807"/>
              <a:ext cx="26745" cy="44576"/>
            </a:xfrm>
            <a:custGeom>
              <a:rect b="b" l="l" r="r" t="t"/>
              <a:pathLst>
                <a:path extrusionOk="0" h="44576" w="26745">
                  <a:moveTo>
                    <a:pt x="1070" y="35750"/>
                  </a:moveTo>
                  <a:lnTo>
                    <a:pt x="6397" y="36552"/>
                  </a:lnTo>
                  <a:cubicBezTo>
                    <a:pt x="6619" y="38202"/>
                    <a:pt x="7244" y="39383"/>
                    <a:pt x="8269" y="40141"/>
                  </a:cubicBezTo>
                  <a:cubicBezTo>
                    <a:pt x="9628" y="41166"/>
                    <a:pt x="11478" y="41656"/>
                    <a:pt x="13841" y="41656"/>
                  </a:cubicBezTo>
                  <a:cubicBezTo>
                    <a:pt x="16382" y="41656"/>
                    <a:pt x="18343" y="41144"/>
                    <a:pt x="19725" y="40141"/>
                  </a:cubicBezTo>
                  <a:cubicBezTo>
                    <a:pt x="21107" y="39116"/>
                    <a:pt x="22043" y="37711"/>
                    <a:pt x="22533" y="35884"/>
                  </a:cubicBezTo>
                  <a:cubicBezTo>
                    <a:pt x="22823" y="34769"/>
                    <a:pt x="22957" y="32429"/>
                    <a:pt x="22934" y="28841"/>
                  </a:cubicBezTo>
                  <a:cubicBezTo>
                    <a:pt x="20549" y="31671"/>
                    <a:pt x="17563" y="33075"/>
                    <a:pt x="13975" y="33075"/>
                  </a:cubicBezTo>
                  <a:cubicBezTo>
                    <a:pt x="9517" y="33075"/>
                    <a:pt x="6085" y="31471"/>
                    <a:pt x="3655" y="28261"/>
                  </a:cubicBezTo>
                  <a:cubicBezTo>
                    <a:pt x="1226" y="25052"/>
                    <a:pt x="0" y="21196"/>
                    <a:pt x="0" y="16716"/>
                  </a:cubicBezTo>
                  <a:cubicBezTo>
                    <a:pt x="0" y="13640"/>
                    <a:pt x="557" y="10787"/>
                    <a:pt x="1672" y="8180"/>
                  </a:cubicBezTo>
                  <a:cubicBezTo>
                    <a:pt x="2786" y="5572"/>
                    <a:pt x="4413" y="3544"/>
                    <a:pt x="6530" y="2140"/>
                  </a:cubicBezTo>
                  <a:cubicBezTo>
                    <a:pt x="8648" y="713"/>
                    <a:pt x="11144" y="0"/>
                    <a:pt x="13997" y="0"/>
                  </a:cubicBezTo>
                  <a:cubicBezTo>
                    <a:pt x="17808" y="0"/>
                    <a:pt x="20951" y="1538"/>
                    <a:pt x="23447" y="4636"/>
                  </a:cubicBezTo>
                  <a:lnTo>
                    <a:pt x="23447" y="736"/>
                  </a:lnTo>
                  <a:lnTo>
                    <a:pt x="28506" y="736"/>
                  </a:lnTo>
                  <a:lnTo>
                    <a:pt x="28506" y="28707"/>
                  </a:lnTo>
                  <a:cubicBezTo>
                    <a:pt x="28506" y="33744"/>
                    <a:pt x="27994" y="37310"/>
                    <a:pt x="26968" y="39405"/>
                  </a:cubicBezTo>
                  <a:cubicBezTo>
                    <a:pt x="25943" y="41500"/>
                    <a:pt x="24316" y="43172"/>
                    <a:pt x="22087" y="44376"/>
                  </a:cubicBezTo>
                  <a:cubicBezTo>
                    <a:pt x="19859" y="45601"/>
                    <a:pt x="17117" y="46203"/>
                    <a:pt x="13885" y="46203"/>
                  </a:cubicBezTo>
                  <a:cubicBezTo>
                    <a:pt x="10030" y="46203"/>
                    <a:pt x="6909" y="45334"/>
                    <a:pt x="4524" y="43595"/>
                  </a:cubicBezTo>
                  <a:cubicBezTo>
                    <a:pt x="2117" y="41857"/>
                    <a:pt x="981" y="39249"/>
                    <a:pt x="1070" y="35750"/>
                  </a:cubicBezTo>
                  <a:close/>
                  <a:moveTo>
                    <a:pt x="5594" y="16315"/>
                  </a:moveTo>
                  <a:cubicBezTo>
                    <a:pt x="5594" y="20550"/>
                    <a:pt x="6441" y="23648"/>
                    <a:pt x="8113" y="25609"/>
                  </a:cubicBezTo>
                  <a:cubicBezTo>
                    <a:pt x="9807" y="27548"/>
                    <a:pt x="11902" y="28529"/>
                    <a:pt x="14443" y="28529"/>
                  </a:cubicBezTo>
                  <a:cubicBezTo>
                    <a:pt x="16961" y="28529"/>
                    <a:pt x="19079" y="27548"/>
                    <a:pt x="20772" y="25609"/>
                  </a:cubicBezTo>
                  <a:cubicBezTo>
                    <a:pt x="22466" y="23670"/>
                    <a:pt x="23335" y="20639"/>
                    <a:pt x="23335" y="16493"/>
                  </a:cubicBezTo>
                  <a:cubicBezTo>
                    <a:pt x="23335" y="12526"/>
                    <a:pt x="22466" y="9539"/>
                    <a:pt x="20705" y="7533"/>
                  </a:cubicBezTo>
                  <a:cubicBezTo>
                    <a:pt x="18945" y="5527"/>
                    <a:pt x="16827" y="4524"/>
                    <a:pt x="14353" y="4524"/>
                  </a:cubicBezTo>
                  <a:cubicBezTo>
                    <a:pt x="11924" y="4524"/>
                    <a:pt x="9851" y="5505"/>
                    <a:pt x="8135" y="7489"/>
                  </a:cubicBezTo>
                  <a:cubicBezTo>
                    <a:pt x="6463" y="9472"/>
                    <a:pt x="5594" y="12414"/>
                    <a:pt x="5594" y="163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330bd8c7d2a_0_328"/>
            <p:cNvSpPr/>
            <p:nvPr/>
          </p:nvSpPr>
          <p:spPr>
            <a:xfrm>
              <a:off x="9587258" y="6622565"/>
              <a:ext cx="28974" cy="44576"/>
            </a:xfrm>
            <a:custGeom>
              <a:rect b="b" l="l" r="r" t="t"/>
              <a:pathLst>
                <a:path extrusionOk="0" h="44576" w="28974">
                  <a:moveTo>
                    <a:pt x="2853" y="44777"/>
                  </a:moveTo>
                  <a:lnTo>
                    <a:pt x="2251" y="39628"/>
                  </a:lnTo>
                  <a:cubicBezTo>
                    <a:pt x="3455" y="39962"/>
                    <a:pt x="4502" y="40118"/>
                    <a:pt x="5394" y="40118"/>
                  </a:cubicBezTo>
                  <a:cubicBezTo>
                    <a:pt x="6620" y="40118"/>
                    <a:pt x="7578" y="39918"/>
                    <a:pt x="8313" y="39517"/>
                  </a:cubicBezTo>
                  <a:cubicBezTo>
                    <a:pt x="9049" y="39116"/>
                    <a:pt x="9651" y="38536"/>
                    <a:pt x="10119" y="37823"/>
                  </a:cubicBezTo>
                  <a:cubicBezTo>
                    <a:pt x="10475" y="37266"/>
                    <a:pt x="11033" y="35906"/>
                    <a:pt x="11790" y="33744"/>
                  </a:cubicBezTo>
                  <a:cubicBezTo>
                    <a:pt x="11902" y="33432"/>
                    <a:pt x="12058" y="32986"/>
                    <a:pt x="12281" y="32407"/>
                  </a:cubicBezTo>
                  <a:lnTo>
                    <a:pt x="0" y="0"/>
                  </a:lnTo>
                  <a:lnTo>
                    <a:pt x="5906" y="0"/>
                  </a:lnTo>
                  <a:lnTo>
                    <a:pt x="12637" y="18744"/>
                  </a:lnTo>
                  <a:cubicBezTo>
                    <a:pt x="13507" y="21129"/>
                    <a:pt x="14287" y="23625"/>
                    <a:pt x="14978" y="26233"/>
                  </a:cubicBezTo>
                  <a:cubicBezTo>
                    <a:pt x="15602" y="23714"/>
                    <a:pt x="16359" y="21263"/>
                    <a:pt x="17229" y="18856"/>
                  </a:cubicBezTo>
                  <a:lnTo>
                    <a:pt x="24138" y="0"/>
                  </a:lnTo>
                  <a:lnTo>
                    <a:pt x="29621" y="0"/>
                  </a:lnTo>
                  <a:lnTo>
                    <a:pt x="17318" y="32897"/>
                  </a:lnTo>
                  <a:cubicBezTo>
                    <a:pt x="16003" y="36441"/>
                    <a:pt x="14978" y="38893"/>
                    <a:pt x="14242" y="40230"/>
                  </a:cubicBezTo>
                  <a:cubicBezTo>
                    <a:pt x="13261" y="42035"/>
                    <a:pt x="12147" y="43373"/>
                    <a:pt x="10899" y="44197"/>
                  </a:cubicBezTo>
                  <a:cubicBezTo>
                    <a:pt x="9651" y="45044"/>
                    <a:pt x="8135" y="45468"/>
                    <a:pt x="6397" y="45468"/>
                  </a:cubicBezTo>
                  <a:cubicBezTo>
                    <a:pt x="5349" y="45445"/>
                    <a:pt x="4168" y="45222"/>
                    <a:pt x="2853" y="447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g330bd8c7d2a_0_328"/>
            <p:cNvSpPr/>
            <p:nvPr/>
          </p:nvSpPr>
          <p:spPr>
            <a:xfrm>
              <a:off x="8952518" y="6504683"/>
              <a:ext cx="86923" cy="91381"/>
            </a:xfrm>
            <a:custGeom>
              <a:rect b="b" l="l" r="r" t="t"/>
              <a:pathLst>
                <a:path extrusionOk="0" h="91381" w="86923">
                  <a:moveTo>
                    <a:pt x="62562" y="92518"/>
                  </a:moveTo>
                  <a:lnTo>
                    <a:pt x="42102" y="92518"/>
                  </a:lnTo>
                  <a:lnTo>
                    <a:pt x="42102" y="83112"/>
                  </a:lnTo>
                  <a:lnTo>
                    <a:pt x="8581" y="83112"/>
                  </a:lnTo>
                  <a:cubicBezTo>
                    <a:pt x="5995" y="83112"/>
                    <a:pt x="3900" y="82399"/>
                    <a:pt x="2340" y="80950"/>
                  </a:cubicBezTo>
                  <a:cubicBezTo>
                    <a:pt x="780" y="79501"/>
                    <a:pt x="0" y="77607"/>
                    <a:pt x="0" y="75222"/>
                  </a:cubicBezTo>
                  <a:lnTo>
                    <a:pt x="0" y="1872"/>
                  </a:lnTo>
                  <a:lnTo>
                    <a:pt x="20438" y="1872"/>
                  </a:lnTo>
                  <a:lnTo>
                    <a:pt x="20438" y="69940"/>
                  </a:lnTo>
                  <a:lnTo>
                    <a:pt x="42102" y="69940"/>
                  </a:lnTo>
                  <a:lnTo>
                    <a:pt x="42102" y="49814"/>
                  </a:lnTo>
                  <a:lnTo>
                    <a:pt x="25743" y="49814"/>
                  </a:lnTo>
                  <a:lnTo>
                    <a:pt x="25743" y="36642"/>
                  </a:lnTo>
                  <a:lnTo>
                    <a:pt x="42102" y="36642"/>
                  </a:lnTo>
                  <a:lnTo>
                    <a:pt x="42102" y="0"/>
                  </a:lnTo>
                  <a:lnTo>
                    <a:pt x="62540" y="0"/>
                  </a:lnTo>
                  <a:lnTo>
                    <a:pt x="62540" y="92518"/>
                  </a:lnTo>
                  <a:close/>
                  <a:moveTo>
                    <a:pt x="87302" y="92518"/>
                  </a:moveTo>
                  <a:lnTo>
                    <a:pt x="66842" y="92518"/>
                  </a:lnTo>
                  <a:lnTo>
                    <a:pt x="66842" y="0"/>
                  </a:lnTo>
                  <a:lnTo>
                    <a:pt x="87280" y="0"/>
                  </a:lnTo>
                  <a:lnTo>
                    <a:pt x="87280" y="925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330bd8c7d2a_0_328"/>
            <p:cNvSpPr/>
            <p:nvPr/>
          </p:nvSpPr>
          <p:spPr>
            <a:xfrm>
              <a:off x="9051053" y="6505798"/>
              <a:ext cx="93609" cy="89152"/>
            </a:xfrm>
            <a:custGeom>
              <a:rect b="b" l="l" r="r" t="t"/>
              <a:pathLst>
                <a:path extrusionOk="0" h="89152" w="93609">
                  <a:moveTo>
                    <a:pt x="57458" y="77295"/>
                  </a:moveTo>
                  <a:lnTo>
                    <a:pt x="95081" y="77295"/>
                  </a:lnTo>
                  <a:lnTo>
                    <a:pt x="95081" y="90467"/>
                  </a:lnTo>
                  <a:lnTo>
                    <a:pt x="0" y="90467"/>
                  </a:lnTo>
                  <a:lnTo>
                    <a:pt x="0" y="77295"/>
                  </a:lnTo>
                  <a:lnTo>
                    <a:pt x="36998" y="77295"/>
                  </a:lnTo>
                  <a:lnTo>
                    <a:pt x="36998" y="59242"/>
                  </a:lnTo>
                  <a:lnTo>
                    <a:pt x="57436" y="59242"/>
                  </a:lnTo>
                  <a:lnTo>
                    <a:pt x="57436" y="77295"/>
                  </a:lnTo>
                  <a:close/>
                  <a:moveTo>
                    <a:pt x="76113" y="8247"/>
                  </a:moveTo>
                  <a:cubicBezTo>
                    <a:pt x="83847" y="13752"/>
                    <a:pt x="87725" y="20371"/>
                    <a:pt x="87725" y="28105"/>
                  </a:cubicBezTo>
                  <a:cubicBezTo>
                    <a:pt x="87725" y="35861"/>
                    <a:pt x="83847" y="42503"/>
                    <a:pt x="76113" y="48075"/>
                  </a:cubicBezTo>
                  <a:cubicBezTo>
                    <a:pt x="68380" y="53625"/>
                    <a:pt x="59063" y="56411"/>
                    <a:pt x="48164" y="56411"/>
                  </a:cubicBezTo>
                  <a:cubicBezTo>
                    <a:pt x="37265" y="56411"/>
                    <a:pt x="27971" y="53625"/>
                    <a:pt x="20304" y="48075"/>
                  </a:cubicBezTo>
                  <a:cubicBezTo>
                    <a:pt x="12637" y="42526"/>
                    <a:pt x="8804" y="35861"/>
                    <a:pt x="8804" y="28105"/>
                  </a:cubicBezTo>
                  <a:cubicBezTo>
                    <a:pt x="8804" y="20349"/>
                    <a:pt x="12637" y="13729"/>
                    <a:pt x="20304" y="8247"/>
                  </a:cubicBezTo>
                  <a:cubicBezTo>
                    <a:pt x="27971" y="2741"/>
                    <a:pt x="37265" y="0"/>
                    <a:pt x="48164" y="0"/>
                  </a:cubicBezTo>
                  <a:cubicBezTo>
                    <a:pt x="59063" y="0"/>
                    <a:pt x="68380" y="2764"/>
                    <a:pt x="76113" y="8247"/>
                  </a:cubicBezTo>
                  <a:close/>
                  <a:moveTo>
                    <a:pt x="34836" y="17563"/>
                  </a:moveTo>
                  <a:cubicBezTo>
                    <a:pt x="31114" y="20483"/>
                    <a:pt x="29242" y="24027"/>
                    <a:pt x="29242" y="28217"/>
                  </a:cubicBezTo>
                  <a:cubicBezTo>
                    <a:pt x="29242" y="32273"/>
                    <a:pt x="31114" y="35795"/>
                    <a:pt x="34836" y="38781"/>
                  </a:cubicBezTo>
                  <a:cubicBezTo>
                    <a:pt x="38558" y="41768"/>
                    <a:pt x="43038" y="43261"/>
                    <a:pt x="48253" y="43261"/>
                  </a:cubicBezTo>
                  <a:cubicBezTo>
                    <a:pt x="53469" y="43261"/>
                    <a:pt x="57926" y="41768"/>
                    <a:pt x="61671" y="38781"/>
                  </a:cubicBezTo>
                  <a:cubicBezTo>
                    <a:pt x="65393" y="35795"/>
                    <a:pt x="67265" y="32273"/>
                    <a:pt x="67265" y="28217"/>
                  </a:cubicBezTo>
                  <a:cubicBezTo>
                    <a:pt x="67265" y="24027"/>
                    <a:pt x="65393" y="20483"/>
                    <a:pt x="61671" y="17563"/>
                  </a:cubicBezTo>
                  <a:cubicBezTo>
                    <a:pt x="57949" y="14643"/>
                    <a:pt x="53469" y="13172"/>
                    <a:pt x="48253" y="13172"/>
                  </a:cubicBezTo>
                  <a:cubicBezTo>
                    <a:pt x="43038" y="13172"/>
                    <a:pt x="38580" y="14621"/>
                    <a:pt x="34836" y="175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330bd8c7d2a_0_328"/>
            <p:cNvSpPr/>
            <p:nvPr/>
          </p:nvSpPr>
          <p:spPr>
            <a:xfrm>
              <a:off x="9199737" y="6496303"/>
              <a:ext cx="86923" cy="104753"/>
            </a:xfrm>
            <a:custGeom>
              <a:rect b="b" l="l" r="r" t="t"/>
              <a:pathLst>
                <a:path extrusionOk="0" h="104753" w="86923">
                  <a:moveTo>
                    <a:pt x="55876" y="95772"/>
                  </a:moveTo>
                  <a:lnTo>
                    <a:pt x="8960" y="95772"/>
                  </a:lnTo>
                  <a:cubicBezTo>
                    <a:pt x="6263" y="95772"/>
                    <a:pt x="4079" y="94947"/>
                    <a:pt x="2452" y="93320"/>
                  </a:cubicBezTo>
                  <a:cubicBezTo>
                    <a:pt x="825" y="91693"/>
                    <a:pt x="0" y="89509"/>
                    <a:pt x="0" y="86812"/>
                  </a:cubicBezTo>
                  <a:lnTo>
                    <a:pt x="0" y="3834"/>
                  </a:lnTo>
                  <a:lnTo>
                    <a:pt x="21330" y="3834"/>
                  </a:lnTo>
                  <a:lnTo>
                    <a:pt x="21330" y="33276"/>
                  </a:lnTo>
                  <a:lnTo>
                    <a:pt x="34546" y="33276"/>
                  </a:lnTo>
                  <a:lnTo>
                    <a:pt x="34546" y="3834"/>
                  </a:lnTo>
                  <a:lnTo>
                    <a:pt x="55876" y="3834"/>
                  </a:lnTo>
                  <a:lnTo>
                    <a:pt x="55876" y="95772"/>
                  </a:lnTo>
                  <a:close/>
                  <a:moveTo>
                    <a:pt x="21330" y="80839"/>
                  </a:moveTo>
                  <a:lnTo>
                    <a:pt x="34546" y="80839"/>
                  </a:lnTo>
                  <a:lnTo>
                    <a:pt x="34546" y="48209"/>
                  </a:lnTo>
                  <a:lnTo>
                    <a:pt x="21330" y="48209"/>
                  </a:lnTo>
                  <a:lnTo>
                    <a:pt x="21330" y="80839"/>
                  </a:lnTo>
                  <a:close/>
                  <a:moveTo>
                    <a:pt x="87458" y="104954"/>
                  </a:moveTo>
                  <a:lnTo>
                    <a:pt x="66128" y="104954"/>
                  </a:lnTo>
                  <a:lnTo>
                    <a:pt x="66128" y="0"/>
                  </a:lnTo>
                  <a:lnTo>
                    <a:pt x="87458" y="0"/>
                  </a:lnTo>
                  <a:lnTo>
                    <a:pt x="87458" y="104954"/>
                  </a:lnTo>
                  <a:close/>
                </a:path>
              </a:pathLst>
            </a:custGeom>
            <a:solidFill>
              <a:srgbClr val="F0582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330bd8c7d2a_0_328"/>
            <p:cNvSpPr/>
            <p:nvPr/>
          </p:nvSpPr>
          <p:spPr>
            <a:xfrm>
              <a:off x="9304223" y="6496526"/>
              <a:ext cx="93609" cy="100296"/>
            </a:xfrm>
            <a:custGeom>
              <a:rect b="b" l="l" r="r" t="t"/>
              <a:pathLst>
                <a:path extrusionOk="0" h="100296" w="93609">
                  <a:moveTo>
                    <a:pt x="72547" y="72302"/>
                  </a:moveTo>
                  <a:lnTo>
                    <a:pt x="53981" y="72302"/>
                  </a:lnTo>
                  <a:lnTo>
                    <a:pt x="53981" y="36686"/>
                  </a:lnTo>
                  <a:lnTo>
                    <a:pt x="49925" y="36686"/>
                  </a:lnTo>
                  <a:cubicBezTo>
                    <a:pt x="49078" y="43796"/>
                    <a:pt x="46515" y="49435"/>
                    <a:pt x="42236" y="53647"/>
                  </a:cubicBezTo>
                  <a:cubicBezTo>
                    <a:pt x="37979" y="57837"/>
                    <a:pt x="32496" y="59955"/>
                    <a:pt x="25809" y="59955"/>
                  </a:cubicBezTo>
                  <a:cubicBezTo>
                    <a:pt x="19257" y="59955"/>
                    <a:pt x="13328" y="57080"/>
                    <a:pt x="8001" y="51352"/>
                  </a:cubicBezTo>
                  <a:cubicBezTo>
                    <a:pt x="2675" y="45601"/>
                    <a:pt x="0" y="38313"/>
                    <a:pt x="0" y="29443"/>
                  </a:cubicBezTo>
                  <a:cubicBezTo>
                    <a:pt x="0" y="20438"/>
                    <a:pt x="2675" y="13284"/>
                    <a:pt x="8001" y="7979"/>
                  </a:cubicBezTo>
                  <a:cubicBezTo>
                    <a:pt x="13328" y="2675"/>
                    <a:pt x="19279" y="22"/>
                    <a:pt x="25809" y="22"/>
                  </a:cubicBezTo>
                  <a:cubicBezTo>
                    <a:pt x="32496" y="22"/>
                    <a:pt x="37890" y="1761"/>
                    <a:pt x="42013" y="5238"/>
                  </a:cubicBezTo>
                  <a:cubicBezTo>
                    <a:pt x="46136" y="8715"/>
                    <a:pt x="48766" y="14220"/>
                    <a:pt x="49903" y="21775"/>
                  </a:cubicBezTo>
                  <a:lnTo>
                    <a:pt x="53959" y="21775"/>
                  </a:lnTo>
                  <a:lnTo>
                    <a:pt x="53959" y="0"/>
                  </a:lnTo>
                  <a:lnTo>
                    <a:pt x="72525" y="0"/>
                  </a:lnTo>
                  <a:lnTo>
                    <a:pt x="72525" y="72302"/>
                  </a:lnTo>
                  <a:close/>
                  <a:moveTo>
                    <a:pt x="12414" y="62273"/>
                  </a:moveTo>
                  <a:lnTo>
                    <a:pt x="33744" y="62273"/>
                  </a:lnTo>
                  <a:lnTo>
                    <a:pt x="33744" y="87436"/>
                  </a:lnTo>
                  <a:lnTo>
                    <a:pt x="95593" y="87436"/>
                  </a:lnTo>
                  <a:lnTo>
                    <a:pt x="95593" y="102369"/>
                  </a:lnTo>
                  <a:lnTo>
                    <a:pt x="21374" y="102369"/>
                  </a:lnTo>
                  <a:cubicBezTo>
                    <a:pt x="18677" y="102369"/>
                    <a:pt x="16493" y="101544"/>
                    <a:pt x="14866" y="99917"/>
                  </a:cubicBezTo>
                  <a:cubicBezTo>
                    <a:pt x="13239" y="98290"/>
                    <a:pt x="12414" y="96106"/>
                    <a:pt x="12414" y="93409"/>
                  </a:cubicBezTo>
                  <a:lnTo>
                    <a:pt x="12414" y="62273"/>
                  </a:lnTo>
                  <a:close/>
                  <a:moveTo>
                    <a:pt x="21263" y="19301"/>
                  </a:moveTo>
                  <a:cubicBezTo>
                    <a:pt x="20059" y="22221"/>
                    <a:pt x="19457" y="25787"/>
                    <a:pt x="19457" y="29955"/>
                  </a:cubicBezTo>
                  <a:cubicBezTo>
                    <a:pt x="19457" y="33989"/>
                    <a:pt x="20059" y="37511"/>
                    <a:pt x="21263" y="40497"/>
                  </a:cubicBezTo>
                  <a:cubicBezTo>
                    <a:pt x="22466" y="43484"/>
                    <a:pt x="24004" y="44977"/>
                    <a:pt x="25854" y="44977"/>
                  </a:cubicBezTo>
                  <a:cubicBezTo>
                    <a:pt x="27838" y="44977"/>
                    <a:pt x="29509" y="43484"/>
                    <a:pt x="30869" y="40497"/>
                  </a:cubicBezTo>
                  <a:cubicBezTo>
                    <a:pt x="32228" y="37511"/>
                    <a:pt x="32897" y="33989"/>
                    <a:pt x="32897" y="29955"/>
                  </a:cubicBezTo>
                  <a:cubicBezTo>
                    <a:pt x="32897" y="25787"/>
                    <a:pt x="32228" y="22221"/>
                    <a:pt x="30869" y="19301"/>
                  </a:cubicBezTo>
                  <a:cubicBezTo>
                    <a:pt x="29509" y="16382"/>
                    <a:pt x="27838" y="14911"/>
                    <a:pt x="25854" y="14911"/>
                  </a:cubicBezTo>
                  <a:cubicBezTo>
                    <a:pt x="23982" y="14911"/>
                    <a:pt x="22466" y="16382"/>
                    <a:pt x="21263" y="19301"/>
                  </a:cubicBezTo>
                  <a:close/>
                  <a:moveTo>
                    <a:pt x="94100" y="72302"/>
                  </a:moveTo>
                  <a:lnTo>
                    <a:pt x="75534" y="72302"/>
                  </a:lnTo>
                  <a:lnTo>
                    <a:pt x="75534" y="0"/>
                  </a:lnTo>
                  <a:lnTo>
                    <a:pt x="94100" y="0"/>
                  </a:lnTo>
                  <a:lnTo>
                    <a:pt x="94100" y="72302"/>
                  </a:lnTo>
                  <a:close/>
                </a:path>
              </a:pathLst>
            </a:custGeom>
            <a:solidFill>
              <a:srgbClr val="F0582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330bd8c7d2a_0_328"/>
            <p:cNvSpPr/>
            <p:nvPr/>
          </p:nvSpPr>
          <p:spPr>
            <a:xfrm>
              <a:off x="9413701" y="6496526"/>
              <a:ext cx="93609" cy="102525"/>
            </a:xfrm>
            <a:custGeom>
              <a:rect b="b" l="l" r="r" t="t"/>
              <a:pathLst>
                <a:path extrusionOk="0" h="102525" w="93609">
                  <a:moveTo>
                    <a:pt x="71232" y="104509"/>
                  </a:moveTo>
                  <a:lnTo>
                    <a:pt x="52042" y="104509"/>
                  </a:lnTo>
                  <a:lnTo>
                    <a:pt x="52042" y="52890"/>
                  </a:lnTo>
                  <a:lnTo>
                    <a:pt x="47563" y="52890"/>
                  </a:lnTo>
                  <a:cubicBezTo>
                    <a:pt x="47273" y="68246"/>
                    <a:pt x="44888" y="78766"/>
                    <a:pt x="40408" y="84449"/>
                  </a:cubicBezTo>
                  <a:cubicBezTo>
                    <a:pt x="35928" y="90133"/>
                    <a:pt x="30490" y="92986"/>
                    <a:pt x="24093" y="92986"/>
                  </a:cubicBezTo>
                  <a:cubicBezTo>
                    <a:pt x="17697" y="92986"/>
                    <a:pt x="12080" y="89531"/>
                    <a:pt x="7244" y="82600"/>
                  </a:cubicBezTo>
                  <a:cubicBezTo>
                    <a:pt x="2407" y="75668"/>
                    <a:pt x="0" y="64167"/>
                    <a:pt x="0" y="48075"/>
                  </a:cubicBezTo>
                  <a:cubicBezTo>
                    <a:pt x="0" y="31850"/>
                    <a:pt x="2407" y="20304"/>
                    <a:pt x="7244" y="13462"/>
                  </a:cubicBezTo>
                  <a:cubicBezTo>
                    <a:pt x="12080" y="6620"/>
                    <a:pt x="17697" y="3187"/>
                    <a:pt x="24093" y="3187"/>
                  </a:cubicBezTo>
                  <a:cubicBezTo>
                    <a:pt x="30490" y="3187"/>
                    <a:pt x="35750" y="5817"/>
                    <a:pt x="39873" y="11077"/>
                  </a:cubicBezTo>
                  <a:cubicBezTo>
                    <a:pt x="43996" y="16337"/>
                    <a:pt x="46560" y="25297"/>
                    <a:pt x="47563" y="37957"/>
                  </a:cubicBezTo>
                  <a:lnTo>
                    <a:pt x="52042" y="37957"/>
                  </a:lnTo>
                  <a:lnTo>
                    <a:pt x="52042" y="0"/>
                  </a:lnTo>
                  <a:lnTo>
                    <a:pt x="71232" y="0"/>
                  </a:lnTo>
                  <a:lnTo>
                    <a:pt x="71232" y="104509"/>
                  </a:lnTo>
                  <a:close/>
                  <a:moveTo>
                    <a:pt x="20349" y="24584"/>
                  </a:moveTo>
                  <a:cubicBezTo>
                    <a:pt x="19279" y="28885"/>
                    <a:pt x="18744" y="36731"/>
                    <a:pt x="18744" y="48098"/>
                  </a:cubicBezTo>
                  <a:cubicBezTo>
                    <a:pt x="18744" y="59465"/>
                    <a:pt x="19279" y="67310"/>
                    <a:pt x="20349" y="71612"/>
                  </a:cubicBezTo>
                  <a:cubicBezTo>
                    <a:pt x="21419" y="75913"/>
                    <a:pt x="22667" y="78075"/>
                    <a:pt x="24071" y="78075"/>
                  </a:cubicBezTo>
                  <a:cubicBezTo>
                    <a:pt x="25631" y="78075"/>
                    <a:pt x="26946" y="75935"/>
                    <a:pt x="28016" y="71612"/>
                  </a:cubicBezTo>
                  <a:cubicBezTo>
                    <a:pt x="29086" y="67310"/>
                    <a:pt x="29621" y="59465"/>
                    <a:pt x="29621" y="48098"/>
                  </a:cubicBezTo>
                  <a:cubicBezTo>
                    <a:pt x="29621" y="36731"/>
                    <a:pt x="29086" y="28885"/>
                    <a:pt x="28016" y="24584"/>
                  </a:cubicBezTo>
                  <a:cubicBezTo>
                    <a:pt x="26946" y="20282"/>
                    <a:pt x="25631" y="18142"/>
                    <a:pt x="24071" y="18142"/>
                  </a:cubicBezTo>
                  <a:cubicBezTo>
                    <a:pt x="22667" y="18120"/>
                    <a:pt x="21419" y="20282"/>
                    <a:pt x="20349" y="24584"/>
                  </a:cubicBezTo>
                  <a:close/>
                  <a:moveTo>
                    <a:pt x="93832" y="104509"/>
                  </a:moveTo>
                  <a:lnTo>
                    <a:pt x="74642" y="104509"/>
                  </a:lnTo>
                  <a:lnTo>
                    <a:pt x="74642" y="0"/>
                  </a:lnTo>
                  <a:lnTo>
                    <a:pt x="93832" y="0"/>
                  </a:lnTo>
                  <a:lnTo>
                    <a:pt x="93832" y="104509"/>
                  </a:lnTo>
                  <a:close/>
                </a:path>
              </a:pathLst>
            </a:custGeom>
            <a:solidFill>
              <a:srgbClr val="F0582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330bd8c7d2a_0_328"/>
            <p:cNvSpPr/>
            <p:nvPr/>
          </p:nvSpPr>
          <p:spPr>
            <a:xfrm>
              <a:off x="9520327" y="6498822"/>
              <a:ext cx="98067" cy="100296"/>
            </a:xfrm>
            <a:custGeom>
              <a:rect b="b" l="l" r="r" t="t"/>
              <a:pathLst>
                <a:path extrusionOk="0" h="100296" w="98067">
                  <a:moveTo>
                    <a:pt x="0" y="86210"/>
                  </a:moveTo>
                  <a:lnTo>
                    <a:pt x="98335" y="86210"/>
                  </a:lnTo>
                  <a:lnTo>
                    <a:pt x="98335" y="101143"/>
                  </a:lnTo>
                  <a:lnTo>
                    <a:pt x="0" y="101143"/>
                  </a:lnTo>
                  <a:lnTo>
                    <a:pt x="0" y="86210"/>
                  </a:lnTo>
                  <a:close/>
                  <a:moveTo>
                    <a:pt x="70831" y="33744"/>
                  </a:moveTo>
                  <a:cubicBezTo>
                    <a:pt x="76671" y="41433"/>
                    <a:pt x="85608" y="47674"/>
                    <a:pt x="97710" y="52511"/>
                  </a:cubicBezTo>
                  <a:lnTo>
                    <a:pt x="86188" y="65727"/>
                  </a:lnTo>
                  <a:cubicBezTo>
                    <a:pt x="78654" y="63588"/>
                    <a:pt x="71745" y="60512"/>
                    <a:pt x="65504" y="56456"/>
                  </a:cubicBezTo>
                  <a:cubicBezTo>
                    <a:pt x="59241" y="52399"/>
                    <a:pt x="53848" y="47251"/>
                    <a:pt x="49301" y="40988"/>
                  </a:cubicBezTo>
                  <a:cubicBezTo>
                    <a:pt x="44465" y="47540"/>
                    <a:pt x="38915" y="52800"/>
                    <a:pt x="32674" y="56768"/>
                  </a:cubicBezTo>
                  <a:cubicBezTo>
                    <a:pt x="26411" y="60757"/>
                    <a:pt x="19658" y="63677"/>
                    <a:pt x="12414" y="65505"/>
                  </a:cubicBezTo>
                  <a:lnTo>
                    <a:pt x="245" y="52488"/>
                  </a:lnTo>
                  <a:cubicBezTo>
                    <a:pt x="11902" y="48365"/>
                    <a:pt x="20973" y="42169"/>
                    <a:pt x="27436" y="33922"/>
                  </a:cubicBezTo>
                  <a:cubicBezTo>
                    <a:pt x="33900" y="25676"/>
                    <a:pt x="37578" y="14376"/>
                    <a:pt x="38425" y="0"/>
                  </a:cubicBezTo>
                  <a:lnTo>
                    <a:pt x="59754" y="0"/>
                  </a:lnTo>
                  <a:cubicBezTo>
                    <a:pt x="61292" y="14822"/>
                    <a:pt x="64992" y="26055"/>
                    <a:pt x="70831" y="33744"/>
                  </a:cubicBezTo>
                  <a:close/>
                </a:path>
              </a:pathLst>
            </a:custGeom>
            <a:solidFill>
              <a:srgbClr val="F0582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2" name="Google Shape;122;g330bd8c7d2a_0_3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7648" y="6492798"/>
            <a:ext cx="1014433" cy="217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4"/>
          <p:cNvSpPr txBox="1"/>
          <p:nvPr>
            <p:ph type="title"/>
          </p:nvPr>
        </p:nvSpPr>
        <p:spPr>
          <a:xfrm>
            <a:off x="681038" y="365125"/>
            <a:ext cx="8544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/>
          <p:nvPr/>
        </p:nvSpPr>
        <p:spPr>
          <a:xfrm>
            <a:off x="458174" y="3543929"/>
            <a:ext cx="6798870" cy="502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KEB 하나은행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글로벌 차세대시스템 구축을 위한 준비 컨설팅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" name="Google Shape;11;p3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45631" y="292143"/>
            <a:ext cx="3180457" cy="540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0"/>
          <p:cNvGrpSpPr/>
          <p:nvPr/>
        </p:nvGrpSpPr>
        <p:grpSpPr>
          <a:xfrm>
            <a:off x="270933" y="694267"/>
            <a:ext cx="9305268" cy="36000"/>
            <a:chOff x="279400" y="1515533"/>
            <a:chExt cx="9305268" cy="45719"/>
          </a:xfrm>
        </p:grpSpPr>
        <p:sp>
          <p:nvSpPr>
            <p:cNvPr id="47" name="Google Shape;47;p40"/>
            <p:cNvSpPr/>
            <p:nvPr/>
          </p:nvSpPr>
          <p:spPr>
            <a:xfrm>
              <a:off x="1964668" y="1515533"/>
              <a:ext cx="7620000" cy="45719"/>
            </a:xfrm>
            <a:prstGeom prst="rect">
              <a:avLst/>
            </a:prstGeom>
            <a:solidFill>
              <a:srgbClr val="B2D4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" name="Google Shape;48;p40"/>
            <p:cNvSpPr/>
            <p:nvPr/>
          </p:nvSpPr>
          <p:spPr>
            <a:xfrm>
              <a:off x="279400" y="1515533"/>
              <a:ext cx="7620000" cy="45719"/>
            </a:xfrm>
            <a:prstGeom prst="rect">
              <a:avLst/>
            </a:prstGeom>
            <a:solidFill>
              <a:srgbClr val="1255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9" name="Google Shape;49;p40"/>
          <p:cNvSpPr txBox="1"/>
          <p:nvPr>
            <p:ph idx="1" type="body"/>
          </p:nvPr>
        </p:nvSpPr>
        <p:spPr>
          <a:xfrm>
            <a:off x="294772" y="703126"/>
            <a:ext cx="9306427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eza"/>
              <a:buChar char="•"/>
              <a:defRPr b="0" i="0" sz="14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eza"/>
              <a:buChar char="–"/>
              <a:defRPr b="0" i="0" sz="12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elleza"/>
              <a:buChar char="»"/>
              <a:defRPr b="0" i="0" sz="10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elleza"/>
              <a:buChar char="»"/>
              <a:defRPr b="0" i="0" sz="10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elleza"/>
              <a:buChar char="»"/>
              <a:defRPr b="0" i="0" sz="10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elleza"/>
              <a:buChar char="»"/>
              <a:defRPr b="0" i="0" sz="10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elleza"/>
              <a:buChar char="»"/>
              <a:defRPr b="0" i="0" sz="10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9pPr>
          </a:lstStyle>
          <a:p/>
        </p:txBody>
      </p:sp>
      <p:sp>
        <p:nvSpPr>
          <p:cNvPr id="50" name="Google Shape;50;p40"/>
          <p:cNvSpPr txBox="1"/>
          <p:nvPr>
            <p:ph type="title"/>
          </p:nvPr>
        </p:nvSpPr>
        <p:spPr>
          <a:xfrm>
            <a:off x="289454" y="130709"/>
            <a:ext cx="9307512" cy="528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9pPr>
          </a:lstStyle>
          <a:p/>
        </p:txBody>
      </p:sp>
      <p:grpSp>
        <p:nvGrpSpPr>
          <p:cNvPr id="51" name="Google Shape;51;p40"/>
          <p:cNvGrpSpPr/>
          <p:nvPr/>
        </p:nvGrpSpPr>
        <p:grpSpPr>
          <a:xfrm>
            <a:off x="270933" y="6494692"/>
            <a:ext cx="693067" cy="170838"/>
            <a:chOff x="8925327" y="6496303"/>
            <a:chExt cx="693067" cy="170838"/>
          </a:xfrm>
        </p:grpSpPr>
        <p:sp>
          <p:nvSpPr>
            <p:cNvPr id="52" name="Google Shape;52;p40"/>
            <p:cNvSpPr/>
            <p:nvPr/>
          </p:nvSpPr>
          <p:spPr>
            <a:xfrm>
              <a:off x="8925327" y="6496905"/>
              <a:ext cx="265227" cy="106983"/>
            </a:xfrm>
            <a:custGeom>
              <a:rect b="b" l="l" r="r" t="t"/>
              <a:pathLst>
                <a:path extrusionOk="0" h="106982" w="265226">
                  <a:moveTo>
                    <a:pt x="0" y="0"/>
                  </a:moveTo>
                  <a:lnTo>
                    <a:pt x="267010" y="0"/>
                  </a:lnTo>
                  <a:lnTo>
                    <a:pt x="267010" y="107651"/>
                  </a:lnTo>
                  <a:lnTo>
                    <a:pt x="0" y="1076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53" name="Google Shape;53;p40"/>
            <p:cNvSpPr/>
            <p:nvPr/>
          </p:nvSpPr>
          <p:spPr>
            <a:xfrm>
              <a:off x="8926441" y="6610217"/>
              <a:ext cx="33432" cy="44576"/>
            </a:xfrm>
            <a:custGeom>
              <a:rect b="b" l="l" r="r" t="t"/>
              <a:pathLst>
                <a:path extrusionOk="0" h="44576" w="33431">
                  <a:moveTo>
                    <a:pt x="0" y="44665"/>
                  </a:moveTo>
                  <a:lnTo>
                    <a:pt x="0" y="0"/>
                  </a:lnTo>
                  <a:lnTo>
                    <a:pt x="6062" y="0"/>
                  </a:lnTo>
                  <a:lnTo>
                    <a:pt x="29509" y="35059"/>
                  </a:lnTo>
                  <a:lnTo>
                    <a:pt x="29509" y="0"/>
                  </a:lnTo>
                  <a:lnTo>
                    <a:pt x="35170" y="0"/>
                  </a:lnTo>
                  <a:lnTo>
                    <a:pt x="35170" y="44665"/>
                  </a:lnTo>
                  <a:lnTo>
                    <a:pt x="29108" y="44665"/>
                  </a:lnTo>
                  <a:lnTo>
                    <a:pt x="5661" y="9584"/>
                  </a:lnTo>
                  <a:lnTo>
                    <a:pt x="5661" y="44665"/>
                  </a:lnTo>
                  <a:lnTo>
                    <a:pt x="0" y="446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54" name="Google Shape;54;p40"/>
            <p:cNvSpPr/>
            <p:nvPr/>
          </p:nvSpPr>
          <p:spPr>
            <a:xfrm>
              <a:off x="8969011" y="6621807"/>
              <a:ext cx="28974" cy="33432"/>
            </a:xfrm>
            <a:custGeom>
              <a:rect b="b" l="l" r="r" t="t"/>
              <a:pathLst>
                <a:path extrusionOk="0" h="33432" w="28974">
                  <a:moveTo>
                    <a:pt x="23982" y="22667"/>
                  </a:moveTo>
                  <a:lnTo>
                    <a:pt x="29643" y="23358"/>
                  </a:lnTo>
                  <a:cubicBezTo>
                    <a:pt x="28751" y="26679"/>
                    <a:pt x="27102" y="29242"/>
                    <a:pt x="24673" y="31070"/>
                  </a:cubicBezTo>
                  <a:cubicBezTo>
                    <a:pt x="22266" y="32897"/>
                    <a:pt x="19168" y="33811"/>
                    <a:pt x="15423" y="33811"/>
                  </a:cubicBezTo>
                  <a:cubicBezTo>
                    <a:pt x="10698" y="33811"/>
                    <a:pt x="6932" y="32362"/>
                    <a:pt x="4168" y="29443"/>
                  </a:cubicBezTo>
                  <a:cubicBezTo>
                    <a:pt x="1404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21" y="11501"/>
                    <a:pt x="29821" y="16850"/>
                  </a:cubicBezTo>
                  <a:cubicBezTo>
                    <a:pt x="29821" y="17184"/>
                    <a:pt x="29821" y="17652"/>
                    <a:pt x="29799" y="18321"/>
                  </a:cubicBezTo>
                  <a:lnTo>
                    <a:pt x="5683" y="18321"/>
                  </a:lnTo>
                  <a:cubicBezTo>
                    <a:pt x="5884" y="21865"/>
                    <a:pt x="6887" y="24606"/>
                    <a:pt x="8692" y="26478"/>
                  </a:cubicBezTo>
                  <a:cubicBezTo>
                    <a:pt x="10498" y="28373"/>
                    <a:pt x="12749" y="29309"/>
                    <a:pt x="15446" y="29309"/>
                  </a:cubicBezTo>
                  <a:cubicBezTo>
                    <a:pt x="17451" y="29309"/>
                    <a:pt x="19168" y="28774"/>
                    <a:pt x="20594" y="27726"/>
                  </a:cubicBezTo>
                  <a:cubicBezTo>
                    <a:pt x="22021" y="26657"/>
                    <a:pt x="23157" y="24985"/>
                    <a:pt x="23982" y="22667"/>
                  </a:cubicBezTo>
                  <a:close/>
                  <a:moveTo>
                    <a:pt x="5995" y="13796"/>
                  </a:moveTo>
                  <a:lnTo>
                    <a:pt x="24071" y="13796"/>
                  </a:lnTo>
                  <a:cubicBezTo>
                    <a:pt x="23826" y="11077"/>
                    <a:pt x="23135" y="9027"/>
                    <a:pt x="21998" y="7667"/>
                  </a:cubicBezTo>
                  <a:cubicBezTo>
                    <a:pt x="20260" y="5550"/>
                    <a:pt x="17986" y="4502"/>
                    <a:pt x="15200" y="4502"/>
                  </a:cubicBezTo>
                  <a:cubicBezTo>
                    <a:pt x="12682" y="4502"/>
                    <a:pt x="10564" y="5349"/>
                    <a:pt x="8848" y="7021"/>
                  </a:cubicBezTo>
                  <a:cubicBezTo>
                    <a:pt x="7132" y="8715"/>
                    <a:pt x="6174" y="10966"/>
                    <a:pt x="5995" y="137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55" name="Google Shape;55;p40"/>
            <p:cNvSpPr/>
            <p:nvPr/>
          </p:nvSpPr>
          <p:spPr>
            <a:xfrm>
              <a:off x="9003513" y="6621807"/>
              <a:ext cx="28974" cy="33432"/>
            </a:xfrm>
            <a:custGeom>
              <a:rect b="b" l="l" r="r" t="t"/>
              <a:pathLst>
                <a:path extrusionOk="0" h="33432" w="28974">
                  <a:moveTo>
                    <a:pt x="0" y="16894"/>
                  </a:moveTo>
                  <a:cubicBezTo>
                    <a:pt x="0" y="10899"/>
                    <a:pt x="1672" y="6464"/>
                    <a:pt x="4993" y="3588"/>
                  </a:cubicBezTo>
                  <a:cubicBezTo>
                    <a:pt x="7778" y="1204"/>
                    <a:pt x="11166" y="0"/>
                    <a:pt x="15156" y="0"/>
                  </a:cubicBezTo>
                  <a:cubicBezTo>
                    <a:pt x="19613" y="0"/>
                    <a:pt x="23246" y="1449"/>
                    <a:pt x="26055" y="4368"/>
                  </a:cubicBezTo>
                  <a:cubicBezTo>
                    <a:pt x="28885" y="7288"/>
                    <a:pt x="30289" y="11300"/>
                    <a:pt x="30289" y="16449"/>
                  </a:cubicBezTo>
                  <a:cubicBezTo>
                    <a:pt x="30289" y="20616"/>
                    <a:pt x="29665" y="23893"/>
                    <a:pt x="28417" y="26278"/>
                  </a:cubicBezTo>
                  <a:cubicBezTo>
                    <a:pt x="27169" y="28662"/>
                    <a:pt x="25341" y="30512"/>
                    <a:pt x="22957" y="31827"/>
                  </a:cubicBezTo>
                  <a:cubicBezTo>
                    <a:pt x="20572" y="33142"/>
                    <a:pt x="17964" y="33811"/>
                    <a:pt x="15134" y="33811"/>
                  </a:cubicBezTo>
                  <a:cubicBezTo>
                    <a:pt x="10609" y="33811"/>
                    <a:pt x="6954" y="32362"/>
                    <a:pt x="4146" y="29465"/>
                  </a:cubicBezTo>
                  <a:cubicBezTo>
                    <a:pt x="1404" y="26545"/>
                    <a:pt x="0" y="22355"/>
                    <a:pt x="0" y="16894"/>
                  </a:cubicBezTo>
                  <a:close/>
                  <a:moveTo>
                    <a:pt x="5639" y="16894"/>
                  </a:moveTo>
                  <a:cubicBezTo>
                    <a:pt x="5639" y="21040"/>
                    <a:pt x="6553" y="24138"/>
                    <a:pt x="8358" y="26211"/>
                  </a:cubicBezTo>
                  <a:cubicBezTo>
                    <a:pt x="10163" y="28261"/>
                    <a:pt x="12437" y="29309"/>
                    <a:pt x="15178" y="29309"/>
                  </a:cubicBezTo>
                  <a:cubicBezTo>
                    <a:pt x="17897" y="29309"/>
                    <a:pt x="20171" y="28261"/>
                    <a:pt x="21976" y="26211"/>
                  </a:cubicBezTo>
                  <a:cubicBezTo>
                    <a:pt x="23781" y="24138"/>
                    <a:pt x="24695" y="20973"/>
                    <a:pt x="24695" y="16738"/>
                  </a:cubicBezTo>
                  <a:cubicBezTo>
                    <a:pt x="24695" y="12749"/>
                    <a:pt x="23781" y="9718"/>
                    <a:pt x="21976" y="7645"/>
                  </a:cubicBezTo>
                  <a:cubicBezTo>
                    <a:pt x="20148" y="5594"/>
                    <a:pt x="17897" y="4547"/>
                    <a:pt x="15200" y="4547"/>
                  </a:cubicBezTo>
                  <a:cubicBezTo>
                    <a:pt x="12459" y="4547"/>
                    <a:pt x="10186" y="5572"/>
                    <a:pt x="8380" y="7623"/>
                  </a:cubicBezTo>
                  <a:cubicBezTo>
                    <a:pt x="6530" y="9651"/>
                    <a:pt x="5639" y="12749"/>
                    <a:pt x="5639" y="168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56" name="Google Shape;56;p40"/>
            <p:cNvSpPr/>
            <p:nvPr/>
          </p:nvSpPr>
          <p:spPr>
            <a:xfrm>
              <a:off x="9058030" y="6610217"/>
              <a:ext cx="33432" cy="44576"/>
            </a:xfrm>
            <a:custGeom>
              <a:rect b="b" l="l" r="r" t="t"/>
              <a:pathLst>
                <a:path extrusionOk="0" h="44576" w="33431">
                  <a:moveTo>
                    <a:pt x="0" y="44665"/>
                  </a:moveTo>
                  <a:lnTo>
                    <a:pt x="0" y="0"/>
                  </a:lnTo>
                  <a:lnTo>
                    <a:pt x="16761" y="0"/>
                  </a:lnTo>
                  <a:cubicBezTo>
                    <a:pt x="20171" y="0"/>
                    <a:pt x="22912" y="446"/>
                    <a:pt x="24963" y="1360"/>
                  </a:cubicBezTo>
                  <a:cubicBezTo>
                    <a:pt x="27013" y="2273"/>
                    <a:pt x="28640" y="3655"/>
                    <a:pt x="29799" y="5527"/>
                  </a:cubicBezTo>
                  <a:cubicBezTo>
                    <a:pt x="30958" y="7400"/>
                    <a:pt x="31560" y="9361"/>
                    <a:pt x="31560" y="11411"/>
                  </a:cubicBezTo>
                  <a:cubicBezTo>
                    <a:pt x="31560" y="13328"/>
                    <a:pt x="31047" y="15111"/>
                    <a:pt x="30000" y="16805"/>
                  </a:cubicBezTo>
                  <a:cubicBezTo>
                    <a:pt x="28952" y="18499"/>
                    <a:pt x="27392" y="19859"/>
                    <a:pt x="25297" y="20884"/>
                  </a:cubicBezTo>
                  <a:cubicBezTo>
                    <a:pt x="27994" y="21686"/>
                    <a:pt x="30066" y="23024"/>
                    <a:pt x="31537" y="24940"/>
                  </a:cubicBezTo>
                  <a:cubicBezTo>
                    <a:pt x="32986" y="26857"/>
                    <a:pt x="33722" y="29108"/>
                    <a:pt x="33722" y="31694"/>
                  </a:cubicBezTo>
                  <a:cubicBezTo>
                    <a:pt x="33722" y="33789"/>
                    <a:pt x="33276" y="35728"/>
                    <a:pt x="32407" y="37533"/>
                  </a:cubicBezTo>
                  <a:cubicBezTo>
                    <a:pt x="31515" y="39338"/>
                    <a:pt x="30423" y="40720"/>
                    <a:pt x="29130" y="41701"/>
                  </a:cubicBezTo>
                  <a:cubicBezTo>
                    <a:pt x="27838" y="42682"/>
                    <a:pt x="26211" y="43417"/>
                    <a:pt x="24249" y="43907"/>
                  </a:cubicBezTo>
                  <a:cubicBezTo>
                    <a:pt x="22288" y="44398"/>
                    <a:pt x="19881" y="44665"/>
                    <a:pt x="17050" y="44665"/>
                  </a:cubicBezTo>
                  <a:lnTo>
                    <a:pt x="0" y="44665"/>
                  </a:lnTo>
                  <a:close/>
                  <a:moveTo>
                    <a:pt x="5929" y="18767"/>
                  </a:moveTo>
                  <a:lnTo>
                    <a:pt x="15579" y="18767"/>
                  </a:lnTo>
                  <a:cubicBezTo>
                    <a:pt x="18209" y="18767"/>
                    <a:pt x="20081" y="18588"/>
                    <a:pt x="21218" y="18254"/>
                  </a:cubicBezTo>
                  <a:cubicBezTo>
                    <a:pt x="22711" y="17808"/>
                    <a:pt x="23848" y="17073"/>
                    <a:pt x="24606" y="16025"/>
                  </a:cubicBezTo>
                  <a:cubicBezTo>
                    <a:pt x="25364" y="14978"/>
                    <a:pt x="25743" y="13685"/>
                    <a:pt x="25743" y="12125"/>
                  </a:cubicBezTo>
                  <a:cubicBezTo>
                    <a:pt x="25743" y="10631"/>
                    <a:pt x="25386" y="9339"/>
                    <a:pt x="24673" y="8202"/>
                  </a:cubicBezTo>
                  <a:cubicBezTo>
                    <a:pt x="23960" y="7065"/>
                    <a:pt x="22957" y="6308"/>
                    <a:pt x="21619" y="5884"/>
                  </a:cubicBezTo>
                  <a:cubicBezTo>
                    <a:pt x="20304" y="5461"/>
                    <a:pt x="18031" y="5260"/>
                    <a:pt x="14822" y="5260"/>
                  </a:cubicBezTo>
                  <a:lnTo>
                    <a:pt x="5906" y="5260"/>
                  </a:lnTo>
                  <a:lnTo>
                    <a:pt x="5906" y="18767"/>
                  </a:lnTo>
                  <a:close/>
                  <a:moveTo>
                    <a:pt x="5929" y="39405"/>
                  </a:moveTo>
                  <a:lnTo>
                    <a:pt x="17050" y="39405"/>
                  </a:lnTo>
                  <a:cubicBezTo>
                    <a:pt x="18967" y="39405"/>
                    <a:pt x="20304" y="39338"/>
                    <a:pt x="21062" y="39182"/>
                  </a:cubicBezTo>
                  <a:cubicBezTo>
                    <a:pt x="22422" y="38937"/>
                    <a:pt x="23558" y="38536"/>
                    <a:pt x="24472" y="37957"/>
                  </a:cubicBezTo>
                  <a:cubicBezTo>
                    <a:pt x="25386" y="37399"/>
                    <a:pt x="26144" y="36552"/>
                    <a:pt x="26723" y="35483"/>
                  </a:cubicBezTo>
                  <a:cubicBezTo>
                    <a:pt x="27303" y="34390"/>
                    <a:pt x="27615" y="33142"/>
                    <a:pt x="27615" y="31716"/>
                  </a:cubicBezTo>
                  <a:cubicBezTo>
                    <a:pt x="27615" y="30044"/>
                    <a:pt x="27191" y="28596"/>
                    <a:pt x="26344" y="27370"/>
                  </a:cubicBezTo>
                  <a:cubicBezTo>
                    <a:pt x="25497" y="26144"/>
                    <a:pt x="24316" y="25275"/>
                    <a:pt x="22801" y="24784"/>
                  </a:cubicBezTo>
                  <a:cubicBezTo>
                    <a:pt x="21285" y="24294"/>
                    <a:pt x="19101" y="24027"/>
                    <a:pt x="16270" y="24027"/>
                  </a:cubicBezTo>
                  <a:lnTo>
                    <a:pt x="5929" y="24027"/>
                  </a:lnTo>
                  <a:lnTo>
                    <a:pt x="5929" y="394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57" name="Google Shape;57;p40"/>
            <p:cNvSpPr/>
            <p:nvPr/>
          </p:nvSpPr>
          <p:spPr>
            <a:xfrm>
              <a:off x="9099062" y="6622520"/>
              <a:ext cx="24517" cy="31203"/>
            </a:xfrm>
            <a:custGeom>
              <a:rect b="b" l="l" r="r" t="t"/>
              <a:pathLst>
                <a:path extrusionOk="0" h="31203" w="24516">
                  <a:moveTo>
                    <a:pt x="21330" y="32362"/>
                  </a:moveTo>
                  <a:lnTo>
                    <a:pt x="21330" y="27615"/>
                  </a:lnTo>
                  <a:cubicBezTo>
                    <a:pt x="18811" y="31270"/>
                    <a:pt x="15401" y="33098"/>
                    <a:pt x="11055" y="33098"/>
                  </a:cubicBezTo>
                  <a:cubicBezTo>
                    <a:pt x="9138" y="33098"/>
                    <a:pt x="7355" y="32741"/>
                    <a:pt x="5706" y="32006"/>
                  </a:cubicBezTo>
                  <a:cubicBezTo>
                    <a:pt x="4056" y="31270"/>
                    <a:pt x="2831" y="30356"/>
                    <a:pt x="2028" y="29242"/>
                  </a:cubicBezTo>
                  <a:cubicBezTo>
                    <a:pt x="1226" y="28128"/>
                    <a:pt x="669" y="26790"/>
                    <a:pt x="334" y="25163"/>
                  </a:cubicBezTo>
                  <a:cubicBezTo>
                    <a:pt x="111" y="24093"/>
                    <a:pt x="0" y="22377"/>
                    <a:pt x="0" y="20059"/>
                  </a:cubicBezTo>
                  <a:lnTo>
                    <a:pt x="0" y="22"/>
                  </a:lnTo>
                  <a:lnTo>
                    <a:pt x="5483" y="22"/>
                  </a:lnTo>
                  <a:lnTo>
                    <a:pt x="5483" y="17964"/>
                  </a:lnTo>
                  <a:cubicBezTo>
                    <a:pt x="5483" y="20817"/>
                    <a:pt x="5594" y="22756"/>
                    <a:pt x="5817" y="23759"/>
                  </a:cubicBezTo>
                  <a:cubicBezTo>
                    <a:pt x="6151" y="25208"/>
                    <a:pt x="6887" y="26344"/>
                    <a:pt x="8001" y="27147"/>
                  </a:cubicBezTo>
                  <a:cubicBezTo>
                    <a:pt x="9116" y="27972"/>
                    <a:pt x="10498" y="28373"/>
                    <a:pt x="12147" y="28373"/>
                  </a:cubicBezTo>
                  <a:cubicBezTo>
                    <a:pt x="13796" y="28373"/>
                    <a:pt x="15334" y="27949"/>
                    <a:pt x="16783" y="27102"/>
                  </a:cubicBezTo>
                  <a:cubicBezTo>
                    <a:pt x="18232" y="26255"/>
                    <a:pt x="19235" y="25119"/>
                    <a:pt x="19836" y="23648"/>
                  </a:cubicBezTo>
                  <a:cubicBezTo>
                    <a:pt x="20438" y="22199"/>
                    <a:pt x="20728" y="20104"/>
                    <a:pt x="20728" y="17340"/>
                  </a:cubicBezTo>
                  <a:lnTo>
                    <a:pt x="20728" y="0"/>
                  </a:lnTo>
                  <a:lnTo>
                    <a:pt x="26211" y="0"/>
                  </a:lnTo>
                  <a:lnTo>
                    <a:pt x="26211" y="32340"/>
                  </a:lnTo>
                  <a:lnTo>
                    <a:pt x="21330" y="323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58" name="Google Shape;58;p40"/>
            <p:cNvSpPr/>
            <p:nvPr/>
          </p:nvSpPr>
          <p:spPr>
            <a:xfrm>
              <a:off x="9131691" y="6621807"/>
              <a:ext cx="26746" cy="33432"/>
            </a:xfrm>
            <a:custGeom>
              <a:rect b="b" l="l" r="r" t="t"/>
              <a:pathLst>
                <a:path extrusionOk="0" h="33432" w="26745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413" y="27771"/>
                  </a:cubicBezTo>
                  <a:cubicBezTo>
                    <a:pt x="20639" y="26746"/>
                    <a:pt x="21240" y="25542"/>
                    <a:pt x="21240" y="24160"/>
                  </a:cubicBezTo>
                  <a:cubicBezTo>
                    <a:pt x="21240" y="22912"/>
                    <a:pt x="20706" y="21954"/>
                    <a:pt x="19636" y="21241"/>
                  </a:cubicBezTo>
                  <a:cubicBezTo>
                    <a:pt x="18878" y="20750"/>
                    <a:pt x="17006" y="20126"/>
                    <a:pt x="14019" y="19368"/>
                  </a:cubicBezTo>
                  <a:cubicBezTo>
                    <a:pt x="10007" y="18365"/>
                    <a:pt x="7221" y="17474"/>
                    <a:pt x="5661" y="16738"/>
                  </a:cubicBezTo>
                  <a:cubicBezTo>
                    <a:pt x="4101" y="16003"/>
                    <a:pt x="2920" y="14978"/>
                    <a:pt x="2117" y="13663"/>
                  </a:cubicBezTo>
                  <a:cubicBezTo>
                    <a:pt x="1315" y="12348"/>
                    <a:pt x="914" y="10899"/>
                    <a:pt x="914" y="9316"/>
                  </a:cubicBezTo>
                  <a:cubicBezTo>
                    <a:pt x="914" y="7868"/>
                    <a:pt x="1248" y="6530"/>
                    <a:pt x="1894" y="5305"/>
                  </a:cubicBezTo>
                  <a:cubicBezTo>
                    <a:pt x="2563" y="4079"/>
                    <a:pt x="3455" y="3053"/>
                    <a:pt x="4591" y="2251"/>
                  </a:cubicBezTo>
                  <a:cubicBezTo>
                    <a:pt x="5438" y="1627"/>
                    <a:pt x="6597" y="1092"/>
                    <a:pt x="8068" y="646"/>
                  </a:cubicBezTo>
                  <a:cubicBezTo>
                    <a:pt x="9539" y="201"/>
                    <a:pt x="11122" y="0"/>
                    <a:pt x="12816" y="0"/>
                  </a:cubicBezTo>
                  <a:cubicBezTo>
                    <a:pt x="15356" y="0"/>
                    <a:pt x="17585" y="357"/>
                    <a:pt x="19502" y="1092"/>
                  </a:cubicBezTo>
                  <a:cubicBezTo>
                    <a:pt x="21419" y="1828"/>
                    <a:pt x="22845" y="2808"/>
                    <a:pt x="23759" y="4056"/>
                  </a:cubicBezTo>
                  <a:cubicBezTo>
                    <a:pt x="24673" y="5305"/>
                    <a:pt x="25297" y="6976"/>
                    <a:pt x="25653" y="9071"/>
                  </a:cubicBezTo>
                  <a:lnTo>
                    <a:pt x="20304" y="9807"/>
                  </a:lnTo>
                  <a:cubicBezTo>
                    <a:pt x="20059" y="8135"/>
                    <a:pt x="19346" y="6842"/>
                    <a:pt x="18187" y="5906"/>
                  </a:cubicBezTo>
                  <a:cubicBezTo>
                    <a:pt x="17028" y="4970"/>
                    <a:pt x="15379" y="4502"/>
                    <a:pt x="13239" y="4502"/>
                  </a:cubicBezTo>
                  <a:cubicBezTo>
                    <a:pt x="10721" y="4502"/>
                    <a:pt x="8915" y="4926"/>
                    <a:pt x="7845" y="5750"/>
                  </a:cubicBezTo>
                  <a:cubicBezTo>
                    <a:pt x="6776" y="6575"/>
                    <a:pt x="6241" y="7556"/>
                    <a:pt x="6241" y="8670"/>
                  </a:cubicBezTo>
                  <a:cubicBezTo>
                    <a:pt x="6241" y="9383"/>
                    <a:pt x="6464" y="10030"/>
                    <a:pt x="6909" y="10587"/>
                  </a:cubicBezTo>
                  <a:cubicBezTo>
                    <a:pt x="7355" y="11189"/>
                    <a:pt x="8068" y="11657"/>
                    <a:pt x="9004" y="12058"/>
                  </a:cubicBezTo>
                  <a:cubicBezTo>
                    <a:pt x="9562" y="12258"/>
                    <a:pt x="11166" y="12726"/>
                    <a:pt x="13841" y="13462"/>
                  </a:cubicBezTo>
                  <a:cubicBezTo>
                    <a:pt x="17719" y="14510"/>
                    <a:pt x="20416" y="15356"/>
                    <a:pt x="21954" y="16003"/>
                  </a:cubicBezTo>
                  <a:cubicBezTo>
                    <a:pt x="23492" y="16671"/>
                    <a:pt x="24695" y="17630"/>
                    <a:pt x="25564" y="18878"/>
                  </a:cubicBezTo>
                  <a:cubicBezTo>
                    <a:pt x="26434" y="20126"/>
                    <a:pt x="26879" y="21709"/>
                    <a:pt x="26879" y="23558"/>
                  </a:cubicBezTo>
                  <a:cubicBezTo>
                    <a:pt x="26879" y="25386"/>
                    <a:pt x="26344" y="27102"/>
                    <a:pt x="25275" y="28729"/>
                  </a:cubicBezTo>
                  <a:cubicBezTo>
                    <a:pt x="24205" y="30356"/>
                    <a:pt x="22667" y="31604"/>
                    <a:pt x="20661" y="32474"/>
                  </a:cubicBezTo>
                  <a:cubicBezTo>
                    <a:pt x="18655" y="33365"/>
                    <a:pt x="16382" y="33789"/>
                    <a:pt x="13841" y="33789"/>
                  </a:cubicBezTo>
                  <a:cubicBezTo>
                    <a:pt x="9628" y="33789"/>
                    <a:pt x="6441" y="32919"/>
                    <a:pt x="4235" y="31181"/>
                  </a:cubicBezTo>
                  <a:cubicBezTo>
                    <a:pt x="2028" y="29443"/>
                    <a:pt x="602" y="26857"/>
                    <a:pt x="0" y="234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59" name="Google Shape;59;p40"/>
            <p:cNvSpPr/>
            <p:nvPr/>
          </p:nvSpPr>
          <p:spPr>
            <a:xfrm>
              <a:off x="9167352" y="6610217"/>
              <a:ext cx="4458" cy="44576"/>
            </a:xfrm>
            <a:custGeom>
              <a:rect b="b" l="l" r="r" t="t"/>
              <a:pathLst>
                <a:path extrusionOk="0" h="44576" w="4457">
                  <a:moveTo>
                    <a:pt x="0" y="6308"/>
                  </a:moveTo>
                  <a:lnTo>
                    <a:pt x="0" y="0"/>
                  </a:lnTo>
                  <a:lnTo>
                    <a:pt x="5483" y="0"/>
                  </a:lnTo>
                  <a:lnTo>
                    <a:pt x="5483" y="6308"/>
                  </a:lnTo>
                  <a:lnTo>
                    <a:pt x="0" y="6308"/>
                  </a:lnTo>
                  <a:close/>
                  <a:moveTo>
                    <a:pt x="0" y="44665"/>
                  </a:moveTo>
                  <a:lnTo>
                    <a:pt x="0" y="12325"/>
                  </a:lnTo>
                  <a:lnTo>
                    <a:pt x="5483" y="12325"/>
                  </a:lnTo>
                  <a:lnTo>
                    <a:pt x="5483" y="44665"/>
                  </a:lnTo>
                  <a:lnTo>
                    <a:pt x="0" y="446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60" name="Google Shape;60;p40"/>
            <p:cNvSpPr/>
            <p:nvPr/>
          </p:nvSpPr>
          <p:spPr>
            <a:xfrm>
              <a:off x="9181171" y="6621807"/>
              <a:ext cx="24517" cy="31203"/>
            </a:xfrm>
            <a:custGeom>
              <a:rect b="b" l="l" r="r" t="t"/>
              <a:pathLst>
                <a:path extrusionOk="0" h="31203" w="24516">
                  <a:moveTo>
                    <a:pt x="0" y="33075"/>
                  </a:moveTo>
                  <a:lnTo>
                    <a:pt x="0" y="736"/>
                  </a:lnTo>
                  <a:lnTo>
                    <a:pt x="4926" y="736"/>
                  </a:lnTo>
                  <a:lnTo>
                    <a:pt x="4926" y="5327"/>
                  </a:lnTo>
                  <a:cubicBezTo>
                    <a:pt x="7310" y="1783"/>
                    <a:pt x="10743" y="0"/>
                    <a:pt x="15223" y="0"/>
                  </a:cubicBezTo>
                  <a:cubicBezTo>
                    <a:pt x="17162" y="0"/>
                    <a:pt x="18967" y="357"/>
                    <a:pt x="20594" y="1048"/>
                  </a:cubicBezTo>
                  <a:cubicBezTo>
                    <a:pt x="22221" y="1738"/>
                    <a:pt x="23447" y="2675"/>
                    <a:pt x="24272" y="3811"/>
                  </a:cubicBezTo>
                  <a:cubicBezTo>
                    <a:pt x="25074" y="4948"/>
                    <a:pt x="25653" y="6308"/>
                    <a:pt x="25988" y="7868"/>
                  </a:cubicBezTo>
                  <a:cubicBezTo>
                    <a:pt x="26188" y="8893"/>
                    <a:pt x="26300" y="10654"/>
                    <a:pt x="26300" y="13195"/>
                  </a:cubicBezTo>
                  <a:lnTo>
                    <a:pt x="26300" y="33098"/>
                  </a:lnTo>
                  <a:lnTo>
                    <a:pt x="20817" y="33098"/>
                  </a:lnTo>
                  <a:lnTo>
                    <a:pt x="20817" y="13417"/>
                  </a:lnTo>
                  <a:cubicBezTo>
                    <a:pt x="20817" y="11189"/>
                    <a:pt x="20594" y="9517"/>
                    <a:pt x="20171" y="8403"/>
                  </a:cubicBezTo>
                  <a:cubicBezTo>
                    <a:pt x="19747" y="7288"/>
                    <a:pt x="18989" y="6419"/>
                    <a:pt x="17897" y="5750"/>
                  </a:cubicBezTo>
                  <a:cubicBezTo>
                    <a:pt x="16805" y="5082"/>
                    <a:pt x="15535" y="4770"/>
                    <a:pt x="14064" y="4770"/>
                  </a:cubicBezTo>
                  <a:cubicBezTo>
                    <a:pt x="11723" y="4770"/>
                    <a:pt x="9718" y="5505"/>
                    <a:pt x="8024" y="6998"/>
                  </a:cubicBezTo>
                  <a:cubicBezTo>
                    <a:pt x="6330" y="8492"/>
                    <a:pt x="5483" y="11300"/>
                    <a:pt x="5483" y="15446"/>
                  </a:cubicBezTo>
                  <a:lnTo>
                    <a:pt x="5483" y="33120"/>
                  </a:lnTo>
                  <a:lnTo>
                    <a:pt x="0" y="33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61" name="Google Shape;61;p40"/>
            <p:cNvSpPr/>
            <p:nvPr/>
          </p:nvSpPr>
          <p:spPr>
            <a:xfrm>
              <a:off x="9214068" y="6621807"/>
              <a:ext cx="28974" cy="33432"/>
            </a:xfrm>
            <a:custGeom>
              <a:rect b="b" l="l" r="r" t="t"/>
              <a:pathLst>
                <a:path extrusionOk="0" h="33432" w="28974">
                  <a:moveTo>
                    <a:pt x="23960" y="22667"/>
                  </a:moveTo>
                  <a:lnTo>
                    <a:pt x="29621" y="23358"/>
                  </a:lnTo>
                  <a:cubicBezTo>
                    <a:pt x="28729" y="26679"/>
                    <a:pt x="27080" y="29242"/>
                    <a:pt x="24650" y="31070"/>
                  </a:cubicBezTo>
                  <a:cubicBezTo>
                    <a:pt x="22243" y="32897"/>
                    <a:pt x="19145" y="33811"/>
                    <a:pt x="15401" y="33811"/>
                  </a:cubicBezTo>
                  <a:cubicBezTo>
                    <a:pt x="10676" y="33811"/>
                    <a:pt x="6909" y="32362"/>
                    <a:pt x="4146" y="29443"/>
                  </a:cubicBezTo>
                  <a:cubicBezTo>
                    <a:pt x="1382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44" y="11501"/>
                    <a:pt x="29844" y="16850"/>
                  </a:cubicBezTo>
                  <a:cubicBezTo>
                    <a:pt x="29844" y="17184"/>
                    <a:pt x="29821" y="17652"/>
                    <a:pt x="29821" y="18321"/>
                  </a:cubicBezTo>
                  <a:lnTo>
                    <a:pt x="5683" y="18321"/>
                  </a:lnTo>
                  <a:cubicBezTo>
                    <a:pt x="5884" y="21865"/>
                    <a:pt x="6887" y="24606"/>
                    <a:pt x="8692" y="26478"/>
                  </a:cubicBezTo>
                  <a:cubicBezTo>
                    <a:pt x="10498" y="28373"/>
                    <a:pt x="12749" y="29309"/>
                    <a:pt x="15446" y="29309"/>
                  </a:cubicBezTo>
                  <a:cubicBezTo>
                    <a:pt x="17451" y="29309"/>
                    <a:pt x="19168" y="28774"/>
                    <a:pt x="20594" y="27726"/>
                  </a:cubicBezTo>
                  <a:cubicBezTo>
                    <a:pt x="21998" y="26657"/>
                    <a:pt x="23113" y="24985"/>
                    <a:pt x="23960" y="22667"/>
                  </a:cubicBezTo>
                  <a:close/>
                  <a:moveTo>
                    <a:pt x="5951" y="13796"/>
                  </a:moveTo>
                  <a:lnTo>
                    <a:pt x="24004" y="13796"/>
                  </a:lnTo>
                  <a:cubicBezTo>
                    <a:pt x="23759" y="11077"/>
                    <a:pt x="23068" y="9027"/>
                    <a:pt x="21931" y="7667"/>
                  </a:cubicBezTo>
                  <a:cubicBezTo>
                    <a:pt x="20193" y="5550"/>
                    <a:pt x="17920" y="4502"/>
                    <a:pt x="15134" y="4502"/>
                  </a:cubicBezTo>
                  <a:cubicBezTo>
                    <a:pt x="12615" y="4502"/>
                    <a:pt x="10498" y="5349"/>
                    <a:pt x="8781" y="7021"/>
                  </a:cubicBezTo>
                  <a:cubicBezTo>
                    <a:pt x="7088" y="8715"/>
                    <a:pt x="6129" y="10966"/>
                    <a:pt x="5951" y="137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62" name="Google Shape;62;p40"/>
            <p:cNvSpPr/>
            <p:nvPr/>
          </p:nvSpPr>
          <p:spPr>
            <a:xfrm>
              <a:off x="9248369" y="6621807"/>
              <a:ext cx="26746" cy="33432"/>
            </a:xfrm>
            <a:custGeom>
              <a:rect b="b" l="l" r="r" t="t"/>
              <a:pathLst>
                <a:path extrusionOk="0" h="33432" w="26745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391" y="27771"/>
                  </a:cubicBezTo>
                  <a:cubicBezTo>
                    <a:pt x="20616" y="26746"/>
                    <a:pt x="21218" y="25542"/>
                    <a:pt x="21218" y="24160"/>
                  </a:cubicBezTo>
                  <a:cubicBezTo>
                    <a:pt x="21218" y="22912"/>
                    <a:pt x="20683" y="21954"/>
                    <a:pt x="19591" y="21241"/>
                  </a:cubicBezTo>
                  <a:cubicBezTo>
                    <a:pt x="18833" y="20750"/>
                    <a:pt x="16961" y="20126"/>
                    <a:pt x="13997" y="19368"/>
                  </a:cubicBezTo>
                  <a:cubicBezTo>
                    <a:pt x="9985" y="18365"/>
                    <a:pt x="7199" y="17474"/>
                    <a:pt x="5639" y="16738"/>
                  </a:cubicBezTo>
                  <a:cubicBezTo>
                    <a:pt x="4079" y="16003"/>
                    <a:pt x="2897" y="14978"/>
                    <a:pt x="2095" y="13663"/>
                  </a:cubicBezTo>
                  <a:cubicBezTo>
                    <a:pt x="1293" y="12348"/>
                    <a:pt x="892" y="10899"/>
                    <a:pt x="892" y="9316"/>
                  </a:cubicBezTo>
                  <a:cubicBezTo>
                    <a:pt x="892" y="7868"/>
                    <a:pt x="1226" y="6530"/>
                    <a:pt x="1872" y="5305"/>
                  </a:cubicBezTo>
                  <a:cubicBezTo>
                    <a:pt x="2541" y="4079"/>
                    <a:pt x="3432" y="3053"/>
                    <a:pt x="4569" y="2251"/>
                  </a:cubicBezTo>
                  <a:cubicBezTo>
                    <a:pt x="5416" y="1627"/>
                    <a:pt x="6575" y="1092"/>
                    <a:pt x="8046" y="646"/>
                  </a:cubicBezTo>
                  <a:cubicBezTo>
                    <a:pt x="9517" y="201"/>
                    <a:pt x="11099" y="0"/>
                    <a:pt x="12793" y="0"/>
                  </a:cubicBezTo>
                  <a:cubicBezTo>
                    <a:pt x="15334" y="0"/>
                    <a:pt x="17563" y="357"/>
                    <a:pt x="19480" y="1092"/>
                  </a:cubicBezTo>
                  <a:cubicBezTo>
                    <a:pt x="21396" y="1828"/>
                    <a:pt x="22823" y="2808"/>
                    <a:pt x="23737" y="4056"/>
                  </a:cubicBezTo>
                  <a:cubicBezTo>
                    <a:pt x="24650" y="5305"/>
                    <a:pt x="25275" y="6976"/>
                    <a:pt x="25631" y="9071"/>
                  </a:cubicBezTo>
                  <a:lnTo>
                    <a:pt x="20282" y="9807"/>
                  </a:lnTo>
                  <a:cubicBezTo>
                    <a:pt x="20037" y="8135"/>
                    <a:pt x="19324" y="6842"/>
                    <a:pt x="18165" y="5906"/>
                  </a:cubicBezTo>
                  <a:cubicBezTo>
                    <a:pt x="17006" y="4970"/>
                    <a:pt x="15356" y="4502"/>
                    <a:pt x="13217" y="4502"/>
                  </a:cubicBezTo>
                  <a:cubicBezTo>
                    <a:pt x="10698" y="4502"/>
                    <a:pt x="8893" y="4926"/>
                    <a:pt x="7823" y="5750"/>
                  </a:cubicBezTo>
                  <a:cubicBezTo>
                    <a:pt x="6753" y="6575"/>
                    <a:pt x="6196" y="7556"/>
                    <a:pt x="6196" y="8670"/>
                  </a:cubicBezTo>
                  <a:cubicBezTo>
                    <a:pt x="6196" y="9383"/>
                    <a:pt x="6419" y="10030"/>
                    <a:pt x="6865" y="10587"/>
                  </a:cubicBezTo>
                  <a:cubicBezTo>
                    <a:pt x="7310" y="11189"/>
                    <a:pt x="8024" y="11657"/>
                    <a:pt x="8960" y="12058"/>
                  </a:cubicBezTo>
                  <a:cubicBezTo>
                    <a:pt x="9517" y="12258"/>
                    <a:pt x="11122" y="12726"/>
                    <a:pt x="13796" y="13462"/>
                  </a:cubicBezTo>
                  <a:cubicBezTo>
                    <a:pt x="17674" y="14510"/>
                    <a:pt x="20371" y="15356"/>
                    <a:pt x="21909" y="16003"/>
                  </a:cubicBezTo>
                  <a:cubicBezTo>
                    <a:pt x="23447" y="16671"/>
                    <a:pt x="24650" y="17630"/>
                    <a:pt x="25520" y="18878"/>
                  </a:cubicBezTo>
                  <a:cubicBezTo>
                    <a:pt x="26389" y="20126"/>
                    <a:pt x="26835" y="21709"/>
                    <a:pt x="26835" y="23558"/>
                  </a:cubicBezTo>
                  <a:cubicBezTo>
                    <a:pt x="26835" y="25386"/>
                    <a:pt x="26300" y="27102"/>
                    <a:pt x="25230" y="28729"/>
                  </a:cubicBezTo>
                  <a:cubicBezTo>
                    <a:pt x="24160" y="30356"/>
                    <a:pt x="22622" y="31604"/>
                    <a:pt x="20616" y="32474"/>
                  </a:cubicBezTo>
                  <a:cubicBezTo>
                    <a:pt x="18610" y="33365"/>
                    <a:pt x="16337" y="33789"/>
                    <a:pt x="13796" y="33789"/>
                  </a:cubicBezTo>
                  <a:cubicBezTo>
                    <a:pt x="9584" y="33789"/>
                    <a:pt x="6397" y="32919"/>
                    <a:pt x="4190" y="31181"/>
                  </a:cubicBezTo>
                  <a:cubicBezTo>
                    <a:pt x="2028" y="29443"/>
                    <a:pt x="624" y="26857"/>
                    <a:pt x="0" y="234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63" name="Google Shape;63;p40"/>
            <p:cNvSpPr/>
            <p:nvPr/>
          </p:nvSpPr>
          <p:spPr>
            <a:xfrm>
              <a:off x="9279572" y="6621807"/>
              <a:ext cx="26746" cy="33432"/>
            </a:xfrm>
            <a:custGeom>
              <a:rect b="b" l="l" r="r" t="t"/>
              <a:pathLst>
                <a:path extrusionOk="0" h="33432" w="26745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391" y="27771"/>
                  </a:cubicBezTo>
                  <a:cubicBezTo>
                    <a:pt x="20616" y="26746"/>
                    <a:pt x="21218" y="25542"/>
                    <a:pt x="21218" y="24160"/>
                  </a:cubicBezTo>
                  <a:cubicBezTo>
                    <a:pt x="21218" y="22912"/>
                    <a:pt x="20683" y="21954"/>
                    <a:pt x="19613" y="21241"/>
                  </a:cubicBezTo>
                  <a:cubicBezTo>
                    <a:pt x="18856" y="20750"/>
                    <a:pt x="16983" y="20126"/>
                    <a:pt x="14019" y="19368"/>
                  </a:cubicBezTo>
                  <a:cubicBezTo>
                    <a:pt x="10007" y="18365"/>
                    <a:pt x="7221" y="17474"/>
                    <a:pt x="5661" y="16738"/>
                  </a:cubicBezTo>
                  <a:cubicBezTo>
                    <a:pt x="4101" y="16003"/>
                    <a:pt x="2920" y="14978"/>
                    <a:pt x="2117" y="13663"/>
                  </a:cubicBezTo>
                  <a:cubicBezTo>
                    <a:pt x="1315" y="12348"/>
                    <a:pt x="914" y="10899"/>
                    <a:pt x="914" y="9316"/>
                  </a:cubicBezTo>
                  <a:cubicBezTo>
                    <a:pt x="914" y="7868"/>
                    <a:pt x="1248" y="6530"/>
                    <a:pt x="1894" y="5305"/>
                  </a:cubicBezTo>
                  <a:cubicBezTo>
                    <a:pt x="2563" y="4079"/>
                    <a:pt x="3455" y="3053"/>
                    <a:pt x="4591" y="2251"/>
                  </a:cubicBezTo>
                  <a:cubicBezTo>
                    <a:pt x="5438" y="1627"/>
                    <a:pt x="6597" y="1092"/>
                    <a:pt x="8091" y="646"/>
                  </a:cubicBezTo>
                  <a:cubicBezTo>
                    <a:pt x="9562" y="201"/>
                    <a:pt x="11144" y="0"/>
                    <a:pt x="12838" y="0"/>
                  </a:cubicBezTo>
                  <a:cubicBezTo>
                    <a:pt x="15379" y="0"/>
                    <a:pt x="17607" y="357"/>
                    <a:pt x="19524" y="1092"/>
                  </a:cubicBezTo>
                  <a:cubicBezTo>
                    <a:pt x="21441" y="1828"/>
                    <a:pt x="22867" y="2808"/>
                    <a:pt x="23781" y="4056"/>
                  </a:cubicBezTo>
                  <a:cubicBezTo>
                    <a:pt x="24695" y="5305"/>
                    <a:pt x="25319" y="6976"/>
                    <a:pt x="25676" y="9071"/>
                  </a:cubicBezTo>
                  <a:lnTo>
                    <a:pt x="20304" y="9807"/>
                  </a:lnTo>
                  <a:cubicBezTo>
                    <a:pt x="20059" y="8135"/>
                    <a:pt x="19368" y="6842"/>
                    <a:pt x="18187" y="5906"/>
                  </a:cubicBezTo>
                  <a:cubicBezTo>
                    <a:pt x="17028" y="4970"/>
                    <a:pt x="15379" y="4502"/>
                    <a:pt x="13239" y="4502"/>
                  </a:cubicBezTo>
                  <a:cubicBezTo>
                    <a:pt x="10721" y="4502"/>
                    <a:pt x="8915" y="4926"/>
                    <a:pt x="7845" y="5750"/>
                  </a:cubicBezTo>
                  <a:cubicBezTo>
                    <a:pt x="6776" y="6575"/>
                    <a:pt x="6241" y="7556"/>
                    <a:pt x="6241" y="8670"/>
                  </a:cubicBezTo>
                  <a:cubicBezTo>
                    <a:pt x="6241" y="9383"/>
                    <a:pt x="6463" y="10030"/>
                    <a:pt x="6909" y="10587"/>
                  </a:cubicBezTo>
                  <a:cubicBezTo>
                    <a:pt x="7355" y="11189"/>
                    <a:pt x="8046" y="11657"/>
                    <a:pt x="9004" y="12058"/>
                  </a:cubicBezTo>
                  <a:cubicBezTo>
                    <a:pt x="9562" y="12258"/>
                    <a:pt x="11166" y="12726"/>
                    <a:pt x="13841" y="13462"/>
                  </a:cubicBezTo>
                  <a:cubicBezTo>
                    <a:pt x="17719" y="14510"/>
                    <a:pt x="20438" y="15356"/>
                    <a:pt x="21954" y="16003"/>
                  </a:cubicBezTo>
                  <a:cubicBezTo>
                    <a:pt x="23492" y="16671"/>
                    <a:pt x="24695" y="17630"/>
                    <a:pt x="25564" y="18878"/>
                  </a:cubicBezTo>
                  <a:cubicBezTo>
                    <a:pt x="26434" y="20126"/>
                    <a:pt x="26879" y="21709"/>
                    <a:pt x="26879" y="23558"/>
                  </a:cubicBezTo>
                  <a:cubicBezTo>
                    <a:pt x="26879" y="25386"/>
                    <a:pt x="26344" y="27102"/>
                    <a:pt x="25275" y="28729"/>
                  </a:cubicBezTo>
                  <a:cubicBezTo>
                    <a:pt x="24205" y="30356"/>
                    <a:pt x="22667" y="31604"/>
                    <a:pt x="20661" y="32474"/>
                  </a:cubicBezTo>
                  <a:cubicBezTo>
                    <a:pt x="18655" y="33365"/>
                    <a:pt x="16382" y="33789"/>
                    <a:pt x="13841" y="33789"/>
                  </a:cubicBezTo>
                  <a:cubicBezTo>
                    <a:pt x="9628" y="33789"/>
                    <a:pt x="6441" y="32919"/>
                    <a:pt x="4235" y="31181"/>
                  </a:cubicBezTo>
                  <a:cubicBezTo>
                    <a:pt x="2006" y="29443"/>
                    <a:pt x="602" y="26857"/>
                    <a:pt x="0" y="234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64" name="Google Shape;64;p40"/>
            <p:cNvSpPr/>
            <p:nvPr/>
          </p:nvSpPr>
          <p:spPr>
            <a:xfrm>
              <a:off x="9328873" y="6609459"/>
              <a:ext cx="35661" cy="44576"/>
            </a:xfrm>
            <a:custGeom>
              <a:rect b="b" l="l" r="r" t="t"/>
              <a:pathLst>
                <a:path extrusionOk="0" h="44576" w="35660">
                  <a:moveTo>
                    <a:pt x="26946" y="40163"/>
                  </a:moveTo>
                  <a:cubicBezTo>
                    <a:pt x="25141" y="42169"/>
                    <a:pt x="23180" y="43685"/>
                    <a:pt x="21040" y="44688"/>
                  </a:cubicBezTo>
                  <a:cubicBezTo>
                    <a:pt x="18900" y="45690"/>
                    <a:pt x="16605" y="46203"/>
                    <a:pt x="14131" y="46203"/>
                  </a:cubicBezTo>
                  <a:cubicBezTo>
                    <a:pt x="9562" y="46203"/>
                    <a:pt x="5929" y="44665"/>
                    <a:pt x="3254" y="41567"/>
                  </a:cubicBezTo>
                  <a:cubicBezTo>
                    <a:pt x="1070" y="39049"/>
                    <a:pt x="0" y="36240"/>
                    <a:pt x="0" y="33120"/>
                  </a:cubicBezTo>
                  <a:cubicBezTo>
                    <a:pt x="0" y="30356"/>
                    <a:pt x="892" y="27860"/>
                    <a:pt x="2675" y="25631"/>
                  </a:cubicBezTo>
                  <a:cubicBezTo>
                    <a:pt x="4458" y="23402"/>
                    <a:pt x="7110" y="21441"/>
                    <a:pt x="10631" y="19770"/>
                  </a:cubicBezTo>
                  <a:cubicBezTo>
                    <a:pt x="8625" y="17452"/>
                    <a:pt x="7288" y="15579"/>
                    <a:pt x="6620" y="14131"/>
                  </a:cubicBezTo>
                  <a:cubicBezTo>
                    <a:pt x="5951" y="12682"/>
                    <a:pt x="5617" y="11300"/>
                    <a:pt x="5617" y="9963"/>
                  </a:cubicBezTo>
                  <a:cubicBezTo>
                    <a:pt x="5617" y="7288"/>
                    <a:pt x="6664" y="4948"/>
                    <a:pt x="8781" y="2964"/>
                  </a:cubicBezTo>
                  <a:cubicBezTo>
                    <a:pt x="10877" y="981"/>
                    <a:pt x="13529" y="0"/>
                    <a:pt x="16716" y="0"/>
                  </a:cubicBezTo>
                  <a:cubicBezTo>
                    <a:pt x="19769" y="0"/>
                    <a:pt x="22266" y="936"/>
                    <a:pt x="24205" y="2808"/>
                  </a:cubicBezTo>
                  <a:cubicBezTo>
                    <a:pt x="26144" y="4680"/>
                    <a:pt x="27102" y="6909"/>
                    <a:pt x="27102" y="9539"/>
                  </a:cubicBezTo>
                  <a:cubicBezTo>
                    <a:pt x="27102" y="13774"/>
                    <a:pt x="24294" y="17407"/>
                    <a:pt x="18655" y="20416"/>
                  </a:cubicBezTo>
                  <a:lnTo>
                    <a:pt x="26656" y="30624"/>
                  </a:lnTo>
                  <a:cubicBezTo>
                    <a:pt x="27570" y="28841"/>
                    <a:pt x="28283" y="26768"/>
                    <a:pt x="28796" y="24405"/>
                  </a:cubicBezTo>
                  <a:lnTo>
                    <a:pt x="34502" y="25631"/>
                  </a:lnTo>
                  <a:cubicBezTo>
                    <a:pt x="33521" y="29532"/>
                    <a:pt x="32206" y="32741"/>
                    <a:pt x="30535" y="35260"/>
                  </a:cubicBezTo>
                  <a:cubicBezTo>
                    <a:pt x="32585" y="37979"/>
                    <a:pt x="34903" y="40275"/>
                    <a:pt x="37511" y="42124"/>
                  </a:cubicBezTo>
                  <a:lnTo>
                    <a:pt x="33833" y="46471"/>
                  </a:lnTo>
                  <a:cubicBezTo>
                    <a:pt x="31582" y="45044"/>
                    <a:pt x="29286" y="42927"/>
                    <a:pt x="26946" y="40163"/>
                  </a:cubicBezTo>
                  <a:close/>
                  <a:moveTo>
                    <a:pt x="23492" y="35817"/>
                  </a:moveTo>
                  <a:lnTo>
                    <a:pt x="13440" y="23358"/>
                  </a:lnTo>
                  <a:cubicBezTo>
                    <a:pt x="10475" y="25119"/>
                    <a:pt x="8469" y="26768"/>
                    <a:pt x="7444" y="28284"/>
                  </a:cubicBezTo>
                  <a:cubicBezTo>
                    <a:pt x="6419" y="29799"/>
                    <a:pt x="5884" y="31292"/>
                    <a:pt x="5884" y="32786"/>
                  </a:cubicBezTo>
                  <a:cubicBezTo>
                    <a:pt x="5884" y="34591"/>
                    <a:pt x="6597" y="36463"/>
                    <a:pt x="8046" y="38425"/>
                  </a:cubicBezTo>
                  <a:cubicBezTo>
                    <a:pt x="9495" y="40364"/>
                    <a:pt x="11523" y="41344"/>
                    <a:pt x="14175" y="41344"/>
                  </a:cubicBezTo>
                  <a:cubicBezTo>
                    <a:pt x="15824" y="41344"/>
                    <a:pt x="17518" y="40832"/>
                    <a:pt x="19279" y="39806"/>
                  </a:cubicBezTo>
                  <a:cubicBezTo>
                    <a:pt x="21040" y="38781"/>
                    <a:pt x="22444" y="37444"/>
                    <a:pt x="23492" y="35817"/>
                  </a:cubicBezTo>
                  <a:close/>
                  <a:moveTo>
                    <a:pt x="15780" y="16872"/>
                  </a:moveTo>
                  <a:cubicBezTo>
                    <a:pt x="18165" y="15468"/>
                    <a:pt x="19703" y="14242"/>
                    <a:pt x="20394" y="13195"/>
                  </a:cubicBezTo>
                  <a:cubicBezTo>
                    <a:pt x="21084" y="12147"/>
                    <a:pt x="21441" y="10966"/>
                    <a:pt x="21441" y="9695"/>
                  </a:cubicBezTo>
                  <a:cubicBezTo>
                    <a:pt x="21441" y="8180"/>
                    <a:pt x="20951" y="6932"/>
                    <a:pt x="19992" y="5973"/>
                  </a:cubicBezTo>
                  <a:cubicBezTo>
                    <a:pt x="19034" y="5015"/>
                    <a:pt x="17830" y="4524"/>
                    <a:pt x="16382" y="4524"/>
                  </a:cubicBezTo>
                  <a:cubicBezTo>
                    <a:pt x="14888" y="4524"/>
                    <a:pt x="13663" y="4993"/>
                    <a:pt x="12682" y="5951"/>
                  </a:cubicBezTo>
                  <a:cubicBezTo>
                    <a:pt x="11701" y="6909"/>
                    <a:pt x="11211" y="8068"/>
                    <a:pt x="11211" y="9450"/>
                  </a:cubicBezTo>
                  <a:cubicBezTo>
                    <a:pt x="11211" y="10141"/>
                    <a:pt x="11389" y="10854"/>
                    <a:pt x="11746" y="11634"/>
                  </a:cubicBezTo>
                  <a:cubicBezTo>
                    <a:pt x="12102" y="12392"/>
                    <a:pt x="12637" y="13195"/>
                    <a:pt x="13351" y="14041"/>
                  </a:cubicBezTo>
                  <a:lnTo>
                    <a:pt x="15780" y="168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65" name="Google Shape;65;p40"/>
            <p:cNvSpPr/>
            <p:nvPr/>
          </p:nvSpPr>
          <p:spPr>
            <a:xfrm>
              <a:off x="9387914" y="6609482"/>
              <a:ext cx="33432" cy="44576"/>
            </a:xfrm>
            <a:custGeom>
              <a:rect b="b" l="l" r="r" t="t"/>
              <a:pathLst>
                <a:path extrusionOk="0" h="44576" w="33431">
                  <a:moveTo>
                    <a:pt x="0" y="31047"/>
                  </a:moveTo>
                  <a:lnTo>
                    <a:pt x="5572" y="30557"/>
                  </a:lnTo>
                  <a:cubicBezTo>
                    <a:pt x="5839" y="32786"/>
                    <a:pt x="6441" y="34613"/>
                    <a:pt x="7422" y="36062"/>
                  </a:cubicBezTo>
                  <a:cubicBezTo>
                    <a:pt x="8380" y="37489"/>
                    <a:pt x="9874" y="38647"/>
                    <a:pt x="11924" y="39539"/>
                  </a:cubicBezTo>
                  <a:cubicBezTo>
                    <a:pt x="13952" y="40431"/>
                    <a:pt x="16248" y="40876"/>
                    <a:pt x="18766" y="40876"/>
                  </a:cubicBezTo>
                  <a:cubicBezTo>
                    <a:pt x="21018" y="40876"/>
                    <a:pt x="23001" y="40542"/>
                    <a:pt x="24740" y="39873"/>
                  </a:cubicBezTo>
                  <a:cubicBezTo>
                    <a:pt x="26456" y="39205"/>
                    <a:pt x="27749" y="38291"/>
                    <a:pt x="28595" y="37110"/>
                  </a:cubicBezTo>
                  <a:cubicBezTo>
                    <a:pt x="29442" y="35951"/>
                    <a:pt x="29866" y="34658"/>
                    <a:pt x="29866" y="33298"/>
                  </a:cubicBezTo>
                  <a:cubicBezTo>
                    <a:pt x="29866" y="31894"/>
                    <a:pt x="29465" y="30668"/>
                    <a:pt x="28640" y="29621"/>
                  </a:cubicBezTo>
                  <a:cubicBezTo>
                    <a:pt x="27815" y="28573"/>
                    <a:pt x="26478" y="27704"/>
                    <a:pt x="24628" y="26991"/>
                  </a:cubicBezTo>
                  <a:cubicBezTo>
                    <a:pt x="23425" y="26523"/>
                    <a:pt x="20772" y="25787"/>
                    <a:pt x="16671" y="24807"/>
                  </a:cubicBezTo>
                  <a:cubicBezTo>
                    <a:pt x="12570" y="23826"/>
                    <a:pt x="9695" y="22890"/>
                    <a:pt x="8046" y="22021"/>
                  </a:cubicBezTo>
                  <a:cubicBezTo>
                    <a:pt x="5906" y="20906"/>
                    <a:pt x="4324" y="19524"/>
                    <a:pt x="3276" y="17853"/>
                  </a:cubicBezTo>
                  <a:cubicBezTo>
                    <a:pt x="2229" y="16203"/>
                    <a:pt x="1716" y="14354"/>
                    <a:pt x="1716" y="12303"/>
                  </a:cubicBezTo>
                  <a:cubicBezTo>
                    <a:pt x="1716" y="10052"/>
                    <a:pt x="2363" y="7935"/>
                    <a:pt x="3633" y="5973"/>
                  </a:cubicBezTo>
                  <a:cubicBezTo>
                    <a:pt x="4903" y="4012"/>
                    <a:pt x="6776" y="2519"/>
                    <a:pt x="9227" y="1516"/>
                  </a:cubicBezTo>
                  <a:cubicBezTo>
                    <a:pt x="11679" y="490"/>
                    <a:pt x="14420" y="0"/>
                    <a:pt x="17429" y="0"/>
                  </a:cubicBezTo>
                  <a:cubicBezTo>
                    <a:pt x="20750" y="0"/>
                    <a:pt x="23670" y="535"/>
                    <a:pt x="26188" y="1605"/>
                  </a:cubicBezTo>
                  <a:cubicBezTo>
                    <a:pt x="28729" y="2675"/>
                    <a:pt x="30668" y="4235"/>
                    <a:pt x="32028" y="6308"/>
                  </a:cubicBezTo>
                  <a:cubicBezTo>
                    <a:pt x="33387" y="8380"/>
                    <a:pt x="34123" y="10721"/>
                    <a:pt x="34212" y="13351"/>
                  </a:cubicBezTo>
                  <a:lnTo>
                    <a:pt x="28551" y="13774"/>
                  </a:lnTo>
                  <a:cubicBezTo>
                    <a:pt x="28239" y="10943"/>
                    <a:pt x="27214" y="8826"/>
                    <a:pt x="25453" y="7377"/>
                  </a:cubicBezTo>
                  <a:cubicBezTo>
                    <a:pt x="23692" y="5929"/>
                    <a:pt x="21107" y="5215"/>
                    <a:pt x="17674" y="5215"/>
                  </a:cubicBezTo>
                  <a:cubicBezTo>
                    <a:pt x="14108" y="5215"/>
                    <a:pt x="11501" y="5862"/>
                    <a:pt x="9851" y="7177"/>
                  </a:cubicBezTo>
                  <a:cubicBezTo>
                    <a:pt x="8224" y="8492"/>
                    <a:pt x="7400" y="10074"/>
                    <a:pt x="7400" y="11924"/>
                  </a:cubicBezTo>
                  <a:cubicBezTo>
                    <a:pt x="7400" y="13529"/>
                    <a:pt x="7979" y="14844"/>
                    <a:pt x="9138" y="15891"/>
                  </a:cubicBezTo>
                  <a:cubicBezTo>
                    <a:pt x="10275" y="16939"/>
                    <a:pt x="13239" y="17986"/>
                    <a:pt x="18053" y="19079"/>
                  </a:cubicBezTo>
                  <a:cubicBezTo>
                    <a:pt x="22845" y="20171"/>
                    <a:pt x="26144" y="21107"/>
                    <a:pt x="27927" y="21931"/>
                  </a:cubicBezTo>
                  <a:cubicBezTo>
                    <a:pt x="30535" y="23135"/>
                    <a:pt x="32451" y="24651"/>
                    <a:pt x="33677" y="26478"/>
                  </a:cubicBezTo>
                  <a:cubicBezTo>
                    <a:pt x="34925" y="28306"/>
                    <a:pt x="35527" y="30423"/>
                    <a:pt x="35527" y="32830"/>
                  </a:cubicBezTo>
                  <a:cubicBezTo>
                    <a:pt x="35527" y="35215"/>
                    <a:pt x="34858" y="37444"/>
                    <a:pt x="33477" y="39539"/>
                  </a:cubicBezTo>
                  <a:cubicBezTo>
                    <a:pt x="32117" y="41634"/>
                    <a:pt x="30156" y="43283"/>
                    <a:pt x="27615" y="44442"/>
                  </a:cubicBezTo>
                  <a:cubicBezTo>
                    <a:pt x="25074" y="45601"/>
                    <a:pt x="22199" y="46203"/>
                    <a:pt x="19012" y="46203"/>
                  </a:cubicBezTo>
                  <a:cubicBezTo>
                    <a:pt x="14978" y="46203"/>
                    <a:pt x="11590" y="45624"/>
                    <a:pt x="8848" y="44442"/>
                  </a:cubicBezTo>
                  <a:cubicBezTo>
                    <a:pt x="6107" y="43261"/>
                    <a:pt x="3967" y="41500"/>
                    <a:pt x="2407" y="39116"/>
                  </a:cubicBezTo>
                  <a:cubicBezTo>
                    <a:pt x="914" y="36708"/>
                    <a:pt x="89" y="34034"/>
                    <a:pt x="0" y="310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66" name="Google Shape;66;p40"/>
            <p:cNvSpPr/>
            <p:nvPr/>
          </p:nvSpPr>
          <p:spPr>
            <a:xfrm>
              <a:off x="9427832" y="6611242"/>
              <a:ext cx="15602" cy="42347"/>
            </a:xfrm>
            <a:custGeom>
              <a:rect b="b" l="l" r="r" t="t"/>
              <a:pathLst>
                <a:path extrusionOk="0" h="42347" w="15601">
                  <a:moveTo>
                    <a:pt x="14977" y="38737"/>
                  </a:moveTo>
                  <a:lnTo>
                    <a:pt x="15780" y="43573"/>
                  </a:lnTo>
                  <a:cubicBezTo>
                    <a:pt x="14242" y="43907"/>
                    <a:pt x="12860" y="44063"/>
                    <a:pt x="11634" y="44063"/>
                  </a:cubicBezTo>
                  <a:cubicBezTo>
                    <a:pt x="9651" y="44063"/>
                    <a:pt x="8091" y="43751"/>
                    <a:pt x="6998" y="43127"/>
                  </a:cubicBezTo>
                  <a:cubicBezTo>
                    <a:pt x="5906" y="42503"/>
                    <a:pt x="5126" y="41679"/>
                    <a:pt x="4680" y="40631"/>
                  </a:cubicBezTo>
                  <a:cubicBezTo>
                    <a:pt x="4235" y="39606"/>
                    <a:pt x="4012" y="37444"/>
                    <a:pt x="4012" y="34168"/>
                  </a:cubicBezTo>
                  <a:lnTo>
                    <a:pt x="4012" y="15557"/>
                  </a:lnTo>
                  <a:lnTo>
                    <a:pt x="0" y="15557"/>
                  </a:lnTo>
                  <a:lnTo>
                    <a:pt x="0" y="11300"/>
                  </a:lnTo>
                  <a:lnTo>
                    <a:pt x="4012" y="11300"/>
                  </a:lnTo>
                  <a:lnTo>
                    <a:pt x="4012" y="3299"/>
                  </a:lnTo>
                  <a:lnTo>
                    <a:pt x="9472" y="0"/>
                  </a:lnTo>
                  <a:lnTo>
                    <a:pt x="9472" y="11300"/>
                  </a:lnTo>
                  <a:lnTo>
                    <a:pt x="14977" y="11300"/>
                  </a:lnTo>
                  <a:lnTo>
                    <a:pt x="14977" y="15557"/>
                  </a:lnTo>
                  <a:lnTo>
                    <a:pt x="9472" y="15557"/>
                  </a:lnTo>
                  <a:lnTo>
                    <a:pt x="9472" y="34480"/>
                  </a:lnTo>
                  <a:cubicBezTo>
                    <a:pt x="9472" y="36040"/>
                    <a:pt x="9562" y="37043"/>
                    <a:pt x="9762" y="37489"/>
                  </a:cubicBezTo>
                  <a:cubicBezTo>
                    <a:pt x="9963" y="37934"/>
                    <a:pt x="10275" y="38291"/>
                    <a:pt x="10698" y="38558"/>
                  </a:cubicBezTo>
                  <a:cubicBezTo>
                    <a:pt x="11144" y="38826"/>
                    <a:pt x="11768" y="38960"/>
                    <a:pt x="12570" y="38960"/>
                  </a:cubicBezTo>
                  <a:cubicBezTo>
                    <a:pt x="13172" y="38960"/>
                    <a:pt x="13975" y="38870"/>
                    <a:pt x="14977" y="387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67" name="Google Shape;67;p40"/>
            <p:cNvSpPr/>
            <p:nvPr/>
          </p:nvSpPr>
          <p:spPr>
            <a:xfrm>
              <a:off x="9448114" y="6621807"/>
              <a:ext cx="15602" cy="31203"/>
            </a:xfrm>
            <a:custGeom>
              <a:rect b="b" l="l" r="r" t="t"/>
              <a:pathLst>
                <a:path extrusionOk="0" h="31203" w="15601">
                  <a:moveTo>
                    <a:pt x="0" y="33075"/>
                  </a:moveTo>
                  <a:lnTo>
                    <a:pt x="0" y="736"/>
                  </a:lnTo>
                  <a:lnTo>
                    <a:pt x="4926" y="736"/>
                  </a:lnTo>
                  <a:lnTo>
                    <a:pt x="4926" y="5639"/>
                  </a:lnTo>
                  <a:cubicBezTo>
                    <a:pt x="6196" y="3343"/>
                    <a:pt x="7355" y="1828"/>
                    <a:pt x="8425" y="1092"/>
                  </a:cubicBezTo>
                  <a:cubicBezTo>
                    <a:pt x="9495" y="357"/>
                    <a:pt x="10654" y="0"/>
                    <a:pt x="11946" y="0"/>
                  </a:cubicBezTo>
                  <a:cubicBezTo>
                    <a:pt x="13796" y="0"/>
                    <a:pt x="15668" y="579"/>
                    <a:pt x="17585" y="1761"/>
                  </a:cubicBezTo>
                  <a:lnTo>
                    <a:pt x="15691" y="6842"/>
                  </a:lnTo>
                  <a:cubicBezTo>
                    <a:pt x="14353" y="6040"/>
                    <a:pt x="13016" y="5661"/>
                    <a:pt x="11679" y="5661"/>
                  </a:cubicBezTo>
                  <a:cubicBezTo>
                    <a:pt x="10475" y="5661"/>
                    <a:pt x="9406" y="6018"/>
                    <a:pt x="8447" y="6753"/>
                  </a:cubicBezTo>
                  <a:cubicBezTo>
                    <a:pt x="7489" y="7466"/>
                    <a:pt x="6820" y="8469"/>
                    <a:pt x="6397" y="9762"/>
                  </a:cubicBezTo>
                  <a:cubicBezTo>
                    <a:pt x="5795" y="11724"/>
                    <a:pt x="5483" y="13841"/>
                    <a:pt x="5483" y="16159"/>
                  </a:cubicBezTo>
                  <a:lnTo>
                    <a:pt x="5483" y="33098"/>
                  </a:lnTo>
                  <a:lnTo>
                    <a:pt x="0" y="330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68" name="Google Shape;68;p40"/>
            <p:cNvSpPr/>
            <p:nvPr/>
          </p:nvSpPr>
          <p:spPr>
            <a:xfrm>
              <a:off x="9467081" y="6621785"/>
              <a:ext cx="28974" cy="33432"/>
            </a:xfrm>
            <a:custGeom>
              <a:rect b="b" l="l" r="r" t="t"/>
              <a:pathLst>
                <a:path extrusionOk="0" h="33432" w="28974">
                  <a:moveTo>
                    <a:pt x="22979" y="29108"/>
                  </a:moveTo>
                  <a:cubicBezTo>
                    <a:pt x="20951" y="30824"/>
                    <a:pt x="18989" y="32050"/>
                    <a:pt x="17117" y="32763"/>
                  </a:cubicBezTo>
                  <a:cubicBezTo>
                    <a:pt x="15245" y="33477"/>
                    <a:pt x="13217" y="33833"/>
                    <a:pt x="11077" y="33833"/>
                  </a:cubicBezTo>
                  <a:cubicBezTo>
                    <a:pt x="7533" y="33833"/>
                    <a:pt x="4792" y="32964"/>
                    <a:pt x="2875" y="31226"/>
                  </a:cubicBezTo>
                  <a:cubicBezTo>
                    <a:pt x="958" y="29487"/>
                    <a:pt x="0" y="27281"/>
                    <a:pt x="0" y="24561"/>
                  </a:cubicBezTo>
                  <a:cubicBezTo>
                    <a:pt x="0" y="22979"/>
                    <a:pt x="357" y="21530"/>
                    <a:pt x="1092" y="20215"/>
                  </a:cubicBezTo>
                  <a:cubicBezTo>
                    <a:pt x="1805" y="18900"/>
                    <a:pt x="2764" y="17853"/>
                    <a:pt x="3923" y="17050"/>
                  </a:cubicBezTo>
                  <a:cubicBezTo>
                    <a:pt x="5082" y="16270"/>
                    <a:pt x="6397" y="15669"/>
                    <a:pt x="7868" y="15245"/>
                  </a:cubicBezTo>
                  <a:cubicBezTo>
                    <a:pt x="8937" y="14955"/>
                    <a:pt x="10564" y="14688"/>
                    <a:pt x="12749" y="14420"/>
                  </a:cubicBezTo>
                  <a:cubicBezTo>
                    <a:pt x="17184" y="13885"/>
                    <a:pt x="20438" y="13261"/>
                    <a:pt x="22533" y="12526"/>
                  </a:cubicBezTo>
                  <a:cubicBezTo>
                    <a:pt x="22555" y="11768"/>
                    <a:pt x="22555" y="11300"/>
                    <a:pt x="22555" y="11099"/>
                  </a:cubicBezTo>
                  <a:cubicBezTo>
                    <a:pt x="22555" y="8871"/>
                    <a:pt x="22043" y="7288"/>
                    <a:pt x="20995" y="6374"/>
                  </a:cubicBezTo>
                  <a:cubicBezTo>
                    <a:pt x="19591" y="5149"/>
                    <a:pt x="17518" y="4524"/>
                    <a:pt x="14755" y="4524"/>
                  </a:cubicBezTo>
                  <a:cubicBezTo>
                    <a:pt x="12169" y="4524"/>
                    <a:pt x="10275" y="4970"/>
                    <a:pt x="9049" y="5884"/>
                  </a:cubicBezTo>
                  <a:cubicBezTo>
                    <a:pt x="7823" y="6798"/>
                    <a:pt x="6909" y="8380"/>
                    <a:pt x="6330" y="10676"/>
                  </a:cubicBezTo>
                  <a:lnTo>
                    <a:pt x="981" y="9940"/>
                  </a:lnTo>
                  <a:cubicBezTo>
                    <a:pt x="1471" y="7645"/>
                    <a:pt x="2273" y="5795"/>
                    <a:pt x="3388" y="4391"/>
                  </a:cubicBezTo>
                  <a:cubicBezTo>
                    <a:pt x="4502" y="2987"/>
                    <a:pt x="6107" y="1894"/>
                    <a:pt x="8224" y="1137"/>
                  </a:cubicBezTo>
                  <a:cubicBezTo>
                    <a:pt x="10342" y="379"/>
                    <a:pt x="12793" y="0"/>
                    <a:pt x="15579" y="0"/>
                  </a:cubicBezTo>
                  <a:cubicBezTo>
                    <a:pt x="18343" y="0"/>
                    <a:pt x="20594" y="312"/>
                    <a:pt x="22310" y="981"/>
                  </a:cubicBezTo>
                  <a:cubicBezTo>
                    <a:pt x="24049" y="1627"/>
                    <a:pt x="25297" y="2452"/>
                    <a:pt x="26121" y="3432"/>
                  </a:cubicBezTo>
                  <a:cubicBezTo>
                    <a:pt x="26924" y="4413"/>
                    <a:pt x="27503" y="5661"/>
                    <a:pt x="27815" y="7177"/>
                  </a:cubicBezTo>
                  <a:cubicBezTo>
                    <a:pt x="27994" y="8113"/>
                    <a:pt x="28083" y="9807"/>
                    <a:pt x="28083" y="12236"/>
                  </a:cubicBezTo>
                  <a:lnTo>
                    <a:pt x="28083" y="19547"/>
                  </a:lnTo>
                  <a:cubicBezTo>
                    <a:pt x="28083" y="24651"/>
                    <a:pt x="28194" y="27860"/>
                    <a:pt x="28439" y="29220"/>
                  </a:cubicBezTo>
                  <a:cubicBezTo>
                    <a:pt x="28662" y="30579"/>
                    <a:pt x="29130" y="31872"/>
                    <a:pt x="29821" y="33098"/>
                  </a:cubicBezTo>
                  <a:lnTo>
                    <a:pt x="24093" y="33098"/>
                  </a:lnTo>
                  <a:cubicBezTo>
                    <a:pt x="23514" y="31961"/>
                    <a:pt x="23135" y="30624"/>
                    <a:pt x="22979" y="29108"/>
                  </a:cubicBezTo>
                  <a:close/>
                  <a:moveTo>
                    <a:pt x="22511" y="16872"/>
                  </a:moveTo>
                  <a:cubicBezTo>
                    <a:pt x="20527" y="17674"/>
                    <a:pt x="17541" y="18365"/>
                    <a:pt x="13551" y="18945"/>
                  </a:cubicBezTo>
                  <a:cubicBezTo>
                    <a:pt x="11300" y="19279"/>
                    <a:pt x="9695" y="19636"/>
                    <a:pt x="8759" y="20037"/>
                  </a:cubicBezTo>
                  <a:cubicBezTo>
                    <a:pt x="7823" y="20438"/>
                    <a:pt x="7110" y="21040"/>
                    <a:pt x="6597" y="21820"/>
                  </a:cubicBezTo>
                  <a:cubicBezTo>
                    <a:pt x="6085" y="22600"/>
                    <a:pt x="5839" y="23469"/>
                    <a:pt x="5839" y="24428"/>
                  </a:cubicBezTo>
                  <a:cubicBezTo>
                    <a:pt x="5839" y="25899"/>
                    <a:pt x="6397" y="27102"/>
                    <a:pt x="7511" y="28083"/>
                  </a:cubicBezTo>
                  <a:cubicBezTo>
                    <a:pt x="8625" y="29064"/>
                    <a:pt x="10230" y="29554"/>
                    <a:pt x="12370" y="29554"/>
                  </a:cubicBezTo>
                  <a:cubicBezTo>
                    <a:pt x="14487" y="29554"/>
                    <a:pt x="16359" y="29086"/>
                    <a:pt x="18009" y="28172"/>
                  </a:cubicBezTo>
                  <a:cubicBezTo>
                    <a:pt x="19658" y="27258"/>
                    <a:pt x="20862" y="25988"/>
                    <a:pt x="21642" y="24383"/>
                  </a:cubicBezTo>
                  <a:cubicBezTo>
                    <a:pt x="22243" y="23135"/>
                    <a:pt x="22533" y="21307"/>
                    <a:pt x="22533" y="18900"/>
                  </a:cubicBezTo>
                  <a:lnTo>
                    <a:pt x="22533" y="168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69" name="Google Shape;69;p40"/>
            <p:cNvSpPr/>
            <p:nvPr/>
          </p:nvSpPr>
          <p:spPr>
            <a:xfrm>
              <a:off x="9500624" y="6611242"/>
              <a:ext cx="15602" cy="42347"/>
            </a:xfrm>
            <a:custGeom>
              <a:rect b="b" l="l" r="r" t="t"/>
              <a:pathLst>
                <a:path extrusionOk="0" h="42347" w="15601">
                  <a:moveTo>
                    <a:pt x="14978" y="38737"/>
                  </a:moveTo>
                  <a:lnTo>
                    <a:pt x="15780" y="43573"/>
                  </a:lnTo>
                  <a:cubicBezTo>
                    <a:pt x="14242" y="43907"/>
                    <a:pt x="12860" y="44063"/>
                    <a:pt x="11634" y="44063"/>
                  </a:cubicBezTo>
                  <a:cubicBezTo>
                    <a:pt x="9651" y="44063"/>
                    <a:pt x="8091" y="43751"/>
                    <a:pt x="6998" y="43127"/>
                  </a:cubicBezTo>
                  <a:cubicBezTo>
                    <a:pt x="5906" y="42503"/>
                    <a:pt x="5126" y="41679"/>
                    <a:pt x="4680" y="40631"/>
                  </a:cubicBezTo>
                  <a:cubicBezTo>
                    <a:pt x="4235" y="39606"/>
                    <a:pt x="4012" y="37444"/>
                    <a:pt x="4012" y="34168"/>
                  </a:cubicBezTo>
                  <a:lnTo>
                    <a:pt x="4012" y="15557"/>
                  </a:lnTo>
                  <a:lnTo>
                    <a:pt x="0" y="15557"/>
                  </a:lnTo>
                  <a:lnTo>
                    <a:pt x="0" y="11300"/>
                  </a:lnTo>
                  <a:lnTo>
                    <a:pt x="4012" y="11300"/>
                  </a:lnTo>
                  <a:lnTo>
                    <a:pt x="4012" y="3299"/>
                  </a:lnTo>
                  <a:lnTo>
                    <a:pt x="9472" y="0"/>
                  </a:lnTo>
                  <a:lnTo>
                    <a:pt x="9472" y="11300"/>
                  </a:lnTo>
                  <a:lnTo>
                    <a:pt x="14978" y="11300"/>
                  </a:lnTo>
                  <a:lnTo>
                    <a:pt x="14978" y="15557"/>
                  </a:lnTo>
                  <a:lnTo>
                    <a:pt x="9472" y="15557"/>
                  </a:lnTo>
                  <a:lnTo>
                    <a:pt x="9472" y="34480"/>
                  </a:lnTo>
                  <a:cubicBezTo>
                    <a:pt x="9472" y="36040"/>
                    <a:pt x="9562" y="37043"/>
                    <a:pt x="9762" y="37489"/>
                  </a:cubicBezTo>
                  <a:cubicBezTo>
                    <a:pt x="9963" y="37934"/>
                    <a:pt x="10275" y="38291"/>
                    <a:pt x="10698" y="38558"/>
                  </a:cubicBezTo>
                  <a:cubicBezTo>
                    <a:pt x="11144" y="38826"/>
                    <a:pt x="11768" y="38960"/>
                    <a:pt x="12570" y="38960"/>
                  </a:cubicBezTo>
                  <a:cubicBezTo>
                    <a:pt x="13195" y="38960"/>
                    <a:pt x="13997" y="38870"/>
                    <a:pt x="14978" y="387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70" name="Google Shape;70;p40"/>
            <p:cNvSpPr/>
            <p:nvPr/>
          </p:nvSpPr>
          <p:spPr>
            <a:xfrm>
              <a:off x="9519145" y="6621807"/>
              <a:ext cx="28974" cy="33432"/>
            </a:xfrm>
            <a:custGeom>
              <a:rect b="b" l="l" r="r" t="t"/>
              <a:pathLst>
                <a:path extrusionOk="0" h="33432" w="28974">
                  <a:moveTo>
                    <a:pt x="23982" y="22667"/>
                  </a:moveTo>
                  <a:lnTo>
                    <a:pt x="29643" y="23358"/>
                  </a:lnTo>
                  <a:cubicBezTo>
                    <a:pt x="28751" y="26679"/>
                    <a:pt x="27102" y="29242"/>
                    <a:pt x="24673" y="31070"/>
                  </a:cubicBezTo>
                  <a:cubicBezTo>
                    <a:pt x="22266" y="32897"/>
                    <a:pt x="19168" y="33811"/>
                    <a:pt x="15423" y="33811"/>
                  </a:cubicBezTo>
                  <a:cubicBezTo>
                    <a:pt x="10698" y="33811"/>
                    <a:pt x="6932" y="32362"/>
                    <a:pt x="4168" y="29443"/>
                  </a:cubicBezTo>
                  <a:cubicBezTo>
                    <a:pt x="1404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21" y="11501"/>
                    <a:pt x="29821" y="16850"/>
                  </a:cubicBezTo>
                  <a:cubicBezTo>
                    <a:pt x="29821" y="17184"/>
                    <a:pt x="29821" y="17652"/>
                    <a:pt x="29799" y="18321"/>
                  </a:cubicBezTo>
                  <a:lnTo>
                    <a:pt x="5661" y="18321"/>
                  </a:lnTo>
                  <a:cubicBezTo>
                    <a:pt x="5862" y="21865"/>
                    <a:pt x="6865" y="24606"/>
                    <a:pt x="8670" y="26478"/>
                  </a:cubicBezTo>
                  <a:cubicBezTo>
                    <a:pt x="10475" y="28373"/>
                    <a:pt x="12726" y="29309"/>
                    <a:pt x="15423" y="29309"/>
                  </a:cubicBezTo>
                  <a:cubicBezTo>
                    <a:pt x="17429" y="29309"/>
                    <a:pt x="19145" y="28774"/>
                    <a:pt x="20572" y="27726"/>
                  </a:cubicBezTo>
                  <a:cubicBezTo>
                    <a:pt x="22021" y="26657"/>
                    <a:pt x="23135" y="24985"/>
                    <a:pt x="23982" y="22667"/>
                  </a:cubicBezTo>
                  <a:close/>
                  <a:moveTo>
                    <a:pt x="5973" y="13796"/>
                  </a:moveTo>
                  <a:lnTo>
                    <a:pt x="24026" y="13796"/>
                  </a:lnTo>
                  <a:cubicBezTo>
                    <a:pt x="23781" y="11077"/>
                    <a:pt x="23090" y="9027"/>
                    <a:pt x="21954" y="7667"/>
                  </a:cubicBezTo>
                  <a:cubicBezTo>
                    <a:pt x="20215" y="5550"/>
                    <a:pt x="17942" y="4502"/>
                    <a:pt x="15156" y="4502"/>
                  </a:cubicBezTo>
                  <a:cubicBezTo>
                    <a:pt x="12637" y="4502"/>
                    <a:pt x="10520" y="5349"/>
                    <a:pt x="8804" y="7021"/>
                  </a:cubicBezTo>
                  <a:cubicBezTo>
                    <a:pt x="7110" y="8715"/>
                    <a:pt x="6152" y="10966"/>
                    <a:pt x="5973" y="137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71" name="Google Shape;71;p40"/>
            <p:cNvSpPr/>
            <p:nvPr/>
          </p:nvSpPr>
          <p:spPr>
            <a:xfrm>
              <a:off x="9553603" y="6621807"/>
              <a:ext cx="26746" cy="44576"/>
            </a:xfrm>
            <a:custGeom>
              <a:rect b="b" l="l" r="r" t="t"/>
              <a:pathLst>
                <a:path extrusionOk="0" h="44576" w="26745">
                  <a:moveTo>
                    <a:pt x="1070" y="35750"/>
                  </a:moveTo>
                  <a:lnTo>
                    <a:pt x="6397" y="36552"/>
                  </a:lnTo>
                  <a:cubicBezTo>
                    <a:pt x="6619" y="38202"/>
                    <a:pt x="7244" y="39383"/>
                    <a:pt x="8269" y="40141"/>
                  </a:cubicBezTo>
                  <a:cubicBezTo>
                    <a:pt x="9628" y="41166"/>
                    <a:pt x="11478" y="41656"/>
                    <a:pt x="13841" y="41656"/>
                  </a:cubicBezTo>
                  <a:cubicBezTo>
                    <a:pt x="16382" y="41656"/>
                    <a:pt x="18343" y="41144"/>
                    <a:pt x="19725" y="40141"/>
                  </a:cubicBezTo>
                  <a:cubicBezTo>
                    <a:pt x="21107" y="39116"/>
                    <a:pt x="22043" y="37711"/>
                    <a:pt x="22533" y="35884"/>
                  </a:cubicBezTo>
                  <a:cubicBezTo>
                    <a:pt x="22823" y="34769"/>
                    <a:pt x="22957" y="32429"/>
                    <a:pt x="22934" y="28841"/>
                  </a:cubicBezTo>
                  <a:cubicBezTo>
                    <a:pt x="20549" y="31671"/>
                    <a:pt x="17563" y="33075"/>
                    <a:pt x="13975" y="33075"/>
                  </a:cubicBezTo>
                  <a:cubicBezTo>
                    <a:pt x="9517" y="33075"/>
                    <a:pt x="6085" y="31471"/>
                    <a:pt x="3655" y="28261"/>
                  </a:cubicBezTo>
                  <a:cubicBezTo>
                    <a:pt x="1226" y="25052"/>
                    <a:pt x="0" y="21196"/>
                    <a:pt x="0" y="16716"/>
                  </a:cubicBezTo>
                  <a:cubicBezTo>
                    <a:pt x="0" y="13640"/>
                    <a:pt x="557" y="10787"/>
                    <a:pt x="1672" y="8180"/>
                  </a:cubicBezTo>
                  <a:cubicBezTo>
                    <a:pt x="2786" y="5572"/>
                    <a:pt x="4413" y="3544"/>
                    <a:pt x="6530" y="2140"/>
                  </a:cubicBezTo>
                  <a:cubicBezTo>
                    <a:pt x="8648" y="713"/>
                    <a:pt x="11144" y="0"/>
                    <a:pt x="13997" y="0"/>
                  </a:cubicBezTo>
                  <a:cubicBezTo>
                    <a:pt x="17808" y="0"/>
                    <a:pt x="20951" y="1538"/>
                    <a:pt x="23447" y="4636"/>
                  </a:cubicBezTo>
                  <a:lnTo>
                    <a:pt x="23447" y="736"/>
                  </a:lnTo>
                  <a:lnTo>
                    <a:pt x="28506" y="736"/>
                  </a:lnTo>
                  <a:lnTo>
                    <a:pt x="28506" y="28707"/>
                  </a:lnTo>
                  <a:cubicBezTo>
                    <a:pt x="28506" y="33744"/>
                    <a:pt x="27994" y="37310"/>
                    <a:pt x="26968" y="39405"/>
                  </a:cubicBezTo>
                  <a:cubicBezTo>
                    <a:pt x="25943" y="41500"/>
                    <a:pt x="24316" y="43172"/>
                    <a:pt x="22087" y="44376"/>
                  </a:cubicBezTo>
                  <a:cubicBezTo>
                    <a:pt x="19859" y="45601"/>
                    <a:pt x="17117" y="46203"/>
                    <a:pt x="13885" y="46203"/>
                  </a:cubicBezTo>
                  <a:cubicBezTo>
                    <a:pt x="10030" y="46203"/>
                    <a:pt x="6909" y="45334"/>
                    <a:pt x="4524" y="43595"/>
                  </a:cubicBezTo>
                  <a:cubicBezTo>
                    <a:pt x="2117" y="41857"/>
                    <a:pt x="981" y="39249"/>
                    <a:pt x="1070" y="35750"/>
                  </a:cubicBezTo>
                  <a:close/>
                  <a:moveTo>
                    <a:pt x="5594" y="16315"/>
                  </a:moveTo>
                  <a:cubicBezTo>
                    <a:pt x="5594" y="20550"/>
                    <a:pt x="6441" y="23648"/>
                    <a:pt x="8113" y="25609"/>
                  </a:cubicBezTo>
                  <a:cubicBezTo>
                    <a:pt x="9807" y="27548"/>
                    <a:pt x="11902" y="28529"/>
                    <a:pt x="14443" y="28529"/>
                  </a:cubicBezTo>
                  <a:cubicBezTo>
                    <a:pt x="16961" y="28529"/>
                    <a:pt x="19079" y="27548"/>
                    <a:pt x="20772" y="25609"/>
                  </a:cubicBezTo>
                  <a:cubicBezTo>
                    <a:pt x="22466" y="23670"/>
                    <a:pt x="23335" y="20639"/>
                    <a:pt x="23335" y="16493"/>
                  </a:cubicBezTo>
                  <a:cubicBezTo>
                    <a:pt x="23335" y="12526"/>
                    <a:pt x="22466" y="9539"/>
                    <a:pt x="20705" y="7533"/>
                  </a:cubicBezTo>
                  <a:cubicBezTo>
                    <a:pt x="18945" y="5527"/>
                    <a:pt x="16827" y="4524"/>
                    <a:pt x="14353" y="4524"/>
                  </a:cubicBezTo>
                  <a:cubicBezTo>
                    <a:pt x="11924" y="4524"/>
                    <a:pt x="9851" y="5505"/>
                    <a:pt x="8135" y="7489"/>
                  </a:cubicBezTo>
                  <a:cubicBezTo>
                    <a:pt x="6463" y="9472"/>
                    <a:pt x="5594" y="12414"/>
                    <a:pt x="5594" y="163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72" name="Google Shape;72;p40"/>
            <p:cNvSpPr/>
            <p:nvPr/>
          </p:nvSpPr>
          <p:spPr>
            <a:xfrm>
              <a:off x="9587258" y="6622565"/>
              <a:ext cx="28974" cy="44576"/>
            </a:xfrm>
            <a:custGeom>
              <a:rect b="b" l="l" r="r" t="t"/>
              <a:pathLst>
                <a:path extrusionOk="0" h="44576" w="28974">
                  <a:moveTo>
                    <a:pt x="2853" y="44777"/>
                  </a:moveTo>
                  <a:lnTo>
                    <a:pt x="2251" y="39628"/>
                  </a:lnTo>
                  <a:cubicBezTo>
                    <a:pt x="3455" y="39962"/>
                    <a:pt x="4502" y="40118"/>
                    <a:pt x="5394" y="40118"/>
                  </a:cubicBezTo>
                  <a:cubicBezTo>
                    <a:pt x="6620" y="40118"/>
                    <a:pt x="7578" y="39918"/>
                    <a:pt x="8313" y="39517"/>
                  </a:cubicBezTo>
                  <a:cubicBezTo>
                    <a:pt x="9049" y="39116"/>
                    <a:pt x="9651" y="38536"/>
                    <a:pt x="10119" y="37823"/>
                  </a:cubicBezTo>
                  <a:cubicBezTo>
                    <a:pt x="10475" y="37266"/>
                    <a:pt x="11033" y="35906"/>
                    <a:pt x="11790" y="33744"/>
                  </a:cubicBezTo>
                  <a:cubicBezTo>
                    <a:pt x="11902" y="33432"/>
                    <a:pt x="12058" y="32986"/>
                    <a:pt x="12281" y="32407"/>
                  </a:cubicBezTo>
                  <a:lnTo>
                    <a:pt x="0" y="0"/>
                  </a:lnTo>
                  <a:lnTo>
                    <a:pt x="5906" y="0"/>
                  </a:lnTo>
                  <a:lnTo>
                    <a:pt x="12637" y="18744"/>
                  </a:lnTo>
                  <a:cubicBezTo>
                    <a:pt x="13507" y="21129"/>
                    <a:pt x="14287" y="23625"/>
                    <a:pt x="14978" y="26233"/>
                  </a:cubicBezTo>
                  <a:cubicBezTo>
                    <a:pt x="15602" y="23714"/>
                    <a:pt x="16359" y="21263"/>
                    <a:pt x="17229" y="18856"/>
                  </a:cubicBezTo>
                  <a:lnTo>
                    <a:pt x="24138" y="0"/>
                  </a:lnTo>
                  <a:lnTo>
                    <a:pt x="29621" y="0"/>
                  </a:lnTo>
                  <a:lnTo>
                    <a:pt x="17318" y="32897"/>
                  </a:lnTo>
                  <a:cubicBezTo>
                    <a:pt x="16003" y="36441"/>
                    <a:pt x="14978" y="38893"/>
                    <a:pt x="14242" y="40230"/>
                  </a:cubicBezTo>
                  <a:cubicBezTo>
                    <a:pt x="13261" y="42035"/>
                    <a:pt x="12147" y="43373"/>
                    <a:pt x="10899" y="44197"/>
                  </a:cubicBezTo>
                  <a:cubicBezTo>
                    <a:pt x="9651" y="45044"/>
                    <a:pt x="8135" y="45468"/>
                    <a:pt x="6397" y="45468"/>
                  </a:cubicBezTo>
                  <a:cubicBezTo>
                    <a:pt x="5349" y="45445"/>
                    <a:pt x="4168" y="45222"/>
                    <a:pt x="2853" y="447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73" name="Google Shape;73;p40"/>
            <p:cNvSpPr/>
            <p:nvPr/>
          </p:nvSpPr>
          <p:spPr>
            <a:xfrm>
              <a:off x="8964130" y="6504683"/>
              <a:ext cx="86923" cy="91381"/>
            </a:xfrm>
            <a:custGeom>
              <a:rect b="b" l="l" r="r" t="t"/>
              <a:pathLst>
                <a:path extrusionOk="0" h="91381" w="86923">
                  <a:moveTo>
                    <a:pt x="62562" y="92518"/>
                  </a:moveTo>
                  <a:lnTo>
                    <a:pt x="42102" y="92518"/>
                  </a:lnTo>
                  <a:lnTo>
                    <a:pt x="42102" y="83112"/>
                  </a:lnTo>
                  <a:lnTo>
                    <a:pt x="8581" y="83112"/>
                  </a:lnTo>
                  <a:cubicBezTo>
                    <a:pt x="5995" y="83112"/>
                    <a:pt x="3900" y="82399"/>
                    <a:pt x="2340" y="80950"/>
                  </a:cubicBezTo>
                  <a:cubicBezTo>
                    <a:pt x="780" y="79501"/>
                    <a:pt x="0" y="77607"/>
                    <a:pt x="0" y="75222"/>
                  </a:cubicBezTo>
                  <a:lnTo>
                    <a:pt x="0" y="1872"/>
                  </a:lnTo>
                  <a:lnTo>
                    <a:pt x="20438" y="1872"/>
                  </a:lnTo>
                  <a:lnTo>
                    <a:pt x="20438" y="69940"/>
                  </a:lnTo>
                  <a:lnTo>
                    <a:pt x="42102" y="69940"/>
                  </a:lnTo>
                  <a:lnTo>
                    <a:pt x="42102" y="49814"/>
                  </a:lnTo>
                  <a:lnTo>
                    <a:pt x="25743" y="49814"/>
                  </a:lnTo>
                  <a:lnTo>
                    <a:pt x="25743" y="36642"/>
                  </a:lnTo>
                  <a:lnTo>
                    <a:pt x="42102" y="36642"/>
                  </a:lnTo>
                  <a:lnTo>
                    <a:pt x="42102" y="0"/>
                  </a:lnTo>
                  <a:lnTo>
                    <a:pt x="62540" y="0"/>
                  </a:lnTo>
                  <a:lnTo>
                    <a:pt x="62540" y="92518"/>
                  </a:lnTo>
                  <a:close/>
                  <a:moveTo>
                    <a:pt x="87302" y="92518"/>
                  </a:moveTo>
                  <a:lnTo>
                    <a:pt x="66842" y="92518"/>
                  </a:lnTo>
                  <a:lnTo>
                    <a:pt x="66842" y="0"/>
                  </a:lnTo>
                  <a:lnTo>
                    <a:pt x="87280" y="0"/>
                  </a:lnTo>
                  <a:lnTo>
                    <a:pt x="87280" y="925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74" name="Google Shape;74;p40"/>
            <p:cNvSpPr/>
            <p:nvPr/>
          </p:nvSpPr>
          <p:spPr>
            <a:xfrm>
              <a:off x="9062665" y="6505798"/>
              <a:ext cx="93609" cy="89152"/>
            </a:xfrm>
            <a:custGeom>
              <a:rect b="b" l="l" r="r" t="t"/>
              <a:pathLst>
                <a:path extrusionOk="0" h="89152" w="93609">
                  <a:moveTo>
                    <a:pt x="57458" y="77295"/>
                  </a:moveTo>
                  <a:lnTo>
                    <a:pt x="95081" y="77295"/>
                  </a:lnTo>
                  <a:lnTo>
                    <a:pt x="95081" y="90467"/>
                  </a:lnTo>
                  <a:lnTo>
                    <a:pt x="0" y="90467"/>
                  </a:lnTo>
                  <a:lnTo>
                    <a:pt x="0" y="77295"/>
                  </a:lnTo>
                  <a:lnTo>
                    <a:pt x="36998" y="77295"/>
                  </a:lnTo>
                  <a:lnTo>
                    <a:pt x="36998" y="59242"/>
                  </a:lnTo>
                  <a:lnTo>
                    <a:pt x="57436" y="59242"/>
                  </a:lnTo>
                  <a:lnTo>
                    <a:pt x="57436" y="77295"/>
                  </a:lnTo>
                  <a:close/>
                  <a:moveTo>
                    <a:pt x="76113" y="8247"/>
                  </a:moveTo>
                  <a:cubicBezTo>
                    <a:pt x="83847" y="13752"/>
                    <a:pt x="87725" y="20371"/>
                    <a:pt x="87725" y="28105"/>
                  </a:cubicBezTo>
                  <a:cubicBezTo>
                    <a:pt x="87725" y="35861"/>
                    <a:pt x="83847" y="42503"/>
                    <a:pt x="76113" y="48075"/>
                  </a:cubicBezTo>
                  <a:cubicBezTo>
                    <a:pt x="68380" y="53625"/>
                    <a:pt x="59063" y="56411"/>
                    <a:pt x="48164" y="56411"/>
                  </a:cubicBezTo>
                  <a:cubicBezTo>
                    <a:pt x="37265" y="56411"/>
                    <a:pt x="27971" y="53625"/>
                    <a:pt x="20304" y="48075"/>
                  </a:cubicBezTo>
                  <a:cubicBezTo>
                    <a:pt x="12637" y="42526"/>
                    <a:pt x="8804" y="35861"/>
                    <a:pt x="8804" y="28105"/>
                  </a:cubicBezTo>
                  <a:cubicBezTo>
                    <a:pt x="8804" y="20349"/>
                    <a:pt x="12637" y="13729"/>
                    <a:pt x="20304" y="8247"/>
                  </a:cubicBezTo>
                  <a:cubicBezTo>
                    <a:pt x="27971" y="2741"/>
                    <a:pt x="37265" y="0"/>
                    <a:pt x="48164" y="0"/>
                  </a:cubicBezTo>
                  <a:cubicBezTo>
                    <a:pt x="59063" y="0"/>
                    <a:pt x="68380" y="2764"/>
                    <a:pt x="76113" y="8247"/>
                  </a:cubicBezTo>
                  <a:close/>
                  <a:moveTo>
                    <a:pt x="34836" y="17563"/>
                  </a:moveTo>
                  <a:cubicBezTo>
                    <a:pt x="31114" y="20483"/>
                    <a:pt x="29242" y="24027"/>
                    <a:pt x="29242" y="28217"/>
                  </a:cubicBezTo>
                  <a:cubicBezTo>
                    <a:pt x="29242" y="32273"/>
                    <a:pt x="31114" y="35795"/>
                    <a:pt x="34836" y="38781"/>
                  </a:cubicBezTo>
                  <a:cubicBezTo>
                    <a:pt x="38558" y="41768"/>
                    <a:pt x="43038" y="43261"/>
                    <a:pt x="48253" y="43261"/>
                  </a:cubicBezTo>
                  <a:cubicBezTo>
                    <a:pt x="53469" y="43261"/>
                    <a:pt x="57926" y="41768"/>
                    <a:pt x="61671" y="38781"/>
                  </a:cubicBezTo>
                  <a:cubicBezTo>
                    <a:pt x="65393" y="35795"/>
                    <a:pt x="67265" y="32273"/>
                    <a:pt x="67265" y="28217"/>
                  </a:cubicBezTo>
                  <a:cubicBezTo>
                    <a:pt x="67265" y="24027"/>
                    <a:pt x="65393" y="20483"/>
                    <a:pt x="61671" y="17563"/>
                  </a:cubicBezTo>
                  <a:cubicBezTo>
                    <a:pt x="57949" y="14643"/>
                    <a:pt x="53469" y="13172"/>
                    <a:pt x="48253" y="13172"/>
                  </a:cubicBezTo>
                  <a:cubicBezTo>
                    <a:pt x="43038" y="13172"/>
                    <a:pt x="38580" y="14621"/>
                    <a:pt x="34836" y="175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75" name="Google Shape;75;p40"/>
            <p:cNvSpPr/>
            <p:nvPr/>
          </p:nvSpPr>
          <p:spPr>
            <a:xfrm>
              <a:off x="9199737" y="6496303"/>
              <a:ext cx="86923" cy="104754"/>
            </a:xfrm>
            <a:custGeom>
              <a:rect b="b" l="l" r="r" t="t"/>
              <a:pathLst>
                <a:path extrusionOk="0" h="104753" w="86923">
                  <a:moveTo>
                    <a:pt x="55876" y="95772"/>
                  </a:moveTo>
                  <a:lnTo>
                    <a:pt x="8960" y="95772"/>
                  </a:lnTo>
                  <a:cubicBezTo>
                    <a:pt x="6263" y="95772"/>
                    <a:pt x="4079" y="94947"/>
                    <a:pt x="2452" y="93320"/>
                  </a:cubicBezTo>
                  <a:cubicBezTo>
                    <a:pt x="825" y="91693"/>
                    <a:pt x="0" y="89509"/>
                    <a:pt x="0" y="86812"/>
                  </a:cubicBezTo>
                  <a:lnTo>
                    <a:pt x="0" y="3834"/>
                  </a:lnTo>
                  <a:lnTo>
                    <a:pt x="21330" y="3834"/>
                  </a:lnTo>
                  <a:lnTo>
                    <a:pt x="21330" y="33276"/>
                  </a:lnTo>
                  <a:lnTo>
                    <a:pt x="34546" y="33276"/>
                  </a:lnTo>
                  <a:lnTo>
                    <a:pt x="34546" y="3834"/>
                  </a:lnTo>
                  <a:lnTo>
                    <a:pt x="55876" y="3834"/>
                  </a:lnTo>
                  <a:lnTo>
                    <a:pt x="55876" y="95772"/>
                  </a:lnTo>
                  <a:close/>
                  <a:moveTo>
                    <a:pt x="21330" y="80839"/>
                  </a:moveTo>
                  <a:lnTo>
                    <a:pt x="34546" y="80839"/>
                  </a:lnTo>
                  <a:lnTo>
                    <a:pt x="34546" y="48209"/>
                  </a:lnTo>
                  <a:lnTo>
                    <a:pt x="21330" y="48209"/>
                  </a:lnTo>
                  <a:lnTo>
                    <a:pt x="21330" y="80839"/>
                  </a:lnTo>
                  <a:close/>
                  <a:moveTo>
                    <a:pt x="87458" y="104954"/>
                  </a:moveTo>
                  <a:lnTo>
                    <a:pt x="66128" y="104954"/>
                  </a:lnTo>
                  <a:lnTo>
                    <a:pt x="66128" y="0"/>
                  </a:lnTo>
                  <a:lnTo>
                    <a:pt x="87458" y="0"/>
                  </a:lnTo>
                  <a:lnTo>
                    <a:pt x="87458" y="104954"/>
                  </a:lnTo>
                  <a:close/>
                </a:path>
              </a:pathLst>
            </a:custGeom>
            <a:solidFill>
              <a:srgbClr val="F0582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76" name="Google Shape;76;p40"/>
            <p:cNvSpPr/>
            <p:nvPr/>
          </p:nvSpPr>
          <p:spPr>
            <a:xfrm>
              <a:off x="9304223" y="6496526"/>
              <a:ext cx="93609" cy="100296"/>
            </a:xfrm>
            <a:custGeom>
              <a:rect b="b" l="l" r="r" t="t"/>
              <a:pathLst>
                <a:path extrusionOk="0" h="100296" w="93609">
                  <a:moveTo>
                    <a:pt x="72547" y="72302"/>
                  </a:moveTo>
                  <a:lnTo>
                    <a:pt x="53981" y="72302"/>
                  </a:lnTo>
                  <a:lnTo>
                    <a:pt x="53981" y="36686"/>
                  </a:lnTo>
                  <a:lnTo>
                    <a:pt x="49925" y="36686"/>
                  </a:lnTo>
                  <a:cubicBezTo>
                    <a:pt x="49078" y="43796"/>
                    <a:pt x="46515" y="49435"/>
                    <a:pt x="42236" y="53647"/>
                  </a:cubicBezTo>
                  <a:cubicBezTo>
                    <a:pt x="37979" y="57837"/>
                    <a:pt x="32496" y="59955"/>
                    <a:pt x="25809" y="59955"/>
                  </a:cubicBezTo>
                  <a:cubicBezTo>
                    <a:pt x="19257" y="59955"/>
                    <a:pt x="13328" y="57080"/>
                    <a:pt x="8001" y="51352"/>
                  </a:cubicBezTo>
                  <a:cubicBezTo>
                    <a:pt x="2675" y="45601"/>
                    <a:pt x="0" y="38313"/>
                    <a:pt x="0" y="29443"/>
                  </a:cubicBezTo>
                  <a:cubicBezTo>
                    <a:pt x="0" y="20438"/>
                    <a:pt x="2675" y="13284"/>
                    <a:pt x="8001" y="7979"/>
                  </a:cubicBezTo>
                  <a:cubicBezTo>
                    <a:pt x="13328" y="2675"/>
                    <a:pt x="19279" y="22"/>
                    <a:pt x="25809" y="22"/>
                  </a:cubicBezTo>
                  <a:cubicBezTo>
                    <a:pt x="32496" y="22"/>
                    <a:pt x="37890" y="1761"/>
                    <a:pt x="42013" y="5238"/>
                  </a:cubicBezTo>
                  <a:cubicBezTo>
                    <a:pt x="46136" y="8715"/>
                    <a:pt x="48766" y="14220"/>
                    <a:pt x="49903" y="21775"/>
                  </a:cubicBezTo>
                  <a:lnTo>
                    <a:pt x="53959" y="21775"/>
                  </a:lnTo>
                  <a:lnTo>
                    <a:pt x="53959" y="0"/>
                  </a:lnTo>
                  <a:lnTo>
                    <a:pt x="72525" y="0"/>
                  </a:lnTo>
                  <a:lnTo>
                    <a:pt x="72525" y="72302"/>
                  </a:lnTo>
                  <a:close/>
                  <a:moveTo>
                    <a:pt x="12414" y="62273"/>
                  </a:moveTo>
                  <a:lnTo>
                    <a:pt x="33744" y="62273"/>
                  </a:lnTo>
                  <a:lnTo>
                    <a:pt x="33744" y="87436"/>
                  </a:lnTo>
                  <a:lnTo>
                    <a:pt x="95593" y="87436"/>
                  </a:lnTo>
                  <a:lnTo>
                    <a:pt x="95593" y="102369"/>
                  </a:lnTo>
                  <a:lnTo>
                    <a:pt x="21374" y="102369"/>
                  </a:lnTo>
                  <a:cubicBezTo>
                    <a:pt x="18677" y="102369"/>
                    <a:pt x="16493" y="101544"/>
                    <a:pt x="14866" y="99917"/>
                  </a:cubicBezTo>
                  <a:cubicBezTo>
                    <a:pt x="13239" y="98290"/>
                    <a:pt x="12414" y="96106"/>
                    <a:pt x="12414" y="93409"/>
                  </a:cubicBezTo>
                  <a:lnTo>
                    <a:pt x="12414" y="62273"/>
                  </a:lnTo>
                  <a:close/>
                  <a:moveTo>
                    <a:pt x="21263" y="19301"/>
                  </a:moveTo>
                  <a:cubicBezTo>
                    <a:pt x="20059" y="22221"/>
                    <a:pt x="19457" y="25787"/>
                    <a:pt x="19457" y="29955"/>
                  </a:cubicBezTo>
                  <a:cubicBezTo>
                    <a:pt x="19457" y="33989"/>
                    <a:pt x="20059" y="37511"/>
                    <a:pt x="21263" y="40497"/>
                  </a:cubicBezTo>
                  <a:cubicBezTo>
                    <a:pt x="22466" y="43484"/>
                    <a:pt x="24004" y="44977"/>
                    <a:pt x="25854" y="44977"/>
                  </a:cubicBezTo>
                  <a:cubicBezTo>
                    <a:pt x="27838" y="44977"/>
                    <a:pt x="29509" y="43484"/>
                    <a:pt x="30869" y="40497"/>
                  </a:cubicBezTo>
                  <a:cubicBezTo>
                    <a:pt x="32228" y="37511"/>
                    <a:pt x="32897" y="33989"/>
                    <a:pt x="32897" y="29955"/>
                  </a:cubicBezTo>
                  <a:cubicBezTo>
                    <a:pt x="32897" y="25787"/>
                    <a:pt x="32228" y="22221"/>
                    <a:pt x="30869" y="19301"/>
                  </a:cubicBezTo>
                  <a:cubicBezTo>
                    <a:pt x="29509" y="16382"/>
                    <a:pt x="27838" y="14911"/>
                    <a:pt x="25854" y="14911"/>
                  </a:cubicBezTo>
                  <a:cubicBezTo>
                    <a:pt x="23982" y="14911"/>
                    <a:pt x="22466" y="16382"/>
                    <a:pt x="21263" y="19301"/>
                  </a:cubicBezTo>
                  <a:close/>
                  <a:moveTo>
                    <a:pt x="94100" y="72302"/>
                  </a:moveTo>
                  <a:lnTo>
                    <a:pt x="75534" y="72302"/>
                  </a:lnTo>
                  <a:lnTo>
                    <a:pt x="75534" y="0"/>
                  </a:lnTo>
                  <a:lnTo>
                    <a:pt x="94100" y="0"/>
                  </a:lnTo>
                  <a:lnTo>
                    <a:pt x="94100" y="72302"/>
                  </a:lnTo>
                  <a:close/>
                </a:path>
              </a:pathLst>
            </a:custGeom>
            <a:solidFill>
              <a:srgbClr val="F0582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77" name="Google Shape;77;p40"/>
            <p:cNvSpPr/>
            <p:nvPr/>
          </p:nvSpPr>
          <p:spPr>
            <a:xfrm>
              <a:off x="9413701" y="6496526"/>
              <a:ext cx="93609" cy="102525"/>
            </a:xfrm>
            <a:custGeom>
              <a:rect b="b" l="l" r="r" t="t"/>
              <a:pathLst>
                <a:path extrusionOk="0" h="102525" w="93609">
                  <a:moveTo>
                    <a:pt x="71232" y="104509"/>
                  </a:moveTo>
                  <a:lnTo>
                    <a:pt x="52042" y="104509"/>
                  </a:lnTo>
                  <a:lnTo>
                    <a:pt x="52042" y="52890"/>
                  </a:lnTo>
                  <a:lnTo>
                    <a:pt x="47563" y="52890"/>
                  </a:lnTo>
                  <a:cubicBezTo>
                    <a:pt x="47273" y="68246"/>
                    <a:pt x="44888" y="78766"/>
                    <a:pt x="40408" y="84449"/>
                  </a:cubicBezTo>
                  <a:cubicBezTo>
                    <a:pt x="35928" y="90133"/>
                    <a:pt x="30490" y="92986"/>
                    <a:pt x="24093" y="92986"/>
                  </a:cubicBezTo>
                  <a:cubicBezTo>
                    <a:pt x="17697" y="92986"/>
                    <a:pt x="12080" y="89531"/>
                    <a:pt x="7244" y="82600"/>
                  </a:cubicBezTo>
                  <a:cubicBezTo>
                    <a:pt x="2407" y="75668"/>
                    <a:pt x="0" y="64167"/>
                    <a:pt x="0" y="48075"/>
                  </a:cubicBezTo>
                  <a:cubicBezTo>
                    <a:pt x="0" y="31850"/>
                    <a:pt x="2407" y="20304"/>
                    <a:pt x="7244" y="13462"/>
                  </a:cubicBezTo>
                  <a:cubicBezTo>
                    <a:pt x="12080" y="6620"/>
                    <a:pt x="17697" y="3187"/>
                    <a:pt x="24093" y="3187"/>
                  </a:cubicBezTo>
                  <a:cubicBezTo>
                    <a:pt x="30490" y="3187"/>
                    <a:pt x="35750" y="5817"/>
                    <a:pt x="39873" y="11077"/>
                  </a:cubicBezTo>
                  <a:cubicBezTo>
                    <a:pt x="43996" y="16337"/>
                    <a:pt x="46560" y="25297"/>
                    <a:pt x="47563" y="37957"/>
                  </a:cubicBezTo>
                  <a:lnTo>
                    <a:pt x="52042" y="37957"/>
                  </a:lnTo>
                  <a:lnTo>
                    <a:pt x="52042" y="0"/>
                  </a:lnTo>
                  <a:lnTo>
                    <a:pt x="71232" y="0"/>
                  </a:lnTo>
                  <a:lnTo>
                    <a:pt x="71232" y="104509"/>
                  </a:lnTo>
                  <a:close/>
                  <a:moveTo>
                    <a:pt x="20349" y="24584"/>
                  </a:moveTo>
                  <a:cubicBezTo>
                    <a:pt x="19279" y="28885"/>
                    <a:pt x="18744" y="36731"/>
                    <a:pt x="18744" y="48098"/>
                  </a:cubicBezTo>
                  <a:cubicBezTo>
                    <a:pt x="18744" y="59465"/>
                    <a:pt x="19279" y="67310"/>
                    <a:pt x="20349" y="71612"/>
                  </a:cubicBezTo>
                  <a:cubicBezTo>
                    <a:pt x="21419" y="75913"/>
                    <a:pt x="22667" y="78075"/>
                    <a:pt x="24071" y="78075"/>
                  </a:cubicBezTo>
                  <a:cubicBezTo>
                    <a:pt x="25631" y="78075"/>
                    <a:pt x="26946" y="75935"/>
                    <a:pt x="28016" y="71612"/>
                  </a:cubicBezTo>
                  <a:cubicBezTo>
                    <a:pt x="29086" y="67310"/>
                    <a:pt x="29621" y="59465"/>
                    <a:pt x="29621" y="48098"/>
                  </a:cubicBezTo>
                  <a:cubicBezTo>
                    <a:pt x="29621" y="36731"/>
                    <a:pt x="29086" y="28885"/>
                    <a:pt x="28016" y="24584"/>
                  </a:cubicBezTo>
                  <a:cubicBezTo>
                    <a:pt x="26946" y="20282"/>
                    <a:pt x="25631" y="18142"/>
                    <a:pt x="24071" y="18142"/>
                  </a:cubicBezTo>
                  <a:cubicBezTo>
                    <a:pt x="22667" y="18120"/>
                    <a:pt x="21419" y="20282"/>
                    <a:pt x="20349" y="24584"/>
                  </a:cubicBezTo>
                  <a:close/>
                  <a:moveTo>
                    <a:pt x="93832" y="104509"/>
                  </a:moveTo>
                  <a:lnTo>
                    <a:pt x="74642" y="104509"/>
                  </a:lnTo>
                  <a:lnTo>
                    <a:pt x="74642" y="0"/>
                  </a:lnTo>
                  <a:lnTo>
                    <a:pt x="93832" y="0"/>
                  </a:lnTo>
                  <a:lnTo>
                    <a:pt x="93832" y="104509"/>
                  </a:lnTo>
                  <a:close/>
                </a:path>
              </a:pathLst>
            </a:custGeom>
            <a:solidFill>
              <a:srgbClr val="F0582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78" name="Google Shape;78;p40"/>
            <p:cNvSpPr/>
            <p:nvPr/>
          </p:nvSpPr>
          <p:spPr>
            <a:xfrm>
              <a:off x="9520327" y="6498822"/>
              <a:ext cx="98067" cy="100296"/>
            </a:xfrm>
            <a:custGeom>
              <a:rect b="b" l="l" r="r" t="t"/>
              <a:pathLst>
                <a:path extrusionOk="0" h="100296" w="98067">
                  <a:moveTo>
                    <a:pt x="0" y="86210"/>
                  </a:moveTo>
                  <a:lnTo>
                    <a:pt x="98335" y="86210"/>
                  </a:lnTo>
                  <a:lnTo>
                    <a:pt x="98335" y="101143"/>
                  </a:lnTo>
                  <a:lnTo>
                    <a:pt x="0" y="101143"/>
                  </a:lnTo>
                  <a:lnTo>
                    <a:pt x="0" y="86210"/>
                  </a:lnTo>
                  <a:close/>
                  <a:moveTo>
                    <a:pt x="70831" y="33744"/>
                  </a:moveTo>
                  <a:cubicBezTo>
                    <a:pt x="76671" y="41433"/>
                    <a:pt x="85608" y="47674"/>
                    <a:pt x="97710" y="52511"/>
                  </a:cubicBezTo>
                  <a:lnTo>
                    <a:pt x="86188" y="65727"/>
                  </a:lnTo>
                  <a:cubicBezTo>
                    <a:pt x="78654" y="63588"/>
                    <a:pt x="71745" y="60512"/>
                    <a:pt x="65504" y="56456"/>
                  </a:cubicBezTo>
                  <a:cubicBezTo>
                    <a:pt x="59241" y="52399"/>
                    <a:pt x="53848" y="47251"/>
                    <a:pt x="49301" y="40988"/>
                  </a:cubicBezTo>
                  <a:cubicBezTo>
                    <a:pt x="44465" y="47540"/>
                    <a:pt x="38915" y="52800"/>
                    <a:pt x="32674" y="56768"/>
                  </a:cubicBezTo>
                  <a:cubicBezTo>
                    <a:pt x="26411" y="60757"/>
                    <a:pt x="19658" y="63677"/>
                    <a:pt x="12414" y="65505"/>
                  </a:cubicBezTo>
                  <a:lnTo>
                    <a:pt x="245" y="52488"/>
                  </a:lnTo>
                  <a:cubicBezTo>
                    <a:pt x="11902" y="48365"/>
                    <a:pt x="20973" y="42169"/>
                    <a:pt x="27436" y="33922"/>
                  </a:cubicBezTo>
                  <a:cubicBezTo>
                    <a:pt x="33900" y="25676"/>
                    <a:pt x="37578" y="14376"/>
                    <a:pt x="38425" y="0"/>
                  </a:cubicBezTo>
                  <a:lnTo>
                    <a:pt x="59754" y="0"/>
                  </a:lnTo>
                  <a:cubicBezTo>
                    <a:pt x="61292" y="14822"/>
                    <a:pt x="64992" y="26055"/>
                    <a:pt x="70831" y="33744"/>
                  </a:cubicBezTo>
                  <a:close/>
                </a:path>
              </a:pathLst>
            </a:custGeom>
            <a:solidFill>
              <a:srgbClr val="F0582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"/>
          <p:cNvSpPr txBox="1"/>
          <p:nvPr/>
        </p:nvSpPr>
        <p:spPr>
          <a:xfrm>
            <a:off x="631825" y="4292600"/>
            <a:ext cx="864235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2025.01.22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 txBox="1"/>
          <p:nvPr/>
        </p:nvSpPr>
        <p:spPr>
          <a:xfrm>
            <a:off x="327025" y="2096850"/>
            <a:ext cx="92742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000" u="none" cap="none" strike="noStrike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E2E </a:t>
            </a:r>
            <a:r>
              <a:rPr b="1" lang="ko-KR" sz="3000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추적 로깅 라이브러리 상세 및 적용 방법 설명서</a:t>
            </a:r>
            <a:endParaRPr b="1" i="0" sz="3000" u="none" cap="none" strike="noStrike">
              <a:solidFill>
                <a:srgbClr val="0C0C0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2cbf860d6c_0_328"/>
          <p:cNvSpPr/>
          <p:nvPr/>
        </p:nvSpPr>
        <p:spPr>
          <a:xfrm>
            <a:off x="725908" y="3141634"/>
            <a:ext cx="5735100" cy="5589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8" name="Google Shape;538;g32cbf860d6c_0_328"/>
          <p:cNvSpPr/>
          <p:nvPr/>
        </p:nvSpPr>
        <p:spPr>
          <a:xfrm>
            <a:off x="856725" y="1868953"/>
            <a:ext cx="6040500" cy="3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Belleza"/>
              <a:buAutoNum type="romanUcPeriod"/>
            </a:pPr>
            <a:r>
              <a:rPr b="1" lang="ko-KR" sz="20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라이브러리 소개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Belleza"/>
              <a:buAutoNum type="romanUcPeriod"/>
            </a:pPr>
            <a:r>
              <a:rPr b="1" lang="ko-KR" sz="20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필터</a:t>
            </a:r>
            <a:endParaRPr b="1" i="0" sz="2000" u="none" cap="none" strike="noStrik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Belleza"/>
              <a:buAutoNum type="romanUcPeriod"/>
            </a:pPr>
            <a:r>
              <a:rPr b="1" lang="ko-KR" sz="2000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AOP</a:t>
            </a:r>
            <a:endParaRPr b="1" sz="2000">
              <a:solidFill>
                <a:srgbClr val="0C0C0C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Belleza"/>
              <a:buAutoNum type="romanUcPeriod"/>
            </a:pPr>
            <a:r>
              <a:rPr b="1" lang="ko-KR" sz="20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SQL</a:t>
            </a:r>
            <a:endParaRPr b="1" i="0" sz="20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Belleza"/>
              <a:buAutoNum type="romanUcPeriod"/>
            </a:pPr>
            <a:r>
              <a:rPr b="1" lang="ko-KR" sz="20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외부API 호출</a:t>
            </a:r>
            <a:endParaRPr b="1" sz="200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Malgun Gothic"/>
              <a:buAutoNum type="romanUcPeriod"/>
            </a:pPr>
            <a:r>
              <a:rPr b="1" lang="ko-KR" sz="20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프로젝트에서의 로깅과 설정</a:t>
            </a:r>
            <a:endParaRPr b="1" sz="20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Malgun Gothic"/>
              <a:buAutoNum type="romanUcPeriod"/>
            </a:pPr>
            <a:r>
              <a:rPr b="1" lang="ko-KR" sz="20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 표현식</a:t>
            </a:r>
            <a:endParaRPr b="1" sz="20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9" name="Google Shape;539;g32cbf860d6c_0_328"/>
          <p:cNvSpPr txBox="1"/>
          <p:nvPr/>
        </p:nvSpPr>
        <p:spPr>
          <a:xfrm>
            <a:off x="434340" y="784820"/>
            <a:ext cx="4728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2fa0d3ef33_0_390"/>
          <p:cNvSpPr txBox="1"/>
          <p:nvPr>
            <p:ph type="title"/>
          </p:nvPr>
        </p:nvSpPr>
        <p:spPr>
          <a:xfrm>
            <a:off x="280815" y="122242"/>
            <a:ext cx="9333000" cy="528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/>
              <a:t>라이브러리에서 제공하는 AOP</a:t>
            </a:r>
            <a:endParaRPr sz="1900"/>
          </a:p>
        </p:txBody>
      </p:sp>
      <p:sp>
        <p:nvSpPr>
          <p:cNvPr id="546" name="Google Shape;546;g32fa0d3ef33_0_390"/>
          <p:cNvSpPr txBox="1"/>
          <p:nvPr>
            <p:ph idx="1" type="body"/>
          </p:nvPr>
        </p:nvSpPr>
        <p:spPr>
          <a:xfrm>
            <a:off x="162350" y="741950"/>
            <a:ext cx="9762600" cy="66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</a:rPr>
              <a:t>어플리케이션</a:t>
            </a:r>
            <a:r>
              <a:rPr lang="ko-KR" sz="1500">
                <a:solidFill>
                  <a:schemeClr val="dk1"/>
                </a:solidFill>
              </a:rPr>
              <a:t> 내부에서 요청이 여러 코드 계층을 거치는 과정에 대한 정보들을 로깅</a:t>
            </a:r>
            <a:endParaRPr sz="1500"/>
          </a:p>
        </p:txBody>
      </p:sp>
      <p:sp>
        <p:nvSpPr>
          <p:cNvPr id="547" name="Google Shape;547;g32fa0d3ef33_0_390"/>
          <p:cNvSpPr/>
          <p:nvPr/>
        </p:nvSpPr>
        <p:spPr>
          <a:xfrm>
            <a:off x="1679525" y="2456425"/>
            <a:ext cx="5331600" cy="2814900"/>
          </a:xfrm>
          <a:prstGeom prst="rect">
            <a:avLst/>
          </a:prstGeom>
          <a:solidFill>
            <a:srgbClr val="FFFFFF">
              <a:alpha val="89800"/>
            </a:srgbClr>
          </a:solidFill>
          <a:ln cap="flat" cmpd="sng" w="19050">
            <a:solidFill>
              <a:srgbClr val="FFFFFF">
                <a:alpha val="9176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595959">
                <a:alpha val="40000"/>
              </a:srgbClr>
            </a:outerShdw>
          </a:effectLst>
        </p:spPr>
        <p:txBody>
          <a:bodyPr anchorCtr="0" anchor="t" bIns="4570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g32fa0d3ef33_0_390"/>
          <p:cNvSpPr/>
          <p:nvPr/>
        </p:nvSpPr>
        <p:spPr>
          <a:xfrm>
            <a:off x="517933" y="2470788"/>
            <a:ext cx="10440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5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g32fa0d3ef33_0_390"/>
          <p:cNvSpPr/>
          <p:nvPr/>
        </p:nvSpPr>
        <p:spPr>
          <a:xfrm>
            <a:off x="730263" y="2535806"/>
            <a:ext cx="6696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Client Layer</a:t>
            </a:r>
            <a:endParaRPr/>
          </a:p>
        </p:txBody>
      </p:sp>
      <p:sp>
        <p:nvSpPr>
          <p:cNvPr id="550" name="Google Shape;550;g32fa0d3ef33_0_390"/>
          <p:cNvSpPr/>
          <p:nvPr/>
        </p:nvSpPr>
        <p:spPr>
          <a:xfrm>
            <a:off x="3506876" y="2470800"/>
            <a:ext cx="34125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5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g32fa0d3ef33_0_390"/>
          <p:cNvSpPr/>
          <p:nvPr/>
        </p:nvSpPr>
        <p:spPr>
          <a:xfrm>
            <a:off x="4040649" y="2513221"/>
            <a:ext cx="33171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</a:rPr>
              <a:t>Code Layer</a:t>
            </a:r>
            <a:endParaRPr/>
          </a:p>
        </p:txBody>
      </p:sp>
      <p:sp>
        <p:nvSpPr>
          <p:cNvPr id="552" name="Google Shape;552;g32fa0d3ef33_0_390"/>
          <p:cNvSpPr/>
          <p:nvPr/>
        </p:nvSpPr>
        <p:spPr>
          <a:xfrm>
            <a:off x="1793249" y="2736550"/>
            <a:ext cx="5147100" cy="2480400"/>
          </a:xfrm>
          <a:prstGeom prst="rect">
            <a:avLst/>
          </a:prstGeom>
          <a:solidFill>
            <a:srgbClr val="FFFFFF">
              <a:alpha val="89800"/>
            </a:srgbClr>
          </a:solidFill>
          <a:ln cap="flat" cmpd="sng" w="19050">
            <a:solidFill>
              <a:srgbClr val="FFFFFF">
                <a:alpha val="9176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595959">
                <a:alpha val="40000"/>
              </a:srgbClr>
            </a:outerShdw>
          </a:effectLst>
        </p:spPr>
        <p:txBody>
          <a:bodyPr anchorCtr="0" anchor="t" bIns="4570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g32fa0d3ef33_0_390"/>
          <p:cNvSpPr/>
          <p:nvPr/>
        </p:nvSpPr>
        <p:spPr>
          <a:xfrm>
            <a:off x="1998400" y="2537204"/>
            <a:ext cx="10749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</a:rPr>
              <a:t>Web Layer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54" name="Google Shape;554;g32fa0d3ef33_0_390"/>
          <p:cNvSpPr/>
          <p:nvPr/>
        </p:nvSpPr>
        <p:spPr>
          <a:xfrm>
            <a:off x="2306653" y="2076676"/>
            <a:ext cx="43290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5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g32fa0d3ef33_0_390"/>
          <p:cNvSpPr/>
          <p:nvPr/>
        </p:nvSpPr>
        <p:spPr>
          <a:xfrm>
            <a:off x="2840424" y="2119109"/>
            <a:ext cx="33171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</a:rPr>
              <a:t>Spring Boot Application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56" name="Google Shape;556;g32fa0d3ef33_0_390"/>
          <p:cNvSpPr/>
          <p:nvPr/>
        </p:nvSpPr>
        <p:spPr>
          <a:xfrm>
            <a:off x="1913900" y="2798725"/>
            <a:ext cx="617400" cy="2360400"/>
          </a:xfrm>
          <a:prstGeom prst="roundRect">
            <a:avLst>
              <a:gd fmla="val 1407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0" lIns="89725" spcFirstLastPara="1" rIns="8972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g32fa0d3ef33_0_390"/>
          <p:cNvSpPr/>
          <p:nvPr/>
        </p:nvSpPr>
        <p:spPr>
          <a:xfrm>
            <a:off x="522825" y="2566300"/>
            <a:ext cx="1044000" cy="2735700"/>
          </a:xfrm>
          <a:prstGeom prst="rect">
            <a:avLst/>
          </a:prstGeom>
          <a:solidFill>
            <a:srgbClr val="FFFFFF">
              <a:alpha val="89800"/>
            </a:srgbClr>
          </a:solidFill>
          <a:ln cap="flat" cmpd="sng" w="19050">
            <a:solidFill>
              <a:srgbClr val="FFFFFF">
                <a:alpha val="9176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595959">
                <a:alpha val="40000"/>
              </a:srgbClr>
            </a:outerShdw>
          </a:effectLst>
        </p:spPr>
        <p:txBody>
          <a:bodyPr anchorCtr="0" anchor="t" bIns="4570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g32fa0d3ef33_0_390"/>
          <p:cNvSpPr/>
          <p:nvPr/>
        </p:nvSpPr>
        <p:spPr>
          <a:xfrm>
            <a:off x="517933" y="2470788"/>
            <a:ext cx="10440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5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g32fa0d3ef33_0_390"/>
          <p:cNvSpPr/>
          <p:nvPr/>
        </p:nvSpPr>
        <p:spPr>
          <a:xfrm>
            <a:off x="730263" y="2535806"/>
            <a:ext cx="6696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Client Layer</a:t>
            </a:r>
            <a:endParaRPr/>
          </a:p>
        </p:txBody>
      </p:sp>
      <p:sp>
        <p:nvSpPr>
          <p:cNvPr id="560" name="Google Shape;560;g32fa0d3ef33_0_390"/>
          <p:cNvSpPr/>
          <p:nvPr/>
        </p:nvSpPr>
        <p:spPr>
          <a:xfrm>
            <a:off x="1773724" y="2470800"/>
            <a:ext cx="51456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5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g32fa0d3ef33_0_390"/>
          <p:cNvSpPr/>
          <p:nvPr/>
        </p:nvSpPr>
        <p:spPr>
          <a:xfrm>
            <a:off x="2592849" y="2513221"/>
            <a:ext cx="33171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Application Layer</a:t>
            </a:r>
            <a:endParaRPr/>
          </a:p>
        </p:txBody>
      </p:sp>
      <p:grpSp>
        <p:nvGrpSpPr>
          <p:cNvPr id="562" name="Google Shape;562;g32fa0d3ef33_0_390"/>
          <p:cNvGrpSpPr/>
          <p:nvPr/>
        </p:nvGrpSpPr>
        <p:grpSpPr>
          <a:xfrm>
            <a:off x="319195" y="1355725"/>
            <a:ext cx="2278102" cy="200466"/>
            <a:chOff x="531159" y="4099284"/>
            <a:chExt cx="2467882" cy="200466"/>
          </a:xfrm>
        </p:grpSpPr>
        <p:pic>
          <p:nvPicPr>
            <p:cNvPr id="563" name="Google Shape;563;g32fa0d3ef33_0_39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1159" y="4099389"/>
              <a:ext cx="200361" cy="2003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4" name="Google Shape;564;g32fa0d3ef33_0_390"/>
            <p:cNvSpPr txBox="1"/>
            <p:nvPr/>
          </p:nvSpPr>
          <p:spPr>
            <a:xfrm flipH="1">
              <a:off x="760441" y="4099284"/>
              <a:ext cx="22386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F3F3F"/>
                  </a:solidFill>
                </a:rPr>
                <a:t>라이브러리의 AOP 동작</a:t>
              </a:r>
              <a:endParaRPr/>
            </a:p>
          </p:txBody>
        </p:sp>
      </p:grpSp>
      <p:sp>
        <p:nvSpPr>
          <p:cNvPr id="565" name="Google Shape;565;g32fa0d3ef33_0_390"/>
          <p:cNvSpPr txBox="1"/>
          <p:nvPr/>
        </p:nvSpPr>
        <p:spPr>
          <a:xfrm>
            <a:off x="1556911" y="2833945"/>
            <a:ext cx="13311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Web Layer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66" name="Google Shape;566;g32fa0d3ef33_0_390"/>
          <p:cNvGrpSpPr/>
          <p:nvPr/>
        </p:nvGrpSpPr>
        <p:grpSpPr>
          <a:xfrm>
            <a:off x="1997625" y="3014825"/>
            <a:ext cx="420248" cy="1760689"/>
            <a:chOff x="-1113580" y="5607415"/>
            <a:chExt cx="1303500" cy="1337707"/>
          </a:xfrm>
        </p:grpSpPr>
        <p:sp>
          <p:nvSpPr>
            <p:cNvPr id="567" name="Google Shape;567;g32fa0d3ef33_0_390"/>
            <p:cNvSpPr/>
            <p:nvPr/>
          </p:nvSpPr>
          <p:spPr>
            <a:xfrm>
              <a:off x="-1113580" y="5607415"/>
              <a:ext cx="1303500" cy="120000"/>
            </a:xfrm>
            <a:prstGeom prst="round2SameRect">
              <a:avLst>
                <a:gd fmla="val 10053" name="adj1"/>
                <a:gd fmla="val 0" name="adj2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FFFFF"/>
                  </a:solidFill>
                </a:rPr>
                <a:t>Filter</a:t>
              </a:r>
              <a:endParaRPr/>
            </a:p>
          </p:txBody>
        </p:sp>
        <p:sp>
          <p:nvSpPr>
            <p:cNvPr id="568" name="Google Shape;568;g32fa0d3ef33_0_390"/>
            <p:cNvSpPr/>
            <p:nvPr/>
          </p:nvSpPr>
          <p:spPr>
            <a:xfrm>
              <a:off x="-1113580" y="5710021"/>
              <a:ext cx="1303500" cy="1235100"/>
            </a:xfrm>
            <a:prstGeom prst="round2SameRect">
              <a:avLst>
                <a:gd fmla="val 0" name="adj1"/>
                <a:gd fmla="val 2506" name="adj2"/>
              </a:avLst>
            </a:prstGeom>
            <a:solidFill>
              <a:srgbClr val="FFFFFF"/>
            </a:solidFill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40640" lvl="1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64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9" name="Google Shape;569;g32fa0d3ef33_0_390"/>
          <p:cNvSpPr/>
          <p:nvPr/>
        </p:nvSpPr>
        <p:spPr>
          <a:xfrm>
            <a:off x="2677150" y="2798725"/>
            <a:ext cx="3958500" cy="2385900"/>
          </a:xfrm>
          <a:prstGeom prst="roundRect">
            <a:avLst>
              <a:gd fmla="val 1407" name="adj"/>
            </a:avLst>
          </a:prstGeom>
          <a:solidFill>
            <a:srgbClr val="DCE6F2"/>
          </a:solidFill>
          <a:ln>
            <a:noFill/>
          </a:ln>
        </p:spPr>
        <p:txBody>
          <a:bodyPr anchorCtr="0" anchor="ctr" bIns="0" lIns="89725" spcFirstLastPara="1" rIns="8972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g32fa0d3ef33_0_390"/>
          <p:cNvSpPr txBox="1"/>
          <p:nvPr/>
        </p:nvSpPr>
        <p:spPr>
          <a:xfrm>
            <a:off x="4220260" y="2785018"/>
            <a:ext cx="6372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00588E"/>
                </a:solidFill>
              </a:rPr>
              <a:t>Code Layer</a:t>
            </a:r>
            <a:endParaRPr/>
          </a:p>
        </p:txBody>
      </p:sp>
      <p:sp>
        <p:nvSpPr>
          <p:cNvPr id="571" name="Google Shape;571;g32fa0d3ef33_0_390"/>
          <p:cNvSpPr txBox="1"/>
          <p:nvPr/>
        </p:nvSpPr>
        <p:spPr>
          <a:xfrm>
            <a:off x="1161950" y="2925775"/>
            <a:ext cx="4896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2" name="Google Shape;572;g32fa0d3ef33_0_390"/>
          <p:cNvSpPr txBox="1"/>
          <p:nvPr/>
        </p:nvSpPr>
        <p:spPr>
          <a:xfrm>
            <a:off x="1161950" y="4463004"/>
            <a:ext cx="4896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응답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73" name="Google Shape;573;g32fa0d3ef33_0_390"/>
          <p:cNvGrpSpPr/>
          <p:nvPr/>
        </p:nvGrpSpPr>
        <p:grpSpPr>
          <a:xfrm>
            <a:off x="4037700" y="2965319"/>
            <a:ext cx="1166384" cy="1810372"/>
            <a:chOff x="-1113670" y="4415380"/>
            <a:chExt cx="1068900" cy="1459742"/>
          </a:xfrm>
        </p:grpSpPr>
        <p:sp>
          <p:nvSpPr>
            <p:cNvPr id="574" name="Google Shape;574;g32fa0d3ef33_0_390"/>
            <p:cNvSpPr/>
            <p:nvPr/>
          </p:nvSpPr>
          <p:spPr>
            <a:xfrm>
              <a:off x="-1113601" y="4415380"/>
              <a:ext cx="1068600" cy="89400"/>
            </a:xfrm>
            <a:prstGeom prst="round2SameRect">
              <a:avLst>
                <a:gd fmla="val 10053" name="adj1"/>
                <a:gd fmla="val 0" name="adj2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FFFFF"/>
                  </a:solidFill>
                </a:rPr>
                <a:t>Service</a:t>
              </a:r>
              <a:endParaRPr/>
            </a:p>
          </p:txBody>
        </p:sp>
        <p:sp>
          <p:nvSpPr>
            <p:cNvPr id="575" name="Google Shape;575;g32fa0d3ef33_0_390"/>
            <p:cNvSpPr/>
            <p:nvPr/>
          </p:nvSpPr>
          <p:spPr>
            <a:xfrm>
              <a:off x="-1113670" y="4491523"/>
              <a:ext cx="1068900" cy="1383600"/>
            </a:xfrm>
            <a:prstGeom prst="round2SameRect">
              <a:avLst>
                <a:gd fmla="val 0" name="adj1"/>
                <a:gd fmla="val 2506" name="adj2"/>
              </a:avLst>
            </a:prstGeom>
            <a:solidFill>
              <a:srgbClr val="FFFFFF"/>
            </a:solidFill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40640" lvl="1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64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6" name="Google Shape;576;g32fa0d3ef33_0_390"/>
          <p:cNvSpPr/>
          <p:nvPr/>
        </p:nvSpPr>
        <p:spPr>
          <a:xfrm>
            <a:off x="5373475" y="2971925"/>
            <a:ext cx="1166400" cy="88200"/>
          </a:xfrm>
          <a:prstGeom prst="round2SameRect">
            <a:avLst>
              <a:gd fmla="val 10053" name="adj1"/>
              <a:gd fmla="val 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FFFF"/>
                </a:solidFill>
              </a:rPr>
              <a:t>DAL</a:t>
            </a:r>
            <a:endParaRPr/>
          </a:p>
        </p:txBody>
      </p:sp>
      <p:sp>
        <p:nvSpPr>
          <p:cNvPr id="577" name="Google Shape;577;g32fa0d3ef33_0_390"/>
          <p:cNvSpPr/>
          <p:nvPr/>
        </p:nvSpPr>
        <p:spPr>
          <a:xfrm>
            <a:off x="5373525" y="3068400"/>
            <a:ext cx="1166400" cy="1716000"/>
          </a:xfrm>
          <a:prstGeom prst="round2SameRect">
            <a:avLst>
              <a:gd fmla="val 0" name="adj1"/>
              <a:gd fmla="val 2506" name="adj2"/>
            </a:avLst>
          </a:prstGeom>
          <a:solidFill>
            <a:srgbClr val="FFFFFF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40640" lvl="1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64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8" name="Google Shape;578;g32fa0d3ef33_0_390"/>
          <p:cNvGrpSpPr/>
          <p:nvPr/>
        </p:nvGrpSpPr>
        <p:grpSpPr>
          <a:xfrm>
            <a:off x="2701825" y="2965495"/>
            <a:ext cx="1166434" cy="1810561"/>
            <a:chOff x="-1113596" y="4415378"/>
            <a:chExt cx="1068946" cy="855936"/>
          </a:xfrm>
        </p:grpSpPr>
        <p:sp>
          <p:nvSpPr>
            <p:cNvPr id="579" name="Google Shape;579;g32fa0d3ef33_0_390"/>
            <p:cNvSpPr/>
            <p:nvPr/>
          </p:nvSpPr>
          <p:spPr>
            <a:xfrm>
              <a:off x="-1113596" y="4415378"/>
              <a:ext cx="1068600" cy="52200"/>
            </a:xfrm>
            <a:prstGeom prst="round2SameRect">
              <a:avLst>
                <a:gd fmla="val 10053" name="adj1"/>
                <a:gd fmla="val 0" name="adj2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FFFFF"/>
                  </a:solidFill>
                </a:rPr>
                <a:t>Controller</a:t>
              </a:r>
              <a:endParaRPr/>
            </a:p>
          </p:txBody>
        </p:sp>
        <p:sp>
          <p:nvSpPr>
            <p:cNvPr id="580" name="Google Shape;580;g32fa0d3ef33_0_390"/>
            <p:cNvSpPr/>
            <p:nvPr/>
          </p:nvSpPr>
          <p:spPr>
            <a:xfrm>
              <a:off x="-1113550" y="4460114"/>
              <a:ext cx="1068900" cy="811200"/>
            </a:xfrm>
            <a:prstGeom prst="round2SameRect">
              <a:avLst>
                <a:gd fmla="val 0" name="adj1"/>
                <a:gd fmla="val 2506" name="adj2"/>
              </a:avLst>
            </a:prstGeom>
            <a:solidFill>
              <a:srgbClr val="FFFFFF"/>
            </a:solidFill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40640" lvl="1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64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81" name="Google Shape;581;g32fa0d3ef33_0_390"/>
          <p:cNvCxnSpPr/>
          <p:nvPr/>
        </p:nvCxnSpPr>
        <p:spPr>
          <a:xfrm flipH="1" rot="10800000">
            <a:off x="1587225" y="3200695"/>
            <a:ext cx="4104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2" name="Google Shape;582;g32fa0d3ef33_0_390"/>
          <p:cNvCxnSpPr/>
          <p:nvPr/>
        </p:nvCxnSpPr>
        <p:spPr>
          <a:xfrm rot="10800000">
            <a:off x="1575125" y="4699000"/>
            <a:ext cx="38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3" name="Google Shape;583;g32fa0d3ef33_0_390"/>
          <p:cNvCxnSpPr/>
          <p:nvPr/>
        </p:nvCxnSpPr>
        <p:spPr>
          <a:xfrm flipH="1">
            <a:off x="3281475" y="3213865"/>
            <a:ext cx="3600" cy="13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g32fa0d3ef33_0_390"/>
          <p:cNvCxnSpPr/>
          <p:nvPr/>
        </p:nvCxnSpPr>
        <p:spPr>
          <a:xfrm flipH="1">
            <a:off x="4617600" y="3355082"/>
            <a:ext cx="3300" cy="11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g32fa0d3ef33_0_390"/>
          <p:cNvCxnSpPr/>
          <p:nvPr/>
        </p:nvCxnSpPr>
        <p:spPr>
          <a:xfrm>
            <a:off x="5956725" y="3576249"/>
            <a:ext cx="0" cy="7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g32fa0d3ef33_0_390"/>
          <p:cNvCxnSpPr/>
          <p:nvPr/>
        </p:nvCxnSpPr>
        <p:spPr>
          <a:xfrm>
            <a:off x="2407000" y="3195250"/>
            <a:ext cx="891300" cy="12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7" name="Google Shape;587;g32fa0d3ef33_0_390"/>
          <p:cNvCxnSpPr/>
          <p:nvPr/>
        </p:nvCxnSpPr>
        <p:spPr>
          <a:xfrm>
            <a:off x="3283815" y="3347650"/>
            <a:ext cx="1332000" cy="2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8" name="Google Shape;588;g32fa0d3ef33_0_390"/>
          <p:cNvCxnSpPr/>
          <p:nvPr/>
        </p:nvCxnSpPr>
        <p:spPr>
          <a:xfrm>
            <a:off x="4625834" y="3576250"/>
            <a:ext cx="1332000" cy="2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9" name="Google Shape;589;g32fa0d3ef33_0_390"/>
          <p:cNvCxnSpPr/>
          <p:nvPr/>
        </p:nvCxnSpPr>
        <p:spPr>
          <a:xfrm rot="10800000">
            <a:off x="4629050" y="4283800"/>
            <a:ext cx="1333200" cy="6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0" name="Google Shape;590;g32fa0d3ef33_0_390"/>
          <p:cNvCxnSpPr/>
          <p:nvPr/>
        </p:nvCxnSpPr>
        <p:spPr>
          <a:xfrm rot="10800000">
            <a:off x="3283762" y="4512400"/>
            <a:ext cx="1333200" cy="6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1" name="Google Shape;591;g32fa0d3ef33_0_390"/>
          <p:cNvCxnSpPr/>
          <p:nvPr/>
        </p:nvCxnSpPr>
        <p:spPr>
          <a:xfrm flipH="1">
            <a:off x="2404988" y="4595500"/>
            <a:ext cx="885000" cy="6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2" name="Google Shape;592;g32fa0d3ef33_0_390"/>
          <p:cNvCxnSpPr/>
          <p:nvPr/>
        </p:nvCxnSpPr>
        <p:spPr>
          <a:xfrm>
            <a:off x="2397500" y="3195250"/>
            <a:ext cx="9000" cy="1406100"/>
          </a:xfrm>
          <a:prstGeom prst="straightConnector1">
            <a:avLst/>
          </a:prstGeom>
          <a:noFill/>
          <a:ln cap="rnd" cmpd="sng" w="25400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593" name="Google Shape;593;g32fa0d3ef33_0_390"/>
          <p:cNvCxnSpPr/>
          <p:nvPr/>
        </p:nvCxnSpPr>
        <p:spPr>
          <a:xfrm flipH="1">
            <a:off x="3283200" y="3350050"/>
            <a:ext cx="6300" cy="1169100"/>
          </a:xfrm>
          <a:prstGeom prst="straightConnector1">
            <a:avLst/>
          </a:prstGeom>
          <a:noFill/>
          <a:ln cap="rnd" cmpd="sng" w="25400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594" name="Google Shape;594;g32fa0d3ef33_0_390"/>
          <p:cNvCxnSpPr/>
          <p:nvPr/>
        </p:nvCxnSpPr>
        <p:spPr>
          <a:xfrm>
            <a:off x="4618700" y="3608792"/>
            <a:ext cx="5400" cy="649500"/>
          </a:xfrm>
          <a:prstGeom prst="straightConnector1">
            <a:avLst/>
          </a:prstGeom>
          <a:noFill/>
          <a:ln cap="rnd" cmpd="sng" w="25400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595" name="Google Shape;595;g32fa0d3ef33_0_390"/>
          <p:cNvSpPr/>
          <p:nvPr/>
        </p:nvSpPr>
        <p:spPr>
          <a:xfrm>
            <a:off x="3455200" y="4851260"/>
            <a:ext cx="602100" cy="3078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9050">
            <a:solidFill>
              <a:srgbClr val="F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175" lIns="0" spcFirstLastPara="1" rIns="0" wrap="square" tIns="33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0000"/>
                </a:solidFill>
              </a:rPr>
              <a:t>AOP</a:t>
            </a:r>
            <a:endParaRPr sz="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6" name="Google Shape;596;g32fa0d3ef33_0_390"/>
          <p:cNvCxnSpPr>
            <a:stCxn id="595" idx="1"/>
          </p:cNvCxnSpPr>
          <p:nvPr/>
        </p:nvCxnSpPr>
        <p:spPr>
          <a:xfrm rot="10800000">
            <a:off x="3274300" y="3239360"/>
            <a:ext cx="180900" cy="1765800"/>
          </a:xfrm>
          <a:prstGeom prst="curvedConnector2">
            <a:avLst/>
          </a:prstGeom>
          <a:noFill/>
          <a:ln cap="flat" cmpd="sng" w="9525">
            <a:solidFill>
              <a:srgbClr val="5F5F5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97" name="Google Shape;597;g32fa0d3ef33_0_390"/>
          <p:cNvCxnSpPr>
            <a:stCxn id="595" idx="1"/>
          </p:cNvCxnSpPr>
          <p:nvPr/>
        </p:nvCxnSpPr>
        <p:spPr>
          <a:xfrm rot="10800000">
            <a:off x="3282400" y="4603460"/>
            <a:ext cx="172800" cy="401700"/>
          </a:xfrm>
          <a:prstGeom prst="curvedConnector2">
            <a:avLst/>
          </a:prstGeom>
          <a:noFill/>
          <a:ln cap="flat" cmpd="sng" w="9525">
            <a:solidFill>
              <a:srgbClr val="5F5F5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98" name="Google Shape;598;g32fa0d3ef33_0_390"/>
          <p:cNvCxnSpPr>
            <a:stCxn id="595" idx="0"/>
          </p:cNvCxnSpPr>
          <p:nvPr/>
        </p:nvCxnSpPr>
        <p:spPr>
          <a:xfrm rot="-5400000">
            <a:off x="3441100" y="3698510"/>
            <a:ext cx="1467900" cy="837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F5F5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99" name="Google Shape;599;g32fa0d3ef33_0_390"/>
          <p:cNvCxnSpPr>
            <a:stCxn id="595" idx="0"/>
          </p:cNvCxnSpPr>
          <p:nvPr/>
        </p:nvCxnSpPr>
        <p:spPr>
          <a:xfrm rot="-5400000">
            <a:off x="4026400" y="4264010"/>
            <a:ext cx="317100" cy="857400"/>
          </a:xfrm>
          <a:prstGeom prst="curvedConnector2">
            <a:avLst/>
          </a:prstGeom>
          <a:noFill/>
          <a:ln cap="flat" cmpd="sng" w="9525">
            <a:solidFill>
              <a:srgbClr val="5F5F5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00" name="Google Shape;600;g32fa0d3ef33_0_390"/>
          <p:cNvCxnSpPr>
            <a:stCxn id="595" idx="3"/>
          </p:cNvCxnSpPr>
          <p:nvPr/>
        </p:nvCxnSpPr>
        <p:spPr>
          <a:xfrm flipH="1" rot="10800000">
            <a:off x="4057300" y="3591860"/>
            <a:ext cx="1885800" cy="1413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F5F5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01" name="Google Shape;601;g32fa0d3ef33_0_390"/>
          <p:cNvCxnSpPr>
            <a:stCxn id="595" idx="3"/>
          </p:cNvCxnSpPr>
          <p:nvPr/>
        </p:nvCxnSpPr>
        <p:spPr>
          <a:xfrm flipH="1" rot="10800000">
            <a:off x="4057300" y="4286360"/>
            <a:ext cx="1895700" cy="718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F5F5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02" name="Google Shape;602;g32fa0d3ef33_0_390"/>
          <p:cNvSpPr/>
          <p:nvPr/>
        </p:nvSpPr>
        <p:spPr>
          <a:xfrm>
            <a:off x="2646025" y="4746800"/>
            <a:ext cx="617400" cy="221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175" lIns="0" spcFirstLastPara="1" rIns="0" wrap="square" tIns="33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95C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g32fa0d3ef33_0_390"/>
          <p:cNvSpPr txBox="1"/>
          <p:nvPr/>
        </p:nvSpPr>
        <p:spPr>
          <a:xfrm>
            <a:off x="2672900" y="4746800"/>
            <a:ext cx="6021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/>
              <a:t>컨트롤러 </a:t>
            </a:r>
            <a:r>
              <a:rPr lang="ko-KR" sz="800"/>
              <a:t>종료</a:t>
            </a:r>
            <a:endParaRPr/>
          </a:p>
        </p:txBody>
      </p:sp>
      <p:cxnSp>
        <p:nvCxnSpPr>
          <p:cNvPr id="604" name="Google Shape;604;g32fa0d3ef33_0_390"/>
          <p:cNvCxnSpPr>
            <a:stCxn id="605" idx="0"/>
          </p:cNvCxnSpPr>
          <p:nvPr/>
        </p:nvCxnSpPr>
        <p:spPr>
          <a:xfrm rot="-5400000">
            <a:off x="3017435" y="3090707"/>
            <a:ext cx="165900" cy="374100"/>
          </a:xfrm>
          <a:prstGeom prst="curvedConnector2">
            <a:avLst/>
          </a:prstGeom>
          <a:noFill/>
          <a:ln cap="flat" cmpd="sng" w="9525">
            <a:solidFill>
              <a:srgbClr val="5F5F5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06" name="Google Shape;606;g32fa0d3ef33_0_390"/>
          <p:cNvCxnSpPr>
            <a:stCxn id="603" idx="0"/>
          </p:cNvCxnSpPr>
          <p:nvPr/>
        </p:nvCxnSpPr>
        <p:spPr>
          <a:xfrm rot="-5400000">
            <a:off x="3051200" y="4527650"/>
            <a:ext cx="141900" cy="296400"/>
          </a:xfrm>
          <a:prstGeom prst="curvedConnector2">
            <a:avLst/>
          </a:prstGeom>
          <a:noFill/>
          <a:ln cap="flat" cmpd="sng" w="9525">
            <a:solidFill>
              <a:srgbClr val="5F5F5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07" name="Google Shape;607;g32fa0d3ef33_0_390"/>
          <p:cNvSpPr/>
          <p:nvPr/>
        </p:nvSpPr>
        <p:spPr>
          <a:xfrm>
            <a:off x="4565072" y="3146600"/>
            <a:ext cx="617400" cy="110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175" lIns="0" spcFirstLastPara="1" rIns="0" wrap="square" tIns="33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95C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g32fa0d3ef33_0_390"/>
          <p:cNvSpPr txBox="1"/>
          <p:nvPr/>
        </p:nvSpPr>
        <p:spPr>
          <a:xfrm>
            <a:off x="4577900" y="3146600"/>
            <a:ext cx="6021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/>
              <a:t>서비스</a:t>
            </a:r>
            <a:r>
              <a:rPr lang="ko-KR" sz="800"/>
              <a:t> 입장</a:t>
            </a:r>
            <a:endParaRPr/>
          </a:p>
        </p:txBody>
      </p:sp>
      <p:sp>
        <p:nvSpPr>
          <p:cNvPr id="609" name="Google Shape;609;g32fa0d3ef33_0_390"/>
          <p:cNvSpPr/>
          <p:nvPr/>
        </p:nvSpPr>
        <p:spPr>
          <a:xfrm>
            <a:off x="5784272" y="3375200"/>
            <a:ext cx="617400" cy="110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175" lIns="0" spcFirstLastPara="1" rIns="0" wrap="square" tIns="33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95C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g32fa0d3ef33_0_390"/>
          <p:cNvSpPr txBox="1"/>
          <p:nvPr/>
        </p:nvSpPr>
        <p:spPr>
          <a:xfrm>
            <a:off x="5797100" y="3375200"/>
            <a:ext cx="6021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/>
              <a:t>DAL</a:t>
            </a:r>
            <a:r>
              <a:rPr lang="ko-KR" sz="800"/>
              <a:t> 입장</a:t>
            </a:r>
            <a:endParaRPr/>
          </a:p>
        </p:txBody>
      </p:sp>
      <p:cxnSp>
        <p:nvCxnSpPr>
          <p:cNvPr id="611" name="Google Shape;611;g32fa0d3ef33_0_390"/>
          <p:cNvCxnSpPr>
            <a:stCxn id="608" idx="1"/>
          </p:cNvCxnSpPr>
          <p:nvPr/>
        </p:nvCxnSpPr>
        <p:spPr>
          <a:xfrm>
            <a:off x="4577900" y="3201950"/>
            <a:ext cx="10800" cy="140100"/>
          </a:xfrm>
          <a:prstGeom prst="curvedConnector4">
            <a:avLst>
              <a:gd fmla="val -890046" name="adj1"/>
              <a:gd fmla="val 69754" name="adj2"/>
            </a:avLst>
          </a:prstGeom>
          <a:noFill/>
          <a:ln cap="flat" cmpd="sng" w="9525">
            <a:solidFill>
              <a:srgbClr val="5F5F5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12" name="Google Shape;612;g32fa0d3ef33_0_390"/>
          <p:cNvCxnSpPr>
            <a:stCxn id="610" idx="1"/>
          </p:cNvCxnSpPr>
          <p:nvPr/>
        </p:nvCxnSpPr>
        <p:spPr>
          <a:xfrm>
            <a:off x="5797100" y="3430550"/>
            <a:ext cx="156000" cy="131700"/>
          </a:xfrm>
          <a:prstGeom prst="curvedConnector3">
            <a:avLst>
              <a:gd fmla="val -71314" name="adj1"/>
            </a:avLst>
          </a:prstGeom>
          <a:noFill/>
          <a:ln cap="flat" cmpd="sng" w="9525">
            <a:solidFill>
              <a:srgbClr val="5F5F5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13" name="Google Shape;613;g32fa0d3ef33_0_390"/>
          <p:cNvSpPr/>
          <p:nvPr/>
        </p:nvSpPr>
        <p:spPr>
          <a:xfrm>
            <a:off x="5860472" y="4365800"/>
            <a:ext cx="617400" cy="110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175" lIns="0" spcFirstLastPara="1" rIns="0" wrap="square" tIns="33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95C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g32fa0d3ef33_0_390"/>
          <p:cNvSpPr txBox="1"/>
          <p:nvPr/>
        </p:nvSpPr>
        <p:spPr>
          <a:xfrm>
            <a:off x="5873300" y="4365800"/>
            <a:ext cx="6021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/>
              <a:t>DAL </a:t>
            </a:r>
            <a:r>
              <a:rPr lang="ko-KR" sz="800"/>
              <a:t>종료</a:t>
            </a:r>
            <a:endParaRPr/>
          </a:p>
        </p:txBody>
      </p:sp>
      <p:cxnSp>
        <p:nvCxnSpPr>
          <p:cNvPr id="615" name="Google Shape;615;g32fa0d3ef33_0_390"/>
          <p:cNvCxnSpPr>
            <a:stCxn id="614" idx="1"/>
          </p:cNvCxnSpPr>
          <p:nvPr/>
        </p:nvCxnSpPr>
        <p:spPr>
          <a:xfrm flipH="1" rot="10800000">
            <a:off x="5873300" y="4292150"/>
            <a:ext cx="91500" cy="129000"/>
          </a:xfrm>
          <a:prstGeom prst="curvedConnector4">
            <a:avLst>
              <a:gd fmla="val -153962" name="adj1"/>
              <a:gd fmla="val 71453" name="adj2"/>
            </a:avLst>
          </a:prstGeom>
          <a:noFill/>
          <a:ln cap="flat" cmpd="sng" w="9525">
            <a:solidFill>
              <a:srgbClr val="5F5F5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16" name="Google Shape;616;g32fa0d3ef33_0_390"/>
          <p:cNvSpPr/>
          <p:nvPr/>
        </p:nvSpPr>
        <p:spPr>
          <a:xfrm>
            <a:off x="4860097" y="4840050"/>
            <a:ext cx="617400" cy="110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175" lIns="0" spcFirstLastPara="1" rIns="0" wrap="square" tIns="33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95C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g32fa0d3ef33_0_390"/>
          <p:cNvSpPr txBox="1"/>
          <p:nvPr/>
        </p:nvSpPr>
        <p:spPr>
          <a:xfrm>
            <a:off x="4872925" y="4840050"/>
            <a:ext cx="6021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/>
              <a:t>서비스 종료</a:t>
            </a:r>
            <a:endParaRPr/>
          </a:p>
        </p:txBody>
      </p:sp>
      <p:cxnSp>
        <p:nvCxnSpPr>
          <p:cNvPr id="618" name="Google Shape;618;g32fa0d3ef33_0_390"/>
          <p:cNvCxnSpPr>
            <a:stCxn id="617" idx="1"/>
          </p:cNvCxnSpPr>
          <p:nvPr/>
        </p:nvCxnSpPr>
        <p:spPr>
          <a:xfrm rot="10800000">
            <a:off x="4627225" y="4550100"/>
            <a:ext cx="245700" cy="345300"/>
          </a:xfrm>
          <a:prstGeom prst="curvedConnector2">
            <a:avLst/>
          </a:prstGeom>
          <a:noFill/>
          <a:ln cap="flat" cmpd="sng" w="9525">
            <a:solidFill>
              <a:srgbClr val="5F5F5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19" name="Google Shape;619;g32fa0d3ef33_0_390"/>
          <p:cNvSpPr txBox="1"/>
          <p:nvPr/>
        </p:nvSpPr>
        <p:spPr>
          <a:xfrm>
            <a:off x="2493625" y="3009650"/>
            <a:ext cx="778200" cy="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컨트롤러 호출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0" name="Google Shape;620;g32fa0d3ef33_0_390"/>
          <p:cNvSpPr txBox="1"/>
          <p:nvPr/>
        </p:nvSpPr>
        <p:spPr>
          <a:xfrm>
            <a:off x="2506501" y="4407000"/>
            <a:ext cx="891300" cy="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컨트롤러 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응답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1" name="Google Shape;621;g32fa0d3ef33_0_390"/>
          <p:cNvSpPr txBox="1"/>
          <p:nvPr/>
        </p:nvSpPr>
        <p:spPr>
          <a:xfrm>
            <a:off x="3636625" y="3162050"/>
            <a:ext cx="637200" cy="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서비스 호출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2" name="Google Shape;622;g32fa0d3ef33_0_390"/>
          <p:cNvSpPr txBox="1"/>
          <p:nvPr/>
        </p:nvSpPr>
        <p:spPr>
          <a:xfrm>
            <a:off x="4977076" y="3403522"/>
            <a:ext cx="637200" cy="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DAL 호출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3" name="Google Shape;623;g32fa0d3ef33_0_390"/>
          <p:cNvSpPr txBox="1"/>
          <p:nvPr/>
        </p:nvSpPr>
        <p:spPr>
          <a:xfrm>
            <a:off x="5008225" y="4102193"/>
            <a:ext cx="637200" cy="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DAL 응답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4" name="Google Shape;624;g32fa0d3ef33_0_390"/>
          <p:cNvSpPr txBox="1"/>
          <p:nvPr/>
        </p:nvSpPr>
        <p:spPr>
          <a:xfrm>
            <a:off x="3580762" y="4330793"/>
            <a:ext cx="637200" cy="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서비스응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답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5" name="Google Shape;625;g32fa0d3ef33_0_390"/>
          <p:cNvSpPr/>
          <p:nvPr/>
        </p:nvSpPr>
        <p:spPr>
          <a:xfrm>
            <a:off x="1424099" y="3812501"/>
            <a:ext cx="1074900" cy="150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175" lIns="0" spcFirstLastPara="1" rIns="0" wrap="square" tIns="33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95C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g32fa0d3ef33_0_390"/>
          <p:cNvSpPr txBox="1"/>
          <p:nvPr/>
        </p:nvSpPr>
        <p:spPr>
          <a:xfrm>
            <a:off x="1358975" y="3832400"/>
            <a:ext cx="12192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/>
              <a:t>컨트롤러 총 수행 시간</a:t>
            </a:r>
            <a:endParaRPr/>
          </a:p>
        </p:txBody>
      </p:sp>
      <p:sp>
        <p:nvSpPr>
          <p:cNvPr id="627" name="Google Shape;627;g32fa0d3ef33_0_390"/>
          <p:cNvSpPr/>
          <p:nvPr/>
        </p:nvSpPr>
        <p:spPr>
          <a:xfrm>
            <a:off x="2597950" y="3908600"/>
            <a:ext cx="945600" cy="150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175" lIns="0" spcFirstLastPara="1" rIns="0" wrap="square" tIns="33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95C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g32fa0d3ef33_0_390"/>
          <p:cNvSpPr txBox="1"/>
          <p:nvPr/>
        </p:nvSpPr>
        <p:spPr>
          <a:xfrm>
            <a:off x="2578174" y="3924899"/>
            <a:ext cx="9654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/>
              <a:t>서비스 총 수행시간</a:t>
            </a:r>
            <a:endParaRPr/>
          </a:p>
        </p:txBody>
      </p:sp>
      <p:sp>
        <p:nvSpPr>
          <p:cNvPr id="629" name="Google Shape;629;g32fa0d3ef33_0_390"/>
          <p:cNvSpPr/>
          <p:nvPr/>
        </p:nvSpPr>
        <p:spPr>
          <a:xfrm>
            <a:off x="4217950" y="3887600"/>
            <a:ext cx="812100" cy="131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175" lIns="0" spcFirstLastPara="1" rIns="0" wrap="square" tIns="33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95C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g32fa0d3ef33_0_390"/>
          <p:cNvSpPr txBox="1"/>
          <p:nvPr/>
        </p:nvSpPr>
        <p:spPr>
          <a:xfrm>
            <a:off x="4156223" y="3896840"/>
            <a:ext cx="9654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/>
              <a:t>DAL</a:t>
            </a:r>
            <a:r>
              <a:rPr lang="ko-KR" sz="800"/>
              <a:t> 총 수행 시간</a:t>
            </a:r>
            <a:endParaRPr/>
          </a:p>
        </p:txBody>
      </p:sp>
      <p:sp>
        <p:nvSpPr>
          <p:cNvPr id="631" name="Google Shape;631;g32fa0d3ef33_0_390"/>
          <p:cNvSpPr txBox="1"/>
          <p:nvPr/>
        </p:nvSpPr>
        <p:spPr>
          <a:xfrm>
            <a:off x="6629075" y="1515075"/>
            <a:ext cx="8376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순서</a:t>
            </a:r>
            <a:endParaRPr b="1" sz="13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2" name="Google Shape;632;g32fa0d3ef33_0_390"/>
          <p:cNvSpPr txBox="1"/>
          <p:nvPr/>
        </p:nvSpPr>
        <p:spPr>
          <a:xfrm>
            <a:off x="171350" y="5668975"/>
            <a:ext cx="7782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시간</a:t>
            </a:r>
            <a:endParaRPr b="1" sz="13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3" name="Google Shape;633;g32fa0d3ef33_0_390"/>
          <p:cNvSpPr/>
          <p:nvPr/>
        </p:nvSpPr>
        <p:spPr>
          <a:xfrm>
            <a:off x="154125" y="1844550"/>
            <a:ext cx="173100" cy="3982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4" name="Google Shape;634;g32fa0d3ef33_0_390"/>
          <p:cNvSpPr/>
          <p:nvPr/>
        </p:nvSpPr>
        <p:spPr>
          <a:xfrm rot="-5400000">
            <a:off x="3665425" y="-1666950"/>
            <a:ext cx="173100" cy="7106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5" name="Google Shape;635;g32fa0d3ef33_0_390"/>
          <p:cNvSpPr/>
          <p:nvPr/>
        </p:nvSpPr>
        <p:spPr>
          <a:xfrm>
            <a:off x="7718785" y="1789584"/>
            <a:ext cx="165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i="0" lang="ko-KR" sz="14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g32fa0d3ef33_0_390"/>
          <p:cNvSpPr/>
          <p:nvPr/>
        </p:nvSpPr>
        <p:spPr>
          <a:xfrm>
            <a:off x="7399150" y="2149347"/>
            <a:ext cx="2271000" cy="31221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8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각 계층의 진입, 종료 시점에 대해서 수행 결과, 예외 정보, 지연 사유, 이전 계층의 정보들을 포함하여 로그를 생성.</a:t>
            </a:r>
            <a:endParaRPr b="0" i="0" sz="11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‘라이브러리 적용 방법’을 제외한 별도의 설정 없이 동작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어플리케이션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의 사용자 정의 예외 정보도 로그에 반영하며, 적용할 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어플리케이션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예외 처리에 영향을 주지는 않음</a:t>
            </a:r>
            <a:endParaRPr b="0" i="0" sz="11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1778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7" name="Google Shape;637;g32fa0d3ef33_0_390"/>
          <p:cNvSpPr/>
          <p:nvPr/>
        </p:nvSpPr>
        <p:spPr>
          <a:xfrm>
            <a:off x="7475758" y="2257636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g32fa0d3ef33_0_390"/>
          <p:cNvSpPr/>
          <p:nvPr/>
        </p:nvSpPr>
        <p:spPr>
          <a:xfrm>
            <a:off x="7475758" y="3265813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g32fa0d3ef33_0_390"/>
          <p:cNvSpPr/>
          <p:nvPr/>
        </p:nvSpPr>
        <p:spPr>
          <a:xfrm>
            <a:off x="7469108" y="3814694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g32fa0d3ef33_0_390"/>
          <p:cNvSpPr txBox="1"/>
          <p:nvPr/>
        </p:nvSpPr>
        <p:spPr>
          <a:xfrm>
            <a:off x="7337575" y="1063600"/>
            <a:ext cx="2720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C55A11"/>
                </a:solidFill>
              </a:rPr>
              <a:t>       : 라이브러리에서 제공하는 클래스</a:t>
            </a:r>
            <a:endParaRPr sz="1100">
              <a:solidFill>
                <a:srgbClr val="C55A1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C55A11"/>
                </a:solidFill>
              </a:rPr>
              <a:t>       : 수행 시간</a:t>
            </a:r>
            <a:endParaRPr sz="1100">
              <a:solidFill>
                <a:srgbClr val="C55A1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C55A11"/>
                </a:solidFill>
              </a:rPr>
              <a:t>       : 구간 입장/종료 시점</a:t>
            </a:r>
            <a:endParaRPr sz="1100">
              <a:solidFill>
                <a:srgbClr val="C55A1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C55A11"/>
                </a:solidFill>
              </a:rPr>
              <a:t>       : 라이브러리가 수집하는 로깅 구간</a:t>
            </a:r>
            <a:endParaRPr sz="1100">
              <a:solidFill>
                <a:srgbClr val="C55A11"/>
              </a:solidFill>
            </a:endParaRPr>
          </a:p>
        </p:txBody>
      </p:sp>
      <p:sp>
        <p:nvSpPr>
          <p:cNvPr id="641" name="Google Shape;641;g32fa0d3ef33_0_390"/>
          <p:cNvSpPr/>
          <p:nvPr/>
        </p:nvSpPr>
        <p:spPr>
          <a:xfrm>
            <a:off x="7458625" y="1130175"/>
            <a:ext cx="227700" cy="110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9050">
            <a:solidFill>
              <a:srgbClr val="F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175" lIns="0" spcFirstLastPara="1" rIns="0" wrap="square" tIns="33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g32fa0d3ef33_0_390"/>
          <p:cNvSpPr/>
          <p:nvPr/>
        </p:nvSpPr>
        <p:spPr>
          <a:xfrm>
            <a:off x="7446150" y="1316700"/>
            <a:ext cx="243000" cy="110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175" lIns="0" spcFirstLastPara="1" rIns="0" wrap="square" tIns="33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95C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g32fa0d3ef33_0_390"/>
          <p:cNvSpPr/>
          <p:nvPr/>
        </p:nvSpPr>
        <p:spPr>
          <a:xfrm>
            <a:off x="7444550" y="1511325"/>
            <a:ext cx="243000" cy="110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175" lIns="0" spcFirstLastPara="1" rIns="0" wrap="square" tIns="33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95C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g32fa0d3ef33_0_390"/>
          <p:cNvSpPr/>
          <p:nvPr/>
        </p:nvSpPr>
        <p:spPr>
          <a:xfrm>
            <a:off x="7424241" y="1713691"/>
            <a:ext cx="271800" cy="34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5" name="Google Shape;645;g32fa0d3ef33_0_390"/>
          <p:cNvSpPr/>
          <p:nvPr/>
        </p:nvSpPr>
        <p:spPr>
          <a:xfrm>
            <a:off x="2591200" y="3347038"/>
            <a:ext cx="617400" cy="221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175" lIns="0" spcFirstLastPara="1" rIns="0" wrap="square" tIns="33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95C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g32fa0d3ef33_0_390"/>
          <p:cNvSpPr txBox="1"/>
          <p:nvPr/>
        </p:nvSpPr>
        <p:spPr>
          <a:xfrm>
            <a:off x="2612285" y="3360707"/>
            <a:ext cx="6021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/>
              <a:t>컨트롤러 입장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32cbf860d6c_0_350"/>
          <p:cNvSpPr/>
          <p:nvPr/>
        </p:nvSpPr>
        <p:spPr>
          <a:xfrm>
            <a:off x="380492" y="1844539"/>
            <a:ext cx="6668100" cy="4356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1" name="Google Shape;651;g32cbf860d6c_0_350"/>
          <p:cNvSpPr txBox="1"/>
          <p:nvPr>
            <p:ph type="title"/>
          </p:nvPr>
        </p:nvSpPr>
        <p:spPr>
          <a:xfrm>
            <a:off x="280815" y="122242"/>
            <a:ext cx="9333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/>
              <a:t>적용 </a:t>
            </a:r>
            <a:r>
              <a:rPr lang="ko-KR" sz="1900"/>
              <a:t>어플리케이션</a:t>
            </a:r>
            <a:r>
              <a:rPr lang="ko-KR" sz="1900"/>
              <a:t>에서의 AOP </a:t>
            </a:r>
            <a:r>
              <a:rPr lang="ko-KR" sz="1900"/>
              <a:t>체인 설정</a:t>
            </a:r>
            <a:endParaRPr sz="1900"/>
          </a:p>
        </p:txBody>
      </p:sp>
      <p:sp>
        <p:nvSpPr>
          <p:cNvPr id="652" name="Google Shape;652;g32cbf860d6c_0_350"/>
          <p:cNvSpPr txBox="1"/>
          <p:nvPr>
            <p:ph idx="1" type="body"/>
          </p:nvPr>
        </p:nvSpPr>
        <p:spPr>
          <a:xfrm>
            <a:off x="286043" y="741952"/>
            <a:ext cx="93279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</a:rPr>
              <a:t>어플리케이션에서 AOP 체인을 구성할 때, 라이브러리 AOP와 어플리케이션 AOP의 동작 순서를 설정할 수 있으며, 전체 실행 결과·예외·실행 시간 등을 최종 집계하여 로깅하기 위해 라이브러리 AOP를 마지막에 동작하도록 권장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53" name="Google Shape;653;g32cbf860d6c_0_350"/>
          <p:cNvSpPr/>
          <p:nvPr/>
        </p:nvSpPr>
        <p:spPr>
          <a:xfrm>
            <a:off x="2295086" y="1560984"/>
            <a:ext cx="283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lang="ko-KR" sz="12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AOP</a:t>
            </a:r>
            <a:r>
              <a:rPr b="1" lang="ko-KR" sz="12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체인 구성 예시 코드</a:t>
            </a:r>
            <a:endParaRPr sz="1200"/>
          </a:p>
        </p:txBody>
      </p:sp>
      <p:sp>
        <p:nvSpPr>
          <p:cNvPr id="654" name="Google Shape;654;g32cbf860d6c_0_350"/>
          <p:cNvSpPr/>
          <p:nvPr/>
        </p:nvSpPr>
        <p:spPr>
          <a:xfrm>
            <a:off x="7566385" y="1484784"/>
            <a:ext cx="165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i="0" lang="ko-KR" sz="12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sz="1200"/>
          </a:p>
        </p:txBody>
      </p:sp>
      <p:sp>
        <p:nvSpPr>
          <p:cNvPr id="655" name="Google Shape;655;g32cbf860d6c_0_350"/>
          <p:cNvSpPr/>
          <p:nvPr/>
        </p:nvSpPr>
        <p:spPr>
          <a:xfrm>
            <a:off x="7246750" y="1844539"/>
            <a:ext cx="2271000" cy="4356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8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@Ordered(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)을 통해 라이브러리의 AOP보다 먼저 동작하도록 하는 코드</a:t>
            </a:r>
            <a:r>
              <a:rPr b="0" i="0" lang="ko-KR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                  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@Ordered(Ordered.LOWEST_PRECEDENCE + 1)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을 통해 라이브러리의 AOP보다 나중에 동작하도록 하는 코드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ko-KR" sz="900">
                <a:latin typeface="Malgun Gothic"/>
                <a:ea typeface="Malgun Gothic"/>
                <a:cs typeface="Malgun Gothic"/>
                <a:sym typeface="Malgun Gothic"/>
              </a:rPr>
              <a:t>단, 전체 실행 결과와 발생한 예외, 실행 시간등의 정보, 서비스의 사용자 정의 로직이 반영된 최종 상태를 로깅하기 위해서, 서비스의 AOP 동작에 영향을 주지 않기 위해 마지막에 동작하도록 권고함.</a:t>
            </a:r>
            <a:endParaRPr b="0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1778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6" name="Google Shape;656;g32cbf860d6c_0_350"/>
          <p:cNvSpPr/>
          <p:nvPr/>
        </p:nvSpPr>
        <p:spPr>
          <a:xfrm>
            <a:off x="7323358" y="1952836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g32cbf860d6c_0_350"/>
          <p:cNvSpPr txBox="1"/>
          <p:nvPr/>
        </p:nvSpPr>
        <p:spPr>
          <a:xfrm>
            <a:off x="396567" y="1909821"/>
            <a:ext cx="482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8" name="Google Shape;658;g32cbf860d6c_0_350"/>
          <p:cNvSpPr/>
          <p:nvPr/>
        </p:nvSpPr>
        <p:spPr>
          <a:xfrm>
            <a:off x="4565957" y="3894337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659" name="Google Shape;659;g32cbf860d6c_0_350"/>
          <p:cNvSpPr/>
          <p:nvPr/>
        </p:nvSpPr>
        <p:spPr>
          <a:xfrm>
            <a:off x="7323358" y="2785016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2</a:t>
            </a:r>
            <a:endParaRPr/>
          </a:p>
        </p:txBody>
      </p:sp>
      <p:sp>
        <p:nvSpPr>
          <p:cNvPr id="660" name="Google Shape;660;g32cbf860d6c_0_350"/>
          <p:cNvSpPr/>
          <p:nvPr/>
        </p:nvSpPr>
        <p:spPr>
          <a:xfrm>
            <a:off x="488500" y="1952823"/>
            <a:ext cx="6466200" cy="3702000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33333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elleza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1" name="Google Shape;661;g32cbf860d6c_0_350"/>
          <p:cNvSpPr/>
          <p:nvPr/>
        </p:nvSpPr>
        <p:spPr>
          <a:xfrm>
            <a:off x="1532625" y="2105225"/>
            <a:ext cx="5328600" cy="161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@Aspect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@Component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@Order</a:t>
            </a:r>
            <a:r>
              <a:rPr lang="ko-KR" sz="1000">
                <a:solidFill>
                  <a:schemeClr val="dk1"/>
                </a:solidFill>
              </a:rPr>
              <a:t>(</a:t>
            </a:r>
            <a:r>
              <a:rPr lang="ko-KR" sz="1000">
                <a:solidFill>
                  <a:schemeClr val="dk1"/>
                </a:solidFill>
              </a:rPr>
              <a:t>1</a:t>
            </a:r>
            <a:r>
              <a:rPr lang="ko-KR" sz="1000">
                <a:solidFill>
                  <a:schemeClr val="dk1"/>
                </a:solidFill>
              </a:rPr>
              <a:t>) // 숫자가 낮을수록 먼저 실행됨 (라이브러리보다 먼저 실행됨)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public class </a:t>
            </a:r>
            <a:r>
              <a:rPr lang="ko-KR" sz="1000" u="sng">
                <a:solidFill>
                  <a:schemeClr val="dk1"/>
                </a:solidFill>
              </a:rPr>
              <a:t>CustomProjectAspect</a:t>
            </a:r>
            <a:r>
              <a:rPr lang="ko-KR" sz="1000">
                <a:solidFill>
                  <a:schemeClr val="dk1"/>
                </a:solidFill>
              </a:rPr>
              <a:t> {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    // 프로젝트 AOP 코드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}</a:t>
            </a:r>
            <a:endParaRPr i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2" name="Google Shape;662;g32cbf860d6c_0_350"/>
          <p:cNvSpPr txBox="1"/>
          <p:nvPr/>
        </p:nvSpPr>
        <p:spPr>
          <a:xfrm>
            <a:off x="488500" y="2981200"/>
            <a:ext cx="969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663" name="Google Shape;663;g32cbf860d6c_0_350"/>
          <p:cNvSpPr/>
          <p:nvPr/>
        </p:nvSpPr>
        <p:spPr>
          <a:xfrm>
            <a:off x="1381801" y="2024018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1</a:t>
            </a:r>
            <a:endParaRPr/>
          </a:p>
        </p:txBody>
      </p:sp>
      <p:sp>
        <p:nvSpPr>
          <p:cNvPr id="664" name="Google Shape;664;g32cbf860d6c_0_350"/>
          <p:cNvSpPr/>
          <p:nvPr/>
        </p:nvSpPr>
        <p:spPr>
          <a:xfrm>
            <a:off x="7323358" y="4049965"/>
            <a:ext cx="243000" cy="25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65" name="Google Shape;665;g32cbf860d6c_0_350"/>
          <p:cNvSpPr/>
          <p:nvPr/>
        </p:nvSpPr>
        <p:spPr>
          <a:xfrm>
            <a:off x="1532625" y="3857825"/>
            <a:ext cx="5328600" cy="161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@Aspect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@Component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@Order</a:t>
            </a:r>
            <a:r>
              <a:rPr lang="ko-KR" sz="1000">
                <a:solidFill>
                  <a:schemeClr val="dk1"/>
                </a:solidFill>
              </a:rPr>
              <a:t>(Ordered.LOWEST_PRECEDENCE +1) // (라이브러리보다 </a:t>
            </a:r>
            <a:r>
              <a:rPr lang="ko-KR" sz="1000">
                <a:solidFill>
                  <a:schemeClr val="dk1"/>
                </a:solidFill>
              </a:rPr>
              <a:t>나중에</a:t>
            </a:r>
            <a:r>
              <a:rPr lang="ko-KR" sz="1000">
                <a:solidFill>
                  <a:schemeClr val="dk1"/>
                </a:solidFill>
              </a:rPr>
              <a:t> 실행됨)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public class </a:t>
            </a:r>
            <a:r>
              <a:rPr lang="ko-KR" sz="1000" u="sng">
                <a:solidFill>
                  <a:schemeClr val="dk1"/>
                </a:solidFill>
              </a:rPr>
              <a:t>CustomProjectAspect</a:t>
            </a:r>
            <a:r>
              <a:rPr lang="ko-KR" sz="1000">
                <a:solidFill>
                  <a:schemeClr val="dk1"/>
                </a:solidFill>
              </a:rPr>
              <a:t> {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    // 프로젝트 AOP 코드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}</a:t>
            </a:r>
            <a:endParaRPr i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6" name="Google Shape;666;g32cbf860d6c_0_350"/>
          <p:cNvSpPr/>
          <p:nvPr/>
        </p:nvSpPr>
        <p:spPr>
          <a:xfrm>
            <a:off x="1305601" y="3852818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32cbf860d6c_0_372"/>
          <p:cNvSpPr/>
          <p:nvPr/>
        </p:nvSpPr>
        <p:spPr>
          <a:xfrm>
            <a:off x="725908" y="3827434"/>
            <a:ext cx="5735100" cy="5589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2" name="Google Shape;672;g32cbf860d6c_0_372"/>
          <p:cNvSpPr/>
          <p:nvPr/>
        </p:nvSpPr>
        <p:spPr>
          <a:xfrm>
            <a:off x="856725" y="1868950"/>
            <a:ext cx="6040500" cy="4538700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Belleza"/>
              <a:buAutoNum type="romanUcPeriod"/>
            </a:pPr>
            <a:r>
              <a:rPr b="1" lang="ko-KR" sz="20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라이브러리 소개</a:t>
            </a:r>
            <a:endParaRPr b="1" sz="200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14350" lvl="0" marL="51435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Belleza"/>
              <a:buAutoNum type="romanUcPeriod"/>
            </a:pPr>
            <a:r>
              <a:rPr b="1" lang="ko-KR" sz="20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필터</a:t>
            </a:r>
            <a:endParaRPr b="1" i="0" sz="2000" u="none" cap="none" strike="noStrik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Belleza"/>
              <a:buAutoNum type="romanUcPeriod"/>
            </a:pPr>
            <a:r>
              <a:rPr b="1" lang="ko-KR" sz="2000">
                <a:solidFill>
                  <a:srgbClr val="A5A5A5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AOP</a:t>
            </a:r>
            <a:endParaRPr b="1" sz="2000">
              <a:solidFill>
                <a:srgbClr val="A5A5A5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lleza"/>
              <a:buAutoNum type="romanUcPeriod"/>
            </a:pP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SQL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Belleza"/>
              <a:buAutoNum type="romanUcPeriod"/>
            </a:pPr>
            <a:r>
              <a:rPr b="1" lang="ko-KR" sz="20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외부API 호출</a:t>
            </a:r>
            <a:endParaRPr b="1" sz="200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Malgun Gothic"/>
              <a:buAutoNum type="romanUcPeriod"/>
            </a:pPr>
            <a:r>
              <a:rPr b="1" lang="ko-KR" sz="20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프로젝트에서의 로깅과 설정</a:t>
            </a:r>
            <a:endParaRPr b="1" sz="20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Malgun Gothic"/>
              <a:buAutoNum type="romanUcPeriod"/>
            </a:pPr>
            <a:r>
              <a:rPr b="1" lang="ko-KR" sz="20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 표현식</a:t>
            </a:r>
            <a:endParaRPr b="1" sz="20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3" name="Google Shape;673;g32cbf860d6c_0_372"/>
          <p:cNvSpPr txBox="1"/>
          <p:nvPr/>
        </p:nvSpPr>
        <p:spPr>
          <a:xfrm>
            <a:off x="434340" y="784820"/>
            <a:ext cx="4728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32cbf860d6c_0_456"/>
          <p:cNvSpPr/>
          <p:nvPr/>
        </p:nvSpPr>
        <p:spPr>
          <a:xfrm>
            <a:off x="380492" y="1844539"/>
            <a:ext cx="6668100" cy="4356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9" name="Google Shape;679;g32cbf860d6c_0_456"/>
          <p:cNvSpPr txBox="1"/>
          <p:nvPr>
            <p:ph type="title"/>
          </p:nvPr>
        </p:nvSpPr>
        <p:spPr>
          <a:xfrm>
            <a:off x="280815" y="122242"/>
            <a:ext cx="9333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적용 </a:t>
            </a:r>
            <a:r>
              <a:rPr lang="ko-KR" sz="1800"/>
              <a:t>어플리케이션</a:t>
            </a:r>
            <a:r>
              <a:rPr lang="ko-KR" sz="1800"/>
              <a:t>에서의 SQL </a:t>
            </a:r>
            <a:r>
              <a:rPr lang="ko-KR" sz="1800"/>
              <a:t>수행 시간 설정</a:t>
            </a:r>
            <a:endParaRPr sz="1800"/>
          </a:p>
        </p:txBody>
      </p:sp>
      <p:sp>
        <p:nvSpPr>
          <p:cNvPr id="680" name="Google Shape;680;g32cbf860d6c_0_456"/>
          <p:cNvSpPr txBox="1"/>
          <p:nvPr>
            <p:ph idx="1" type="body"/>
          </p:nvPr>
        </p:nvSpPr>
        <p:spPr>
          <a:xfrm>
            <a:off x="286043" y="741952"/>
            <a:ext cx="93279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</a:rPr>
              <a:t>적용할 </a:t>
            </a:r>
            <a:r>
              <a:rPr lang="ko-KR" sz="1500">
                <a:solidFill>
                  <a:schemeClr val="dk1"/>
                </a:solidFill>
              </a:rPr>
              <a:t>어플리케이션</a:t>
            </a:r>
            <a:r>
              <a:rPr lang="ko-KR" sz="1500">
                <a:solidFill>
                  <a:schemeClr val="dk1"/>
                </a:solidFill>
              </a:rPr>
              <a:t>에서 SQL </a:t>
            </a:r>
            <a:r>
              <a:rPr lang="ko-KR" sz="1500">
                <a:solidFill>
                  <a:schemeClr val="dk1"/>
                </a:solidFill>
              </a:rPr>
              <a:t>수행 시간에 대해 병목 현상인지 판단할 기준 시간을 설정할 수 있음.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81" name="Google Shape;681;g32cbf860d6c_0_456"/>
          <p:cNvSpPr/>
          <p:nvPr/>
        </p:nvSpPr>
        <p:spPr>
          <a:xfrm>
            <a:off x="2295086" y="1560984"/>
            <a:ext cx="283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lang="ko-KR" sz="12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병목 현상  기준 시간 설정</a:t>
            </a:r>
            <a:r>
              <a:rPr b="1" lang="ko-KR" sz="12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 코드</a:t>
            </a:r>
            <a:endParaRPr sz="1200"/>
          </a:p>
        </p:txBody>
      </p:sp>
      <p:sp>
        <p:nvSpPr>
          <p:cNvPr id="682" name="Google Shape;682;g32cbf860d6c_0_456"/>
          <p:cNvSpPr/>
          <p:nvPr/>
        </p:nvSpPr>
        <p:spPr>
          <a:xfrm>
            <a:off x="7566385" y="1484784"/>
            <a:ext cx="165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i="0" lang="ko-KR" sz="12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sz="1200"/>
          </a:p>
        </p:txBody>
      </p:sp>
      <p:sp>
        <p:nvSpPr>
          <p:cNvPr id="683" name="Google Shape;683;g32cbf860d6c_0_456"/>
          <p:cNvSpPr/>
          <p:nvPr/>
        </p:nvSpPr>
        <p:spPr>
          <a:xfrm>
            <a:off x="7246750" y="1844539"/>
            <a:ext cx="2271000" cy="4356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8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application.yml 에서의 기준 시간 설정 코드</a:t>
            </a:r>
            <a:r>
              <a:rPr b="0" i="0" lang="ko-KR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         application.properties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에서의 기준 시간 설정 코드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1778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4" name="Google Shape;684;g32cbf860d6c_0_456"/>
          <p:cNvSpPr/>
          <p:nvPr/>
        </p:nvSpPr>
        <p:spPr>
          <a:xfrm>
            <a:off x="7323358" y="1952836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g32cbf860d6c_0_456"/>
          <p:cNvSpPr txBox="1"/>
          <p:nvPr/>
        </p:nvSpPr>
        <p:spPr>
          <a:xfrm>
            <a:off x="396567" y="1909821"/>
            <a:ext cx="482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6" name="Google Shape;686;g32cbf860d6c_0_456"/>
          <p:cNvSpPr/>
          <p:nvPr/>
        </p:nvSpPr>
        <p:spPr>
          <a:xfrm>
            <a:off x="4565957" y="3894337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687" name="Google Shape;687;g32cbf860d6c_0_456"/>
          <p:cNvSpPr/>
          <p:nvPr/>
        </p:nvSpPr>
        <p:spPr>
          <a:xfrm>
            <a:off x="7323358" y="2547391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2</a:t>
            </a:r>
            <a:endParaRPr/>
          </a:p>
        </p:txBody>
      </p:sp>
      <p:sp>
        <p:nvSpPr>
          <p:cNvPr id="688" name="Google Shape;688;g32cbf860d6c_0_456"/>
          <p:cNvSpPr/>
          <p:nvPr/>
        </p:nvSpPr>
        <p:spPr>
          <a:xfrm>
            <a:off x="488500" y="1952823"/>
            <a:ext cx="6466200" cy="3702000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33333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elleza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9" name="Google Shape;689;g32cbf860d6c_0_456"/>
          <p:cNvSpPr/>
          <p:nvPr/>
        </p:nvSpPr>
        <p:spPr>
          <a:xfrm>
            <a:off x="1532625" y="1952825"/>
            <a:ext cx="5328600" cy="161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u="sng">
                <a:solidFill>
                  <a:schemeClr val="dk1"/>
                </a:solidFill>
              </a:rPr>
              <a:t>application.yml</a:t>
            </a:r>
            <a:endParaRPr sz="10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u="sng">
                <a:solidFill>
                  <a:schemeClr val="dk1"/>
                </a:solidFill>
              </a:rPr>
              <a:t>query</a:t>
            </a:r>
            <a:r>
              <a:rPr lang="ko-KR" sz="1000">
                <a:solidFill>
                  <a:schemeClr val="dk1"/>
                </a:solidFill>
              </a:rPr>
              <a:t>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  executed: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    time: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      threshold: 0 </a:t>
            </a:r>
            <a:r>
              <a:rPr i="1" lang="ko-KR" sz="1000">
                <a:solidFill>
                  <a:schemeClr val="dk1"/>
                </a:solidFill>
              </a:rPr>
              <a:t># ms 기준, N(ms) 를 초과시 병목 현상으로 판단. </a:t>
            </a:r>
            <a:r>
              <a:rPr lang="ko-KR" sz="1000">
                <a:solidFill>
                  <a:schemeClr val="dk1"/>
                </a:solidFill>
              </a:rPr>
              <a:t>기본값 1000ms</a:t>
            </a:r>
            <a:r>
              <a:rPr lang="ko-KR" sz="1000">
                <a:solidFill>
                  <a:schemeClr val="dk1"/>
                </a:solidFill>
              </a:rPr>
              <a:t>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690" name="Google Shape;690;g32cbf860d6c_0_456"/>
          <p:cNvSpPr txBox="1"/>
          <p:nvPr/>
        </p:nvSpPr>
        <p:spPr>
          <a:xfrm>
            <a:off x="488500" y="2981200"/>
            <a:ext cx="969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691" name="Google Shape;691;g32cbf860d6c_0_456"/>
          <p:cNvSpPr/>
          <p:nvPr/>
        </p:nvSpPr>
        <p:spPr>
          <a:xfrm>
            <a:off x="1381801" y="2024018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1</a:t>
            </a:r>
            <a:endParaRPr/>
          </a:p>
        </p:txBody>
      </p:sp>
      <p:sp>
        <p:nvSpPr>
          <p:cNvPr id="692" name="Google Shape;692;g32cbf860d6c_0_456"/>
          <p:cNvSpPr/>
          <p:nvPr/>
        </p:nvSpPr>
        <p:spPr>
          <a:xfrm>
            <a:off x="1305601" y="3776618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2</a:t>
            </a:r>
            <a:endParaRPr/>
          </a:p>
        </p:txBody>
      </p:sp>
      <p:sp>
        <p:nvSpPr>
          <p:cNvPr id="693" name="Google Shape;693;g32cbf860d6c_0_456"/>
          <p:cNvSpPr/>
          <p:nvPr/>
        </p:nvSpPr>
        <p:spPr>
          <a:xfrm>
            <a:off x="1532625" y="3705425"/>
            <a:ext cx="5328600" cy="161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application.properties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query.executed.time: N # ms 기준, N(ms) 를 초과시 병목 현상으로 판단. </a:t>
            </a:r>
            <a:r>
              <a:rPr lang="ko-KR" sz="1000">
                <a:solidFill>
                  <a:schemeClr val="dk1"/>
                </a:solidFill>
              </a:rPr>
              <a:t>기본값 1000ms</a:t>
            </a:r>
            <a:r>
              <a:rPr i="1" lang="ko-KR" sz="1000">
                <a:solidFill>
                  <a:schemeClr val="dk1"/>
                </a:solidFill>
              </a:rPr>
              <a:t> </a:t>
            </a:r>
            <a:endParaRPr i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4" name="Google Shape;694;g32cbf860d6c_0_456"/>
          <p:cNvSpPr txBox="1"/>
          <p:nvPr/>
        </p:nvSpPr>
        <p:spPr>
          <a:xfrm>
            <a:off x="488500" y="3057400"/>
            <a:ext cx="969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측에서 병목 현상 기준 시간을 설정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32d0dcc16f2_1_71"/>
          <p:cNvSpPr/>
          <p:nvPr/>
        </p:nvSpPr>
        <p:spPr>
          <a:xfrm>
            <a:off x="380492" y="1844539"/>
            <a:ext cx="6668100" cy="4356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0" name="Google Shape;700;g32d0dcc16f2_1_71"/>
          <p:cNvSpPr txBox="1"/>
          <p:nvPr>
            <p:ph type="title"/>
          </p:nvPr>
        </p:nvSpPr>
        <p:spPr>
          <a:xfrm>
            <a:off x="280815" y="122242"/>
            <a:ext cx="9333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/>
              <a:t>Mybatis, JPA </a:t>
            </a:r>
            <a:r>
              <a:rPr lang="ko-KR" sz="1900"/>
              <a:t>선택</a:t>
            </a:r>
            <a:endParaRPr sz="1900"/>
          </a:p>
        </p:txBody>
      </p:sp>
      <p:sp>
        <p:nvSpPr>
          <p:cNvPr id="701" name="Google Shape;701;g32d0dcc16f2_1_71"/>
          <p:cNvSpPr txBox="1"/>
          <p:nvPr>
            <p:ph idx="1" type="body"/>
          </p:nvPr>
        </p:nvSpPr>
        <p:spPr>
          <a:xfrm>
            <a:off x="286043" y="741952"/>
            <a:ext cx="93279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</a:rPr>
              <a:t>적용할 </a:t>
            </a:r>
            <a:r>
              <a:rPr lang="ko-KR" sz="1500">
                <a:solidFill>
                  <a:schemeClr val="dk1"/>
                </a:solidFill>
              </a:rPr>
              <a:t>어플리케이션</a:t>
            </a:r>
            <a:r>
              <a:rPr lang="ko-KR" sz="1500">
                <a:solidFill>
                  <a:schemeClr val="dk1"/>
                </a:solidFill>
              </a:rPr>
              <a:t>에서 Mybatis, jpa</a:t>
            </a:r>
            <a:r>
              <a:rPr lang="ko-KR" sz="1500">
                <a:solidFill>
                  <a:schemeClr val="dk1"/>
                </a:solidFill>
              </a:rPr>
              <a:t>인지에 따라 모듈 설정 적용이 가능하다.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702" name="Google Shape;702;g32d0dcc16f2_1_71"/>
          <p:cNvSpPr/>
          <p:nvPr/>
        </p:nvSpPr>
        <p:spPr>
          <a:xfrm>
            <a:off x="2295073" y="1560975"/>
            <a:ext cx="33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lang="ko-KR" sz="12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mybatis 또는 jpa 모듈</a:t>
            </a:r>
            <a:r>
              <a:rPr b="1" lang="ko-KR" sz="12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설정 예시 코드</a:t>
            </a:r>
            <a:endParaRPr sz="1200"/>
          </a:p>
        </p:txBody>
      </p:sp>
      <p:sp>
        <p:nvSpPr>
          <p:cNvPr id="703" name="Google Shape;703;g32d0dcc16f2_1_71"/>
          <p:cNvSpPr/>
          <p:nvPr/>
        </p:nvSpPr>
        <p:spPr>
          <a:xfrm>
            <a:off x="7566385" y="1484784"/>
            <a:ext cx="165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i="0" lang="ko-KR" sz="12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sz="1200"/>
          </a:p>
        </p:txBody>
      </p:sp>
      <p:sp>
        <p:nvSpPr>
          <p:cNvPr id="704" name="Google Shape;704;g32d0dcc16f2_1_71"/>
          <p:cNvSpPr/>
          <p:nvPr/>
        </p:nvSpPr>
        <p:spPr>
          <a:xfrm>
            <a:off x="7246750" y="1844539"/>
            <a:ext cx="2271000" cy="4356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8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application.yml 에서의 JPA를 사용하는 프로젝트인지, Mybatis를 사용하는지 적용하는 설정 코드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application.properties에서의 JPA를 사용하는 프로젝트인지, Mybatis를 사용하는지 적용하는 설정 코드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5" name="Google Shape;705;g32d0dcc16f2_1_71"/>
          <p:cNvSpPr/>
          <p:nvPr/>
        </p:nvSpPr>
        <p:spPr>
          <a:xfrm>
            <a:off x="7323358" y="1935197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g32d0dcc16f2_1_71"/>
          <p:cNvSpPr txBox="1"/>
          <p:nvPr/>
        </p:nvSpPr>
        <p:spPr>
          <a:xfrm>
            <a:off x="396567" y="1909821"/>
            <a:ext cx="482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7" name="Google Shape;707;g32d0dcc16f2_1_71"/>
          <p:cNvSpPr/>
          <p:nvPr/>
        </p:nvSpPr>
        <p:spPr>
          <a:xfrm>
            <a:off x="4565957" y="3894337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708" name="Google Shape;708;g32d0dcc16f2_1_71"/>
          <p:cNvSpPr/>
          <p:nvPr/>
        </p:nvSpPr>
        <p:spPr>
          <a:xfrm>
            <a:off x="7323358" y="3016591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2</a:t>
            </a:r>
            <a:endParaRPr/>
          </a:p>
        </p:txBody>
      </p:sp>
      <p:sp>
        <p:nvSpPr>
          <p:cNvPr id="709" name="Google Shape;709;g32d0dcc16f2_1_71"/>
          <p:cNvSpPr/>
          <p:nvPr/>
        </p:nvSpPr>
        <p:spPr>
          <a:xfrm>
            <a:off x="488500" y="1952823"/>
            <a:ext cx="6466200" cy="3702000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33333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elleza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0" name="Google Shape;710;g32d0dcc16f2_1_71"/>
          <p:cNvSpPr txBox="1"/>
          <p:nvPr/>
        </p:nvSpPr>
        <p:spPr>
          <a:xfrm>
            <a:off x="488500" y="2981200"/>
            <a:ext cx="969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711" name="Google Shape;711;g32d0dcc16f2_1_71"/>
          <p:cNvSpPr/>
          <p:nvPr/>
        </p:nvSpPr>
        <p:spPr>
          <a:xfrm>
            <a:off x="1532625" y="2029025"/>
            <a:ext cx="5328600" cy="161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u="sng">
                <a:solidFill>
                  <a:schemeClr val="dk1"/>
                </a:solidFill>
              </a:rPr>
              <a:t>application.yml</a:t>
            </a:r>
            <a:endParaRPr sz="10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u="sng">
                <a:solidFill>
                  <a:schemeClr val="dk1"/>
                </a:solidFill>
              </a:rPr>
              <a:t>spring</a:t>
            </a:r>
            <a:r>
              <a:rPr lang="ko-KR" sz="1000">
                <a:solidFill>
                  <a:schemeClr val="dk1"/>
                </a:solidFill>
              </a:rPr>
              <a:t>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  profiles: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    active: jpa, mybatis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 # 적용할 프로젝트에서 JPA를 사용하는 프로젝트인지, Mybatis를 사용하는 프로젝트인지 설정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     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712" name="Google Shape;712;g32d0dcc16f2_1_71"/>
          <p:cNvSpPr/>
          <p:nvPr/>
        </p:nvSpPr>
        <p:spPr>
          <a:xfrm>
            <a:off x="1532625" y="3857825"/>
            <a:ext cx="5328600" cy="161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application.properties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spring.profiles.active=jpa,mybatis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 # </a:t>
            </a:r>
            <a:r>
              <a:rPr i="1" lang="ko-KR" sz="1000">
                <a:solidFill>
                  <a:schemeClr val="dk1"/>
                </a:solidFill>
              </a:rPr>
              <a:t>적용할 프로젝트에서 JPA를 사용하는 프로젝트인지, Mybatis를 사용하는 프로젝트인지 설정</a:t>
            </a:r>
            <a:endParaRPr i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3" name="Google Shape;713;g32d0dcc16f2_1_71"/>
          <p:cNvSpPr/>
          <p:nvPr/>
        </p:nvSpPr>
        <p:spPr>
          <a:xfrm>
            <a:off x="1227358" y="2105236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g32d0dcc16f2_1_71"/>
          <p:cNvSpPr/>
          <p:nvPr/>
        </p:nvSpPr>
        <p:spPr>
          <a:xfrm>
            <a:off x="1227358" y="3995191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32fa0d3ef33_0_496"/>
          <p:cNvSpPr txBox="1"/>
          <p:nvPr>
            <p:ph type="title"/>
          </p:nvPr>
        </p:nvSpPr>
        <p:spPr>
          <a:xfrm>
            <a:off x="280815" y="122242"/>
            <a:ext cx="9333000" cy="528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/>
              <a:t>SQL(Mybatis)</a:t>
            </a:r>
            <a:endParaRPr sz="1900"/>
          </a:p>
        </p:txBody>
      </p:sp>
      <p:sp>
        <p:nvSpPr>
          <p:cNvPr id="721" name="Google Shape;721;g32fa0d3ef33_0_496"/>
          <p:cNvSpPr txBox="1"/>
          <p:nvPr>
            <p:ph idx="1" type="body"/>
          </p:nvPr>
        </p:nvSpPr>
        <p:spPr>
          <a:xfrm>
            <a:off x="162350" y="741950"/>
            <a:ext cx="9762600" cy="66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500">
                <a:solidFill>
                  <a:schemeClr val="dk1"/>
                </a:solidFill>
              </a:rPr>
              <a:t>Mybatis를 통해 실행할 SQL문을 로그에 반영, 에러 발생 시, 병목 현상 발생 시 로그에 반영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722" name="Google Shape;722;g32fa0d3ef33_0_496"/>
          <p:cNvSpPr/>
          <p:nvPr/>
        </p:nvSpPr>
        <p:spPr>
          <a:xfrm>
            <a:off x="1679525" y="2456425"/>
            <a:ext cx="3493500" cy="2845500"/>
          </a:xfrm>
          <a:prstGeom prst="rect">
            <a:avLst/>
          </a:prstGeom>
          <a:solidFill>
            <a:srgbClr val="FFFFFF">
              <a:alpha val="89800"/>
            </a:srgbClr>
          </a:solidFill>
          <a:ln cap="flat" cmpd="sng" w="19050">
            <a:solidFill>
              <a:srgbClr val="FFFFFF">
                <a:alpha val="9176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595959">
                <a:alpha val="40000"/>
              </a:srgbClr>
            </a:outerShdw>
          </a:effectLst>
        </p:spPr>
        <p:txBody>
          <a:bodyPr anchorCtr="0" anchor="t" bIns="4570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g32fa0d3ef33_0_496"/>
          <p:cNvSpPr/>
          <p:nvPr/>
        </p:nvSpPr>
        <p:spPr>
          <a:xfrm>
            <a:off x="729426" y="2470800"/>
            <a:ext cx="8325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5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g32fa0d3ef33_0_496"/>
          <p:cNvSpPr/>
          <p:nvPr/>
        </p:nvSpPr>
        <p:spPr>
          <a:xfrm>
            <a:off x="730263" y="2535806"/>
            <a:ext cx="6696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Client Layer</a:t>
            </a:r>
            <a:endParaRPr/>
          </a:p>
        </p:txBody>
      </p:sp>
      <p:sp>
        <p:nvSpPr>
          <p:cNvPr id="725" name="Google Shape;725;g32fa0d3ef33_0_496"/>
          <p:cNvSpPr/>
          <p:nvPr/>
        </p:nvSpPr>
        <p:spPr>
          <a:xfrm>
            <a:off x="1754275" y="2470800"/>
            <a:ext cx="32298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5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g32fa0d3ef33_0_496"/>
          <p:cNvSpPr/>
          <p:nvPr/>
        </p:nvSpPr>
        <p:spPr>
          <a:xfrm>
            <a:off x="1782750" y="2736550"/>
            <a:ext cx="3201300" cy="2363400"/>
          </a:xfrm>
          <a:prstGeom prst="rect">
            <a:avLst/>
          </a:prstGeom>
          <a:solidFill>
            <a:srgbClr val="FFFFFF">
              <a:alpha val="89800"/>
            </a:srgbClr>
          </a:solidFill>
          <a:ln cap="flat" cmpd="sng" w="19050">
            <a:solidFill>
              <a:srgbClr val="FFFFFF">
                <a:alpha val="9176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595959">
                <a:alpha val="40000"/>
              </a:srgbClr>
            </a:outerShdw>
          </a:effectLst>
        </p:spPr>
        <p:txBody>
          <a:bodyPr anchorCtr="0" anchor="t" bIns="4570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g32fa0d3ef33_0_496"/>
          <p:cNvSpPr/>
          <p:nvPr/>
        </p:nvSpPr>
        <p:spPr>
          <a:xfrm>
            <a:off x="1697051" y="2076675"/>
            <a:ext cx="34935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5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g32fa0d3ef33_0_496"/>
          <p:cNvSpPr/>
          <p:nvPr/>
        </p:nvSpPr>
        <p:spPr>
          <a:xfrm>
            <a:off x="2127803" y="2119108"/>
            <a:ext cx="26769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</a:rPr>
              <a:t>Spring Boot Application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729" name="Google Shape;729;g32fa0d3ef33_0_496"/>
          <p:cNvSpPr/>
          <p:nvPr/>
        </p:nvSpPr>
        <p:spPr>
          <a:xfrm>
            <a:off x="1913903" y="2882475"/>
            <a:ext cx="617400" cy="1921800"/>
          </a:xfrm>
          <a:prstGeom prst="roundRect">
            <a:avLst>
              <a:gd fmla="val 1407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0" lIns="89725" spcFirstLastPara="1" rIns="8972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g32fa0d3ef33_0_496"/>
          <p:cNvSpPr/>
          <p:nvPr/>
        </p:nvSpPr>
        <p:spPr>
          <a:xfrm>
            <a:off x="734177" y="2566312"/>
            <a:ext cx="832500" cy="2735700"/>
          </a:xfrm>
          <a:prstGeom prst="rect">
            <a:avLst/>
          </a:prstGeom>
          <a:solidFill>
            <a:srgbClr val="FFFFFF">
              <a:alpha val="89800"/>
            </a:srgbClr>
          </a:solidFill>
          <a:ln cap="flat" cmpd="sng" w="19050">
            <a:solidFill>
              <a:srgbClr val="FFFFFF">
                <a:alpha val="9176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595959">
                <a:alpha val="40000"/>
              </a:srgbClr>
            </a:outerShdw>
          </a:effectLst>
        </p:spPr>
        <p:txBody>
          <a:bodyPr anchorCtr="0" anchor="t" bIns="4570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g32fa0d3ef33_0_496"/>
          <p:cNvSpPr/>
          <p:nvPr/>
        </p:nvSpPr>
        <p:spPr>
          <a:xfrm>
            <a:off x="730275" y="2470800"/>
            <a:ext cx="8325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5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g32fa0d3ef33_0_496"/>
          <p:cNvSpPr/>
          <p:nvPr/>
        </p:nvSpPr>
        <p:spPr>
          <a:xfrm>
            <a:off x="806463" y="2535806"/>
            <a:ext cx="6696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Client Layer</a:t>
            </a:r>
            <a:endParaRPr/>
          </a:p>
        </p:txBody>
      </p:sp>
      <p:sp>
        <p:nvSpPr>
          <p:cNvPr id="733" name="Google Shape;733;g32fa0d3ef33_0_496"/>
          <p:cNvSpPr/>
          <p:nvPr/>
        </p:nvSpPr>
        <p:spPr>
          <a:xfrm>
            <a:off x="2135650" y="2513225"/>
            <a:ext cx="29532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Application Layer</a:t>
            </a:r>
            <a:endParaRPr/>
          </a:p>
        </p:txBody>
      </p:sp>
      <p:grpSp>
        <p:nvGrpSpPr>
          <p:cNvPr id="734" name="Google Shape;734;g32fa0d3ef33_0_496"/>
          <p:cNvGrpSpPr/>
          <p:nvPr/>
        </p:nvGrpSpPr>
        <p:grpSpPr>
          <a:xfrm>
            <a:off x="319195" y="1355725"/>
            <a:ext cx="3441479" cy="200466"/>
            <a:chOff x="531159" y="4099284"/>
            <a:chExt cx="3728176" cy="200466"/>
          </a:xfrm>
        </p:grpSpPr>
        <p:pic>
          <p:nvPicPr>
            <p:cNvPr id="735" name="Google Shape;735;g32fa0d3ef33_0_49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1159" y="4099389"/>
              <a:ext cx="200361" cy="2003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6" name="Google Shape;736;g32fa0d3ef33_0_496"/>
            <p:cNvSpPr txBox="1"/>
            <p:nvPr/>
          </p:nvSpPr>
          <p:spPr>
            <a:xfrm flipH="1">
              <a:off x="760435" y="4099284"/>
              <a:ext cx="34989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F3F3F"/>
                  </a:solidFill>
                </a:rPr>
                <a:t>라이브러리의 AOP, Mybatis Interceptor 동작</a:t>
              </a:r>
              <a:endParaRPr/>
            </a:p>
          </p:txBody>
        </p:sp>
      </p:grpSp>
      <p:sp>
        <p:nvSpPr>
          <p:cNvPr id="737" name="Google Shape;737;g32fa0d3ef33_0_496"/>
          <p:cNvSpPr txBox="1"/>
          <p:nvPr/>
        </p:nvSpPr>
        <p:spPr>
          <a:xfrm>
            <a:off x="1556911" y="2910145"/>
            <a:ext cx="13311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Web Layer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8" name="Google Shape;738;g32fa0d3ef33_0_496"/>
          <p:cNvSpPr/>
          <p:nvPr/>
        </p:nvSpPr>
        <p:spPr>
          <a:xfrm>
            <a:off x="2677150" y="2854400"/>
            <a:ext cx="2202300" cy="2197500"/>
          </a:xfrm>
          <a:prstGeom prst="roundRect">
            <a:avLst>
              <a:gd fmla="val 1407" name="adj"/>
            </a:avLst>
          </a:prstGeom>
          <a:solidFill>
            <a:srgbClr val="DCE6F2"/>
          </a:solidFill>
          <a:ln>
            <a:noFill/>
          </a:ln>
        </p:spPr>
        <p:txBody>
          <a:bodyPr anchorCtr="0" anchor="ctr" bIns="0" lIns="89725" spcFirstLastPara="1" rIns="8972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g32fa0d3ef33_0_496"/>
          <p:cNvSpPr txBox="1"/>
          <p:nvPr/>
        </p:nvSpPr>
        <p:spPr>
          <a:xfrm>
            <a:off x="3305860" y="2861218"/>
            <a:ext cx="6372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00588E"/>
                </a:solidFill>
              </a:rPr>
              <a:t>Code Layer</a:t>
            </a:r>
            <a:endParaRPr/>
          </a:p>
        </p:txBody>
      </p:sp>
      <p:sp>
        <p:nvSpPr>
          <p:cNvPr id="740" name="Google Shape;740;g32fa0d3ef33_0_496"/>
          <p:cNvSpPr txBox="1"/>
          <p:nvPr/>
        </p:nvSpPr>
        <p:spPr>
          <a:xfrm>
            <a:off x="1161950" y="2925775"/>
            <a:ext cx="4896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1" name="Google Shape;741;g32fa0d3ef33_0_496"/>
          <p:cNvSpPr txBox="1"/>
          <p:nvPr/>
        </p:nvSpPr>
        <p:spPr>
          <a:xfrm>
            <a:off x="1161950" y="4463004"/>
            <a:ext cx="4896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응답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2" name="Google Shape;742;g32fa0d3ef33_0_496"/>
          <p:cNvSpPr/>
          <p:nvPr/>
        </p:nvSpPr>
        <p:spPr>
          <a:xfrm>
            <a:off x="3392275" y="2971925"/>
            <a:ext cx="1318800" cy="88200"/>
          </a:xfrm>
          <a:prstGeom prst="round2SameRect">
            <a:avLst>
              <a:gd fmla="val 10053" name="adj1"/>
              <a:gd fmla="val 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FFFF"/>
                </a:solidFill>
              </a:rPr>
              <a:t>Mybatis Mapper</a:t>
            </a:r>
            <a:endParaRPr/>
          </a:p>
        </p:txBody>
      </p:sp>
      <p:sp>
        <p:nvSpPr>
          <p:cNvPr id="743" name="Google Shape;743;g32fa0d3ef33_0_496"/>
          <p:cNvSpPr/>
          <p:nvPr/>
        </p:nvSpPr>
        <p:spPr>
          <a:xfrm>
            <a:off x="3380025" y="3068400"/>
            <a:ext cx="1331100" cy="1552800"/>
          </a:xfrm>
          <a:prstGeom prst="round2SameRect">
            <a:avLst>
              <a:gd fmla="val 0" name="adj1"/>
              <a:gd fmla="val 2506" name="adj2"/>
            </a:avLst>
          </a:prstGeom>
          <a:solidFill>
            <a:srgbClr val="FFFFFF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40640" lvl="1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64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4" name="Google Shape;744;g32fa0d3ef33_0_496"/>
          <p:cNvCxnSpPr/>
          <p:nvPr/>
        </p:nvCxnSpPr>
        <p:spPr>
          <a:xfrm flipH="1" rot="10800000">
            <a:off x="1587225" y="3200695"/>
            <a:ext cx="4104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5" name="Google Shape;745;g32fa0d3ef33_0_496"/>
          <p:cNvCxnSpPr/>
          <p:nvPr/>
        </p:nvCxnSpPr>
        <p:spPr>
          <a:xfrm rot="10800000">
            <a:off x="1575125" y="4699000"/>
            <a:ext cx="38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6" name="Google Shape;746;g32fa0d3ef33_0_496"/>
          <p:cNvSpPr/>
          <p:nvPr/>
        </p:nvSpPr>
        <p:spPr>
          <a:xfrm>
            <a:off x="5605553" y="2470800"/>
            <a:ext cx="12138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5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g32fa0d3ef33_0_496"/>
          <p:cNvSpPr/>
          <p:nvPr/>
        </p:nvSpPr>
        <p:spPr>
          <a:xfrm>
            <a:off x="5681752" y="2505150"/>
            <a:ext cx="11664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Source</a:t>
            </a:r>
            <a:b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Layer</a:t>
            </a:r>
            <a:endParaRPr/>
          </a:p>
        </p:txBody>
      </p:sp>
      <p:sp>
        <p:nvSpPr>
          <p:cNvPr id="748" name="Google Shape;748;g32fa0d3ef33_0_496"/>
          <p:cNvSpPr/>
          <p:nvPr/>
        </p:nvSpPr>
        <p:spPr>
          <a:xfrm>
            <a:off x="5605550" y="2743825"/>
            <a:ext cx="1213800" cy="2558100"/>
          </a:xfrm>
          <a:prstGeom prst="rect">
            <a:avLst/>
          </a:prstGeom>
          <a:solidFill>
            <a:srgbClr val="FFFFFF">
              <a:alpha val="89800"/>
            </a:srgbClr>
          </a:solidFill>
          <a:ln cap="flat" cmpd="sng" w="19050">
            <a:solidFill>
              <a:srgbClr val="FFFFFF">
                <a:alpha val="9176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595959">
                <a:alpha val="40000"/>
              </a:srgbClr>
            </a:outerShdw>
          </a:effectLst>
        </p:spPr>
        <p:txBody>
          <a:bodyPr anchorCtr="0" anchor="t" bIns="4570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g32fa0d3ef33_0_496"/>
          <p:cNvSpPr/>
          <p:nvPr/>
        </p:nvSpPr>
        <p:spPr>
          <a:xfrm>
            <a:off x="5859171" y="3524341"/>
            <a:ext cx="658200" cy="600600"/>
          </a:xfrm>
          <a:prstGeom prst="can">
            <a:avLst>
              <a:gd fmla="val 37415" name="adj"/>
            </a:avLst>
          </a:prstGeom>
          <a:solidFill>
            <a:srgbClr val="7F7F7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FFFFF"/>
                </a:solidFill>
              </a:rPr>
              <a:t>DB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g32fa0d3ef33_0_496"/>
          <p:cNvSpPr/>
          <p:nvPr/>
        </p:nvSpPr>
        <p:spPr>
          <a:xfrm>
            <a:off x="2706475" y="2971925"/>
            <a:ext cx="599400" cy="88200"/>
          </a:xfrm>
          <a:prstGeom prst="round2SameRect">
            <a:avLst>
              <a:gd fmla="val 10053" name="adj1"/>
              <a:gd fmla="val 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FFFF"/>
                </a:solidFill>
              </a:rPr>
              <a:t>Service</a:t>
            </a:r>
            <a:endParaRPr/>
          </a:p>
        </p:txBody>
      </p:sp>
      <p:sp>
        <p:nvSpPr>
          <p:cNvPr id="751" name="Google Shape;751;g32fa0d3ef33_0_496"/>
          <p:cNvSpPr/>
          <p:nvPr/>
        </p:nvSpPr>
        <p:spPr>
          <a:xfrm>
            <a:off x="2706501" y="3068400"/>
            <a:ext cx="599400" cy="1552800"/>
          </a:xfrm>
          <a:prstGeom prst="round2SameRect">
            <a:avLst>
              <a:gd fmla="val 0" name="adj1"/>
              <a:gd fmla="val 2506" name="adj2"/>
            </a:avLst>
          </a:prstGeom>
          <a:solidFill>
            <a:srgbClr val="FFFFFF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40640" lvl="1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64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2" name="Google Shape;752;g32fa0d3ef33_0_496"/>
          <p:cNvCxnSpPr/>
          <p:nvPr/>
        </p:nvCxnSpPr>
        <p:spPr>
          <a:xfrm>
            <a:off x="4043350" y="3159700"/>
            <a:ext cx="3900" cy="13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3" name="Google Shape;753;g32fa0d3ef33_0_496"/>
          <p:cNvCxnSpPr/>
          <p:nvPr/>
        </p:nvCxnSpPr>
        <p:spPr>
          <a:xfrm>
            <a:off x="4050850" y="3353607"/>
            <a:ext cx="2009100" cy="108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4" name="Google Shape;754;g32fa0d3ef33_0_496"/>
          <p:cNvCxnSpPr/>
          <p:nvPr/>
        </p:nvCxnSpPr>
        <p:spPr>
          <a:xfrm rot="10800000">
            <a:off x="4013575" y="4264283"/>
            <a:ext cx="2031300" cy="3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5" name="Google Shape;755;g32fa0d3ef33_0_496"/>
          <p:cNvCxnSpPr/>
          <p:nvPr/>
        </p:nvCxnSpPr>
        <p:spPr>
          <a:xfrm>
            <a:off x="4054825" y="3350975"/>
            <a:ext cx="7800" cy="956400"/>
          </a:xfrm>
          <a:prstGeom prst="straightConnector1">
            <a:avLst/>
          </a:prstGeom>
          <a:noFill/>
          <a:ln cap="rnd" cmpd="sng" w="25400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756" name="Google Shape;756;g32fa0d3ef33_0_496"/>
          <p:cNvSpPr/>
          <p:nvPr/>
        </p:nvSpPr>
        <p:spPr>
          <a:xfrm>
            <a:off x="4316525" y="3660435"/>
            <a:ext cx="602100" cy="3078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9050">
            <a:solidFill>
              <a:srgbClr val="F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175" lIns="0" spcFirstLastPara="1" rIns="0" wrap="square" tIns="33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0000"/>
                </a:solidFill>
              </a:rPr>
              <a:t>Mybatis Interceptor</a:t>
            </a:r>
            <a:endParaRPr sz="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7" name="Google Shape;757;g32fa0d3ef33_0_496"/>
          <p:cNvCxnSpPr>
            <a:stCxn id="756" idx="0"/>
          </p:cNvCxnSpPr>
          <p:nvPr/>
        </p:nvCxnSpPr>
        <p:spPr>
          <a:xfrm flipH="1" rot="5400000">
            <a:off x="4205825" y="3248685"/>
            <a:ext cx="283500" cy="540000"/>
          </a:xfrm>
          <a:prstGeom prst="curvedConnector2">
            <a:avLst/>
          </a:prstGeom>
          <a:noFill/>
          <a:ln cap="flat" cmpd="sng" w="9525">
            <a:solidFill>
              <a:srgbClr val="5F5F5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58" name="Google Shape;758;g32fa0d3ef33_0_496"/>
          <p:cNvCxnSpPr>
            <a:stCxn id="756" idx="2"/>
          </p:cNvCxnSpPr>
          <p:nvPr/>
        </p:nvCxnSpPr>
        <p:spPr>
          <a:xfrm rot="5400000">
            <a:off x="4202375" y="3843435"/>
            <a:ext cx="290400" cy="540000"/>
          </a:xfrm>
          <a:prstGeom prst="curvedConnector2">
            <a:avLst/>
          </a:prstGeom>
          <a:noFill/>
          <a:ln cap="flat" cmpd="sng" w="9525">
            <a:solidFill>
              <a:srgbClr val="5F5F5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59" name="Google Shape;759;g32fa0d3ef33_0_496"/>
          <p:cNvCxnSpPr>
            <a:stCxn id="751" idx="3"/>
            <a:endCxn id="751" idx="1"/>
          </p:cNvCxnSpPr>
          <p:nvPr/>
        </p:nvCxnSpPr>
        <p:spPr>
          <a:xfrm>
            <a:off x="3006201" y="3068400"/>
            <a:ext cx="0" cy="15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0" name="Google Shape;760;g32fa0d3ef33_0_496"/>
          <p:cNvCxnSpPr/>
          <p:nvPr/>
        </p:nvCxnSpPr>
        <p:spPr>
          <a:xfrm flipH="1" rot="10800000">
            <a:off x="3012950" y="3151850"/>
            <a:ext cx="1032000" cy="3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1" name="Google Shape;761;g32fa0d3ef33_0_496"/>
          <p:cNvCxnSpPr/>
          <p:nvPr/>
        </p:nvCxnSpPr>
        <p:spPr>
          <a:xfrm rot="10800000">
            <a:off x="3020175" y="4511150"/>
            <a:ext cx="1017600" cy="14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2" name="Google Shape;762;g32fa0d3ef33_0_496"/>
          <p:cNvCxnSpPr/>
          <p:nvPr/>
        </p:nvCxnSpPr>
        <p:spPr>
          <a:xfrm rot="10800000">
            <a:off x="2535570" y="4606994"/>
            <a:ext cx="470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3" name="Google Shape;763;g32fa0d3ef33_0_496"/>
          <p:cNvCxnSpPr/>
          <p:nvPr/>
        </p:nvCxnSpPr>
        <p:spPr>
          <a:xfrm flipH="1" rot="10800000">
            <a:off x="2532975" y="3075450"/>
            <a:ext cx="4761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4" name="Google Shape;764;g32fa0d3ef33_0_496"/>
          <p:cNvSpPr/>
          <p:nvPr/>
        </p:nvSpPr>
        <p:spPr>
          <a:xfrm>
            <a:off x="3020175" y="4705685"/>
            <a:ext cx="602100" cy="3078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9050">
            <a:solidFill>
              <a:srgbClr val="F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175" lIns="0" spcFirstLastPara="1" rIns="0" wrap="square" tIns="33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0000"/>
                </a:solidFill>
              </a:rPr>
              <a:t>AOP</a:t>
            </a:r>
            <a:endParaRPr sz="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5" name="Google Shape;765;g32fa0d3ef33_0_496"/>
          <p:cNvCxnSpPr/>
          <p:nvPr/>
        </p:nvCxnSpPr>
        <p:spPr>
          <a:xfrm>
            <a:off x="3005150" y="3164375"/>
            <a:ext cx="3000" cy="1349700"/>
          </a:xfrm>
          <a:prstGeom prst="straightConnector1">
            <a:avLst/>
          </a:prstGeom>
          <a:noFill/>
          <a:ln cap="rnd" cmpd="sng" w="25400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766" name="Google Shape;766;g32fa0d3ef33_0_496"/>
          <p:cNvCxnSpPr>
            <a:stCxn id="764" idx="0"/>
            <a:endCxn id="751" idx="1"/>
          </p:cNvCxnSpPr>
          <p:nvPr/>
        </p:nvCxnSpPr>
        <p:spPr>
          <a:xfrm flipH="1" rot="5400000">
            <a:off x="3121425" y="4505885"/>
            <a:ext cx="84600" cy="315000"/>
          </a:xfrm>
          <a:prstGeom prst="curvedConnector3">
            <a:avLst>
              <a:gd fmla="val 49932" name="adj1"/>
            </a:avLst>
          </a:prstGeom>
          <a:noFill/>
          <a:ln cap="flat" cmpd="sng" w="9525">
            <a:solidFill>
              <a:srgbClr val="5F5F5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67" name="Google Shape;767;g32fa0d3ef33_0_496"/>
          <p:cNvCxnSpPr>
            <a:stCxn id="764" idx="0"/>
            <a:endCxn id="751" idx="3"/>
          </p:cNvCxnSpPr>
          <p:nvPr/>
        </p:nvCxnSpPr>
        <p:spPr>
          <a:xfrm flipH="1" rot="5400000">
            <a:off x="2345025" y="3729485"/>
            <a:ext cx="1637400" cy="315000"/>
          </a:xfrm>
          <a:prstGeom prst="curvedConnector5">
            <a:avLst>
              <a:gd fmla="val 2580" name="adj1"/>
              <a:gd fmla="val 62825" name="adj2"/>
              <a:gd fmla="val 83787" name="adj3"/>
            </a:avLst>
          </a:prstGeom>
          <a:noFill/>
          <a:ln cap="flat" cmpd="sng" w="9525">
            <a:solidFill>
              <a:srgbClr val="5F5F5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68" name="Google Shape;768;g32fa0d3ef33_0_496"/>
          <p:cNvSpPr/>
          <p:nvPr/>
        </p:nvSpPr>
        <p:spPr>
          <a:xfrm>
            <a:off x="3368250" y="3756200"/>
            <a:ext cx="884100" cy="13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175" lIns="0" spcFirstLastPara="1" rIns="0" wrap="square" tIns="33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95C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g32fa0d3ef33_0_496"/>
          <p:cNvSpPr txBox="1"/>
          <p:nvPr/>
        </p:nvSpPr>
        <p:spPr>
          <a:xfrm>
            <a:off x="3340174" y="3767148"/>
            <a:ext cx="9654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/>
              <a:t>쿼리</a:t>
            </a:r>
            <a:r>
              <a:rPr lang="ko-KR" sz="800"/>
              <a:t> 총 수행 시간</a:t>
            </a:r>
            <a:endParaRPr/>
          </a:p>
        </p:txBody>
      </p:sp>
      <p:sp>
        <p:nvSpPr>
          <p:cNvPr id="770" name="Google Shape;770;g32fa0d3ef33_0_496"/>
          <p:cNvSpPr/>
          <p:nvPr/>
        </p:nvSpPr>
        <p:spPr>
          <a:xfrm>
            <a:off x="2035400" y="3756200"/>
            <a:ext cx="1017600" cy="13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175" lIns="0" spcFirstLastPara="1" rIns="0" wrap="square" tIns="33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95C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g32fa0d3ef33_0_496"/>
          <p:cNvSpPr txBox="1"/>
          <p:nvPr/>
        </p:nvSpPr>
        <p:spPr>
          <a:xfrm>
            <a:off x="2049153" y="3767148"/>
            <a:ext cx="9654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/>
              <a:t>Mapper</a:t>
            </a:r>
            <a:r>
              <a:rPr lang="ko-KR" sz="800"/>
              <a:t> 총 수행 시간</a:t>
            </a:r>
            <a:endParaRPr/>
          </a:p>
        </p:txBody>
      </p:sp>
      <p:cxnSp>
        <p:nvCxnSpPr>
          <p:cNvPr id="772" name="Google Shape;772;g32fa0d3ef33_0_496"/>
          <p:cNvCxnSpPr>
            <a:stCxn id="764" idx="3"/>
          </p:cNvCxnSpPr>
          <p:nvPr/>
        </p:nvCxnSpPr>
        <p:spPr>
          <a:xfrm flipH="1" rot="10800000">
            <a:off x="3622275" y="4538285"/>
            <a:ext cx="423900" cy="321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F5F5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73" name="Google Shape;773;g32fa0d3ef33_0_496"/>
          <p:cNvCxnSpPr>
            <a:stCxn id="764" idx="3"/>
          </p:cNvCxnSpPr>
          <p:nvPr/>
        </p:nvCxnSpPr>
        <p:spPr>
          <a:xfrm flipH="1" rot="10800000">
            <a:off x="3622275" y="3170885"/>
            <a:ext cx="418800" cy="1688700"/>
          </a:xfrm>
          <a:prstGeom prst="curvedConnector2">
            <a:avLst/>
          </a:prstGeom>
          <a:noFill/>
          <a:ln cap="flat" cmpd="sng" w="9525">
            <a:solidFill>
              <a:srgbClr val="5F5F5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74" name="Google Shape;774;g32fa0d3ef33_0_496"/>
          <p:cNvSpPr/>
          <p:nvPr/>
        </p:nvSpPr>
        <p:spPr>
          <a:xfrm>
            <a:off x="4174300" y="4382850"/>
            <a:ext cx="617400" cy="25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175" lIns="0" spcFirstLastPara="1" rIns="0" wrap="square" tIns="33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95C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g32fa0d3ef33_0_496"/>
          <p:cNvSpPr txBox="1"/>
          <p:nvPr/>
        </p:nvSpPr>
        <p:spPr>
          <a:xfrm>
            <a:off x="4187125" y="4400408"/>
            <a:ext cx="6021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/>
              <a:t>쿼리 수행 완료</a:t>
            </a:r>
            <a:endParaRPr/>
          </a:p>
        </p:txBody>
      </p:sp>
      <p:cxnSp>
        <p:nvCxnSpPr>
          <p:cNvPr id="776" name="Google Shape;776;g32fa0d3ef33_0_496"/>
          <p:cNvCxnSpPr>
            <a:stCxn id="775" idx="1"/>
          </p:cNvCxnSpPr>
          <p:nvPr/>
        </p:nvCxnSpPr>
        <p:spPr>
          <a:xfrm rot="10800000">
            <a:off x="4063525" y="4288658"/>
            <a:ext cx="123600" cy="222600"/>
          </a:xfrm>
          <a:prstGeom prst="curvedConnector2">
            <a:avLst/>
          </a:prstGeom>
          <a:noFill/>
          <a:ln cap="flat" cmpd="sng" w="9525">
            <a:solidFill>
              <a:srgbClr val="5F5F5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77" name="Google Shape;777;g32fa0d3ef33_0_496"/>
          <p:cNvSpPr txBox="1"/>
          <p:nvPr/>
        </p:nvSpPr>
        <p:spPr>
          <a:xfrm>
            <a:off x="3170950" y="2957650"/>
            <a:ext cx="658200" cy="1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Mapper 호출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8" name="Google Shape;778;g32fa0d3ef33_0_496"/>
          <p:cNvSpPr txBox="1"/>
          <p:nvPr/>
        </p:nvSpPr>
        <p:spPr>
          <a:xfrm>
            <a:off x="3247150" y="4329250"/>
            <a:ext cx="658200" cy="1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Mapper 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응답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9" name="Google Shape;779;g32fa0d3ef33_0_496"/>
          <p:cNvSpPr txBox="1"/>
          <p:nvPr/>
        </p:nvSpPr>
        <p:spPr>
          <a:xfrm>
            <a:off x="4771150" y="3186250"/>
            <a:ext cx="658200" cy="1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DB 호출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0" name="Google Shape;780;g32fa0d3ef33_0_496"/>
          <p:cNvSpPr txBox="1"/>
          <p:nvPr/>
        </p:nvSpPr>
        <p:spPr>
          <a:xfrm>
            <a:off x="4771150" y="4100650"/>
            <a:ext cx="658200" cy="1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DB 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결과 반환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1" name="Google Shape;781;g32fa0d3ef33_0_496"/>
          <p:cNvSpPr txBox="1"/>
          <p:nvPr/>
        </p:nvSpPr>
        <p:spPr>
          <a:xfrm>
            <a:off x="6977075" y="1515075"/>
            <a:ext cx="9654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순서</a:t>
            </a:r>
            <a:endParaRPr b="1" sz="13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2" name="Google Shape;782;g32fa0d3ef33_0_496"/>
          <p:cNvSpPr txBox="1"/>
          <p:nvPr/>
        </p:nvSpPr>
        <p:spPr>
          <a:xfrm>
            <a:off x="171350" y="5668975"/>
            <a:ext cx="18681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시간</a:t>
            </a:r>
            <a:endParaRPr b="1" sz="13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3" name="Google Shape;783;g32fa0d3ef33_0_496"/>
          <p:cNvSpPr/>
          <p:nvPr/>
        </p:nvSpPr>
        <p:spPr>
          <a:xfrm>
            <a:off x="154125" y="1844550"/>
            <a:ext cx="173100" cy="3982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4" name="Google Shape;784;g32fa0d3ef33_0_496"/>
          <p:cNvSpPr/>
          <p:nvPr/>
        </p:nvSpPr>
        <p:spPr>
          <a:xfrm rot="-5400000">
            <a:off x="3665425" y="-1666950"/>
            <a:ext cx="173100" cy="7106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5" name="Google Shape;785;g32fa0d3ef33_0_496"/>
          <p:cNvSpPr/>
          <p:nvPr/>
        </p:nvSpPr>
        <p:spPr>
          <a:xfrm>
            <a:off x="4174200" y="3078300"/>
            <a:ext cx="617400" cy="25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175" lIns="0" spcFirstLastPara="1" rIns="0" wrap="square" tIns="33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95C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g32fa0d3ef33_0_496"/>
          <p:cNvSpPr/>
          <p:nvPr/>
        </p:nvSpPr>
        <p:spPr>
          <a:xfrm>
            <a:off x="7718785" y="1865784"/>
            <a:ext cx="165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i="0" lang="ko-KR" sz="14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g32fa0d3ef33_0_496"/>
          <p:cNvSpPr/>
          <p:nvPr/>
        </p:nvSpPr>
        <p:spPr>
          <a:xfrm>
            <a:off x="7399150" y="2225547"/>
            <a:ext cx="2271000" cy="31221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8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Mybatis의 실행 시점에서 실행할 SQL문, 수행 결과, 예외 내용, 지연 내용등을 로그에 반영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Mybatis 동작 관련 설정 코드를 명시하지 않았다면 ‘라이브러리 적용 방법’을 제외한 별도의 설정 없이 동작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서비스측에서 SQL 변형, 실행 차단, 로깅을 위해 작성한 코드의 동작과 충돌, skip등의 영향을 주지 않음.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1778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1778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t/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8" name="Google Shape;788;g32fa0d3ef33_0_496"/>
          <p:cNvSpPr/>
          <p:nvPr/>
        </p:nvSpPr>
        <p:spPr>
          <a:xfrm>
            <a:off x="7475758" y="2333836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g32fa0d3ef33_0_496"/>
          <p:cNvSpPr/>
          <p:nvPr/>
        </p:nvSpPr>
        <p:spPr>
          <a:xfrm>
            <a:off x="7475758" y="3091642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g32fa0d3ef33_0_496"/>
          <p:cNvSpPr/>
          <p:nvPr/>
        </p:nvSpPr>
        <p:spPr>
          <a:xfrm>
            <a:off x="7475758" y="4137669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g32fa0d3ef33_0_496"/>
          <p:cNvSpPr txBox="1"/>
          <p:nvPr/>
        </p:nvSpPr>
        <p:spPr>
          <a:xfrm>
            <a:off x="7337575" y="1063600"/>
            <a:ext cx="2720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C55A11"/>
                </a:solidFill>
              </a:rPr>
              <a:t>       : 라이브러리에서 제공하는 클래스</a:t>
            </a:r>
            <a:endParaRPr sz="1100">
              <a:solidFill>
                <a:srgbClr val="C55A1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C55A11"/>
                </a:solidFill>
              </a:rPr>
              <a:t>       : 수행 시간</a:t>
            </a:r>
            <a:endParaRPr sz="1100">
              <a:solidFill>
                <a:srgbClr val="C55A1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C55A11"/>
                </a:solidFill>
              </a:rPr>
              <a:t>       : 구간 입장/종료 시점</a:t>
            </a:r>
            <a:endParaRPr sz="1100">
              <a:solidFill>
                <a:srgbClr val="C55A1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C55A11"/>
                </a:solidFill>
              </a:rPr>
              <a:t>       : 라이브러리가 수집하는 로깅 구간</a:t>
            </a:r>
            <a:endParaRPr sz="1100">
              <a:solidFill>
                <a:srgbClr val="C55A11"/>
              </a:solidFill>
            </a:endParaRPr>
          </a:p>
        </p:txBody>
      </p:sp>
      <p:sp>
        <p:nvSpPr>
          <p:cNvPr id="792" name="Google Shape;792;g32fa0d3ef33_0_496"/>
          <p:cNvSpPr/>
          <p:nvPr/>
        </p:nvSpPr>
        <p:spPr>
          <a:xfrm>
            <a:off x="7458625" y="1130175"/>
            <a:ext cx="227700" cy="110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9050">
            <a:solidFill>
              <a:srgbClr val="F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175" lIns="0" spcFirstLastPara="1" rIns="0" wrap="square" tIns="33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g32fa0d3ef33_0_496"/>
          <p:cNvSpPr/>
          <p:nvPr/>
        </p:nvSpPr>
        <p:spPr>
          <a:xfrm>
            <a:off x="7446150" y="1316700"/>
            <a:ext cx="243000" cy="110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175" lIns="0" spcFirstLastPara="1" rIns="0" wrap="square" tIns="33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95C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g32fa0d3ef33_0_496"/>
          <p:cNvSpPr/>
          <p:nvPr/>
        </p:nvSpPr>
        <p:spPr>
          <a:xfrm>
            <a:off x="7444550" y="1511325"/>
            <a:ext cx="243000" cy="110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175" lIns="0" spcFirstLastPara="1" rIns="0" wrap="square" tIns="33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95C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g32fa0d3ef33_0_496"/>
          <p:cNvSpPr/>
          <p:nvPr/>
        </p:nvSpPr>
        <p:spPr>
          <a:xfrm>
            <a:off x="7424241" y="1713691"/>
            <a:ext cx="271800" cy="34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6" name="Google Shape;796;g32fa0d3ef33_0_496"/>
          <p:cNvSpPr txBox="1"/>
          <p:nvPr/>
        </p:nvSpPr>
        <p:spPr>
          <a:xfrm>
            <a:off x="4187125" y="3096018"/>
            <a:ext cx="6021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/>
              <a:t>쿼리 수행 직전</a:t>
            </a:r>
            <a:endParaRPr/>
          </a:p>
        </p:txBody>
      </p:sp>
      <p:cxnSp>
        <p:nvCxnSpPr>
          <p:cNvPr id="797" name="Google Shape;797;g32fa0d3ef33_0_496"/>
          <p:cNvCxnSpPr>
            <a:stCxn id="796" idx="1"/>
          </p:cNvCxnSpPr>
          <p:nvPr/>
        </p:nvCxnSpPr>
        <p:spPr>
          <a:xfrm flipH="1">
            <a:off x="4060825" y="3206868"/>
            <a:ext cx="126300" cy="137400"/>
          </a:xfrm>
          <a:prstGeom prst="curvedConnector2">
            <a:avLst/>
          </a:prstGeom>
          <a:noFill/>
          <a:ln cap="flat" cmpd="sng" w="9525">
            <a:solidFill>
              <a:srgbClr val="5F5F5F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32cbf860d6c_0_394"/>
          <p:cNvSpPr/>
          <p:nvPr/>
        </p:nvSpPr>
        <p:spPr>
          <a:xfrm>
            <a:off x="380492" y="1844539"/>
            <a:ext cx="6668100" cy="4356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3" name="Google Shape;803;g32cbf860d6c_0_394"/>
          <p:cNvSpPr txBox="1"/>
          <p:nvPr>
            <p:ph type="title"/>
          </p:nvPr>
        </p:nvSpPr>
        <p:spPr>
          <a:xfrm>
            <a:off x="280815" y="122242"/>
            <a:ext cx="9333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900"/>
              <a:t>어플리케이션 측에서 Mybatis 동</a:t>
            </a:r>
            <a:r>
              <a:rPr lang="ko-KR" sz="1900"/>
              <a:t>작</a:t>
            </a:r>
            <a:r>
              <a:rPr lang="ko-KR" sz="1900"/>
              <a:t> 설정 코드를 명시할 경우</a:t>
            </a:r>
            <a:r>
              <a:rPr lang="ko-KR" sz="1900"/>
              <a:t>(Mybatis)</a:t>
            </a:r>
            <a:endParaRPr sz="1900"/>
          </a:p>
        </p:txBody>
      </p:sp>
      <p:sp>
        <p:nvSpPr>
          <p:cNvPr id="804" name="Google Shape;804;g32cbf860d6c_0_394"/>
          <p:cNvSpPr txBox="1"/>
          <p:nvPr>
            <p:ph idx="1" type="body"/>
          </p:nvPr>
        </p:nvSpPr>
        <p:spPr>
          <a:xfrm>
            <a:off x="286043" y="741952"/>
            <a:ext cx="93279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</a:rPr>
              <a:t>어플리케이션 측에서 Spring 환경에서 Mybatis를 통합하여 사용하는 설정 코드를 명시할 경우,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</a:rPr>
              <a:t>라이브러리의 Interceptor를 추가하는 코드를 명시해주어야 함.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805" name="Google Shape;805;g32cbf860d6c_0_394"/>
          <p:cNvSpPr/>
          <p:nvPr/>
        </p:nvSpPr>
        <p:spPr>
          <a:xfrm>
            <a:off x="2295070" y="1560975"/>
            <a:ext cx="406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lang="ko-KR" sz="12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라이브러리의 mybatis interceptor 반영</a:t>
            </a:r>
            <a:r>
              <a:rPr b="1" lang="ko-KR" sz="12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 코드</a:t>
            </a:r>
            <a:endParaRPr sz="1200"/>
          </a:p>
        </p:txBody>
      </p:sp>
      <p:sp>
        <p:nvSpPr>
          <p:cNvPr id="806" name="Google Shape;806;g32cbf860d6c_0_394"/>
          <p:cNvSpPr/>
          <p:nvPr/>
        </p:nvSpPr>
        <p:spPr>
          <a:xfrm>
            <a:off x="7566385" y="1484784"/>
            <a:ext cx="165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i="0" lang="ko-KR" sz="12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sz="1200"/>
          </a:p>
        </p:txBody>
      </p:sp>
      <p:sp>
        <p:nvSpPr>
          <p:cNvPr id="807" name="Google Shape;807;g32cbf860d6c_0_394"/>
          <p:cNvSpPr/>
          <p:nvPr/>
        </p:nvSpPr>
        <p:spPr>
          <a:xfrm>
            <a:off x="7246750" y="1844539"/>
            <a:ext cx="2271000" cy="4356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</a:rPr>
              <a:t>      어플리케이션에서 Spring 환경에서 MyBatis 설정을 명시하면 해당 설정 기반의 SqlSessionFactory가 빈으로 등록되므로, 라이브러리의 MyBatis 인터셉터를 추가하는 코드가 필요함.</a:t>
            </a:r>
            <a:endParaRPr sz="1100">
              <a:solidFill>
                <a:schemeClr val="dk1"/>
              </a:solidFill>
            </a:endParaRPr>
          </a:p>
          <a:p>
            <a:pPr indent="-101600" lvl="0" marL="1778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t/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8" name="Google Shape;808;g32cbf860d6c_0_394"/>
          <p:cNvSpPr/>
          <p:nvPr/>
        </p:nvSpPr>
        <p:spPr>
          <a:xfrm>
            <a:off x="7323383" y="1873236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g32cbf860d6c_0_394"/>
          <p:cNvSpPr txBox="1"/>
          <p:nvPr/>
        </p:nvSpPr>
        <p:spPr>
          <a:xfrm>
            <a:off x="396567" y="1909821"/>
            <a:ext cx="482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0" name="Google Shape;810;g32cbf860d6c_0_394"/>
          <p:cNvSpPr/>
          <p:nvPr/>
        </p:nvSpPr>
        <p:spPr>
          <a:xfrm>
            <a:off x="4565957" y="3894337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811" name="Google Shape;811;g32cbf860d6c_0_394"/>
          <p:cNvSpPr/>
          <p:nvPr/>
        </p:nvSpPr>
        <p:spPr>
          <a:xfrm>
            <a:off x="488500" y="1952823"/>
            <a:ext cx="6466200" cy="3702000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33333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elleza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2" name="Google Shape;812;g32cbf860d6c_0_394"/>
          <p:cNvSpPr/>
          <p:nvPr/>
        </p:nvSpPr>
        <p:spPr>
          <a:xfrm>
            <a:off x="1532625" y="1952825"/>
            <a:ext cx="5328600" cy="360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@</a:t>
            </a:r>
            <a:r>
              <a:rPr lang="ko-KR" sz="1000">
                <a:solidFill>
                  <a:schemeClr val="dk1"/>
                </a:solidFill>
              </a:rPr>
              <a:t>Bean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u="sng">
                <a:solidFill>
                  <a:schemeClr val="dk1"/>
                </a:solidFill>
              </a:rPr>
              <a:t>public</a:t>
            </a:r>
            <a:r>
              <a:rPr lang="ko-KR" sz="1000">
                <a:solidFill>
                  <a:schemeClr val="dk1"/>
                </a:solidFill>
              </a:rPr>
              <a:t> SqlSessionFactory sqlSessionFactory(DataSource dataSource) throws Exception {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	SqlSessionFactoryBean sqlSessionFactoryBean = new SqlSessionFactoryBean();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	sqlSessionFactoryBean.setDataSource(dataSource)</a:t>
            </a:r>
            <a:r>
              <a:rPr lang="ko-KR" sz="1000" u="sng">
                <a:solidFill>
                  <a:schemeClr val="dk1"/>
                </a:solidFill>
              </a:rPr>
              <a:t>;</a:t>
            </a:r>
            <a:endParaRPr sz="10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	</a:t>
            </a:r>
            <a:endParaRPr i="1" sz="1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// 서비스의 mybatis 동작 설정 코드 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	Interceptor interceptor = new </a:t>
            </a:r>
            <a:r>
              <a:rPr lang="ko-KR" sz="1000">
                <a:solidFill>
                  <a:schemeClr val="dk1"/>
                </a:solidFill>
              </a:rPr>
              <a:t>neo.spider.solution.E2E.MybatisInterceptor();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	sqlSessionFactoryBean.</a:t>
            </a:r>
            <a:r>
              <a:rPr lang="ko-KR" sz="1000">
                <a:solidFill>
                  <a:schemeClr val="dk1"/>
                </a:solidFill>
              </a:rPr>
              <a:t>addPlugins(interceptor);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	return </a:t>
            </a:r>
            <a:r>
              <a:rPr lang="ko-KR" sz="1000">
                <a:solidFill>
                  <a:schemeClr val="dk1"/>
                </a:solidFill>
              </a:rPr>
              <a:t>sqlSessionFactoryBean</a:t>
            </a:r>
            <a:r>
              <a:rPr lang="ko-KR" sz="1000">
                <a:solidFill>
                  <a:schemeClr val="dk1"/>
                </a:solidFill>
              </a:rPr>
              <a:t>.getObject();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		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}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13" name="Google Shape;813;g32cbf860d6c_0_394"/>
          <p:cNvSpPr txBox="1"/>
          <p:nvPr/>
        </p:nvSpPr>
        <p:spPr>
          <a:xfrm>
            <a:off x="488500" y="2981200"/>
            <a:ext cx="969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814" name="Google Shape;814;g32cbf860d6c_0_394"/>
          <p:cNvSpPr/>
          <p:nvPr/>
        </p:nvSpPr>
        <p:spPr>
          <a:xfrm>
            <a:off x="1782851" y="3848796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1</a:t>
            </a:r>
            <a:endParaRPr/>
          </a:p>
        </p:txBody>
      </p:sp>
      <p:sp>
        <p:nvSpPr>
          <p:cNvPr id="815" name="Google Shape;815;g32cbf860d6c_0_394"/>
          <p:cNvSpPr txBox="1"/>
          <p:nvPr/>
        </p:nvSpPr>
        <p:spPr>
          <a:xfrm>
            <a:off x="488500" y="3057400"/>
            <a:ext cx="969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측에서 명시한 Mybatis 동작 설정 코드</a:t>
            </a:r>
            <a:endParaRPr sz="1200"/>
          </a:p>
        </p:txBody>
      </p:sp>
      <p:sp>
        <p:nvSpPr>
          <p:cNvPr id="816" name="Google Shape;816;g32cbf860d6c_0_394"/>
          <p:cNvSpPr/>
          <p:nvPr/>
        </p:nvSpPr>
        <p:spPr>
          <a:xfrm>
            <a:off x="2056350" y="3684680"/>
            <a:ext cx="4532700" cy="4212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3F3F"/>
            </a:solidFill>
            <a:prstDash val="dash"/>
            <a:miter lim="8000"/>
            <a:headEnd len="sm" w="sm" type="none"/>
            <a:tailEnd len="sm" w="sm" type="none"/>
          </a:ln>
          <a:effectLst>
            <a:outerShdw blurRad="38100" sx="101000" rotWithShape="0" algn="ctr" dist="12700" sy="101000">
              <a:srgbClr val="FFFFFF">
                <a:alpha val="968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32cbf860d6c_0_420"/>
          <p:cNvSpPr/>
          <p:nvPr/>
        </p:nvSpPr>
        <p:spPr>
          <a:xfrm>
            <a:off x="380492" y="1844539"/>
            <a:ext cx="6668100" cy="4356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2" name="Google Shape;822;g32cbf860d6c_0_420"/>
          <p:cNvSpPr txBox="1"/>
          <p:nvPr>
            <p:ph type="title"/>
          </p:nvPr>
        </p:nvSpPr>
        <p:spPr>
          <a:xfrm>
            <a:off x="280815" y="122242"/>
            <a:ext cx="9333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1900"/>
              <a:t>어플리케이션</a:t>
            </a:r>
            <a:r>
              <a:rPr lang="ko-KR" sz="1900"/>
              <a:t> 측에서 SQL </a:t>
            </a:r>
            <a:r>
              <a:rPr lang="ko-KR" sz="1900"/>
              <a:t>변형, 실행 차단, 로깅을 할 경우</a:t>
            </a:r>
            <a:r>
              <a:rPr lang="ko-KR" sz="1900"/>
              <a:t>(Mybatis)</a:t>
            </a:r>
            <a:endParaRPr sz="1900"/>
          </a:p>
        </p:txBody>
      </p:sp>
      <p:sp>
        <p:nvSpPr>
          <p:cNvPr id="823" name="Google Shape;823;g32cbf860d6c_0_420"/>
          <p:cNvSpPr txBox="1"/>
          <p:nvPr>
            <p:ph idx="1" type="body"/>
          </p:nvPr>
        </p:nvSpPr>
        <p:spPr>
          <a:xfrm>
            <a:off x="286043" y="741952"/>
            <a:ext cx="93279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</a:rPr>
              <a:t>어플리케이션에서 </a:t>
            </a:r>
            <a:r>
              <a:rPr lang="ko-KR" sz="1500">
                <a:solidFill>
                  <a:schemeClr val="dk1"/>
                </a:solidFill>
              </a:rPr>
              <a:t>SQL 변형·실행 차단·로깅을 위해</a:t>
            </a:r>
            <a:r>
              <a:rPr lang="ko-KR" sz="1500">
                <a:solidFill>
                  <a:schemeClr val="dk1"/>
                </a:solidFill>
              </a:rPr>
              <a:t> MyBatis Interceptor를 재정의할 경우, 라이브러리의 Interceptor도 함께 동작하도록 설정해야 하며, 동작 순서는 라이브러리 Interceptor가 마지막이 되도록 권장함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824" name="Google Shape;824;g32cbf860d6c_0_420"/>
          <p:cNvSpPr/>
          <p:nvPr/>
        </p:nvSpPr>
        <p:spPr>
          <a:xfrm>
            <a:off x="2295086" y="1560984"/>
            <a:ext cx="283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lang="ko-KR" sz="12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Interceptor</a:t>
            </a:r>
            <a:r>
              <a:rPr b="1" lang="ko-KR" sz="12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체인 구성 예시 코드</a:t>
            </a:r>
            <a:endParaRPr sz="1200"/>
          </a:p>
        </p:txBody>
      </p:sp>
      <p:sp>
        <p:nvSpPr>
          <p:cNvPr id="825" name="Google Shape;825;g32cbf860d6c_0_420"/>
          <p:cNvSpPr/>
          <p:nvPr/>
        </p:nvSpPr>
        <p:spPr>
          <a:xfrm>
            <a:off x="7566385" y="1484784"/>
            <a:ext cx="165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i="0" lang="ko-KR" sz="12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sz="1200"/>
          </a:p>
        </p:txBody>
      </p:sp>
      <p:sp>
        <p:nvSpPr>
          <p:cNvPr id="826" name="Google Shape;826;g32cbf860d6c_0_420"/>
          <p:cNvSpPr/>
          <p:nvPr/>
        </p:nvSpPr>
        <p:spPr>
          <a:xfrm>
            <a:off x="7246750" y="1844539"/>
            <a:ext cx="2271000" cy="4356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8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100">
                <a:solidFill>
                  <a:schemeClr val="dk1"/>
                </a:solidFill>
              </a:rPr>
              <a:t>프로젝트에서 MyBatis Interceptor를 재정의하여 SQL 변형·실행 차단·로깅을 수행할 경우, 라이브러리 Interceptor도 동작하도록 양쪽 Interceptor를 추가해야 하며, 동작 순서는 interceptors 배열의 추가 순서에 따름.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ko-KR" sz="900">
                <a:solidFill>
                  <a:schemeClr val="dk1"/>
                </a:solidFill>
              </a:rPr>
              <a:t>서비스에서 변형한 SQL 또는 차단된 SQL의 최종 결과를 로깅하고, 처리된 예외·오류를 로깅에 반영하며, 서비스 로직과의 관심사를 분리하기 위해 라이브러리 Interceptor는 마지막에 동작하도록 권장함.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t/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1778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7" name="Google Shape;827;g32cbf860d6c_0_420"/>
          <p:cNvSpPr/>
          <p:nvPr/>
        </p:nvSpPr>
        <p:spPr>
          <a:xfrm>
            <a:off x="7323358" y="1952836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g32cbf860d6c_0_420"/>
          <p:cNvSpPr txBox="1"/>
          <p:nvPr/>
        </p:nvSpPr>
        <p:spPr>
          <a:xfrm>
            <a:off x="396567" y="1909821"/>
            <a:ext cx="482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9" name="Google Shape;829;g32cbf860d6c_0_420"/>
          <p:cNvSpPr/>
          <p:nvPr/>
        </p:nvSpPr>
        <p:spPr>
          <a:xfrm>
            <a:off x="4565957" y="3894337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830" name="Google Shape;830;g32cbf860d6c_0_420"/>
          <p:cNvSpPr/>
          <p:nvPr/>
        </p:nvSpPr>
        <p:spPr>
          <a:xfrm>
            <a:off x="488500" y="1952823"/>
            <a:ext cx="6466200" cy="3702000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33333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elleza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1" name="Google Shape;831;g32cbf860d6c_0_420"/>
          <p:cNvSpPr/>
          <p:nvPr/>
        </p:nvSpPr>
        <p:spPr>
          <a:xfrm>
            <a:off x="1532625" y="1952825"/>
            <a:ext cx="5328600" cy="360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@</a:t>
            </a:r>
            <a:r>
              <a:rPr lang="ko-KR" sz="1000">
                <a:solidFill>
                  <a:schemeClr val="dk1"/>
                </a:solidFill>
              </a:rPr>
              <a:t>Bean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u="sng">
                <a:solidFill>
                  <a:schemeClr val="dk1"/>
                </a:solidFill>
              </a:rPr>
              <a:t>public</a:t>
            </a:r>
            <a:r>
              <a:rPr lang="ko-KR" sz="1000">
                <a:solidFill>
                  <a:schemeClr val="dk1"/>
                </a:solidFill>
              </a:rPr>
              <a:t> SqlSessionFactory sqlSessionFactory(DataSource dataSource) throws Exception {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	SqlSessionFactoryBean sqlSessionFactoryBean = new SqlSessionFactoryBean();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	sqlSessionFactoryBean.setDataSource(dataSource)</a:t>
            </a:r>
            <a:r>
              <a:rPr lang="ko-KR" sz="1000" u="sng">
                <a:solidFill>
                  <a:schemeClr val="dk1"/>
                </a:solidFill>
              </a:rPr>
              <a:t>;</a:t>
            </a:r>
            <a:endParaRPr sz="10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	</a:t>
            </a:r>
            <a:endParaRPr i="1" sz="1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// 서비스의 mybatis 동작 설정 코드 </a:t>
            </a:r>
            <a:endParaRPr i="1" sz="1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 // </a:t>
            </a:r>
            <a:r>
              <a:rPr lang="ko-KR" sz="1000" u="sng">
                <a:solidFill>
                  <a:schemeClr val="dk1"/>
                </a:solidFill>
              </a:rPr>
              <a:t>Interceptor</a:t>
            </a:r>
            <a:r>
              <a:rPr lang="ko-KR" sz="1000">
                <a:solidFill>
                  <a:schemeClr val="dk1"/>
                </a:solidFill>
              </a:rPr>
              <a:t> 순서 설정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	</a:t>
            </a:r>
            <a:r>
              <a:rPr lang="ko-KR" sz="1000" u="sng">
                <a:solidFill>
                  <a:schemeClr val="dk1"/>
                </a:solidFill>
              </a:rPr>
              <a:t>Interceptor</a:t>
            </a:r>
            <a:r>
              <a:rPr lang="ko-KR" sz="1000">
                <a:solidFill>
                  <a:schemeClr val="dk1"/>
                </a:solidFill>
              </a:rPr>
              <a:t>[] interceptors = new </a:t>
            </a:r>
            <a:r>
              <a:rPr lang="ko-KR" sz="1000" u="sng">
                <a:solidFill>
                  <a:schemeClr val="dk1"/>
                </a:solidFill>
              </a:rPr>
              <a:t>Interceptor</a:t>
            </a:r>
            <a:r>
              <a:rPr lang="ko-KR" sz="1000">
                <a:solidFill>
                  <a:schemeClr val="dk1"/>
                </a:solidFill>
              </a:rPr>
              <a:t>[]{</a:t>
            </a:r>
            <a:endParaRPr sz="10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프로젝트의 Interceptor, </a:t>
            </a:r>
            <a:endParaRPr sz="10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u="sng">
                <a:solidFill>
                  <a:schemeClr val="dk1"/>
                </a:solidFill>
              </a:rPr>
              <a:t>라이브러리의 Interceptor</a:t>
            </a:r>
            <a:endParaRPr sz="1000" u="sng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};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	sqlSessionFactoryBean.addPlugins(interceptors);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	return sqlSessionFactoryBean.getObject();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		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}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32" name="Google Shape;832;g32cbf860d6c_0_420"/>
          <p:cNvSpPr txBox="1"/>
          <p:nvPr/>
        </p:nvSpPr>
        <p:spPr>
          <a:xfrm>
            <a:off x="488500" y="2981200"/>
            <a:ext cx="969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833" name="Google Shape;833;g32cbf860d6c_0_420"/>
          <p:cNvSpPr/>
          <p:nvPr/>
        </p:nvSpPr>
        <p:spPr>
          <a:xfrm>
            <a:off x="1619800" y="3345142"/>
            <a:ext cx="243000" cy="336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1</a:t>
            </a:r>
            <a:endParaRPr/>
          </a:p>
        </p:txBody>
      </p:sp>
      <p:sp>
        <p:nvSpPr>
          <p:cNvPr id="834" name="Google Shape;834;g32cbf860d6c_0_420"/>
          <p:cNvSpPr txBox="1"/>
          <p:nvPr/>
        </p:nvSpPr>
        <p:spPr>
          <a:xfrm>
            <a:off x="488500" y="3057400"/>
            <a:ext cx="969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측에서 명시한 Mybatis 동작 설정 코드</a:t>
            </a:r>
            <a:endParaRPr sz="1200"/>
          </a:p>
        </p:txBody>
      </p:sp>
      <p:sp>
        <p:nvSpPr>
          <p:cNvPr id="835" name="Google Shape;835;g32cbf860d6c_0_420"/>
          <p:cNvSpPr/>
          <p:nvPr/>
        </p:nvSpPr>
        <p:spPr>
          <a:xfrm>
            <a:off x="1932424" y="3273736"/>
            <a:ext cx="4532700" cy="13113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3F3F"/>
            </a:solidFill>
            <a:prstDash val="dash"/>
            <a:miter lim="8000"/>
            <a:headEnd len="sm" w="sm" type="none"/>
            <a:tailEnd len="sm" w="sm" type="none"/>
          </a:ln>
          <a:effectLst>
            <a:outerShdw blurRad="38100" sx="101000" rotWithShape="0" algn="ctr" dist="12700" sy="101000">
              <a:srgbClr val="FFFFFF">
                <a:alpha val="968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g32cbf860d6c_0_420"/>
          <p:cNvSpPr/>
          <p:nvPr/>
        </p:nvSpPr>
        <p:spPr>
          <a:xfrm>
            <a:off x="7323358" y="4251736"/>
            <a:ext cx="243000" cy="25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30bd8c7d2a_0_6"/>
          <p:cNvSpPr txBox="1"/>
          <p:nvPr>
            <p:ph type="title"/>
          </p:nvPr>
        </p:nvSpPr>
        <p:spPr>
          <a:xfrm>
            <a:off x="280815" y="122242"/>
            <a:ext cx="9333000" cy="528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/>
              <a:t>SQL(JPA)</a:t>
            </a:r>
            <a:endParaRPr sz="1900"/>
          </a:p>
        </p:txBody>
      </p:sp>
      <p:sp>
        <p:nvSpPr>
          <p:cNvPr id="843" name="Google Shape;843;g330bd8c7d2a_0_6"/>
          <p:cNvSpPr txBox="1"/>
          <p:nvPr>
            <p:ph idx="1" type="body"/>
          </p:nvPr>
        </p:nvSpPr>
        <p:spPr>
          <a:xfrm>
            <a:off x="162350" y="741950"/>
            <a:ext cx="9762600" cy="66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500">
                <a:solidFill>
                  <a:schemeClr val="dk1"/>
                </a:solidFill>
              </a:rPr>
              <a:t>JPA 통해 실행할 SQL문을 로그에 반영, 에러 발생 시, 병목 현상 발생 시 로그에 반영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844" name="Google Shape;844;g330bd8c7d2a_0_6"/>
          <p:cNvSpPr/>
          <p:nvPr/>
        </p:nvSpPr>
        <p:spPr>
          <a:xfrm>
            <a:off x="1679525" y="2456425"/>
            <a:ext cx="3493500" cy="2845500"/>
          </a:xfrm>
          <a:prstGeom prst="rect">
            <a:avLst/>
          </a:prstGeom>
          <a:solidFill>
            <a:srgbClr val="FFFFFF">
              <a:alpha val="89800"/>
            </a:srgbClr>
          </a:solidFill>
          <a:ln cap="flat" cmpd="sng" w="19050">
            <a:solidFill>
              <a:srgbClr val="FFFFFF">
                <a:alpha val="9176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595959">
                <a:alpha val="40000"/>
              </a:srgbClr>
            </a:outerShdw>
          </a:effectLst>
        </p:spPr>
        <p:txBody>
          <a:bodyPr anchorCtr="0" anchor="t" bIns="4570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g330bd8c7d2a_0_6"/>
          <p:cNvSpPr/>
          <p:nvPr/>
        </p:nvSpPr>
        <p:spPr>
          <a:xfrm>
            <a:off x="729426" y="2470800"/>
            <a:ext cx="8325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5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g330bd8c7d2a_0_6"/>
          <p:cNvSpPr/>
          <p:nvPr/>
        </p:nvSpPr>
        <p:spPr>
          <a:xfrm>
            <a:off x="730263" y="2535806"/>
            <a:ext cx="6696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Client Layer</a:t>
            </a:r>
            <a:endParaRPr/>
          </a:p>
        </p:txBody>
      </p:sp>
      <p:sp>
        <p:nvSpPr>
          <p:cNvPr id="847" name="Google Shape;847;g330bd8c7d2a_0_6"/>
          <p:cNvSpPr/>
          <p:nvPr/>
        </p:nvSpPr>
        <p:spPr>
          <a:xfrm>
            <a:off x="1754275" y="2470800"/>
            <a:ext cx="32298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5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g330bd8c7d2a_0_6"/>
          <p:cNvSpPr/>
          <p:nvPr/>
        </p:nvSpPr>
        <p:spPr>
          <a:xfrm>
            <a:off x="1782750" y="2736550"/>
            <a:ext cx="3201300" cy="2363400"/>
          </a:xfrm>
          <a:prstGeom prst="rect">
            <a:avLst/>
          </a:prstGeom>
          <a:solidFill>
            <a:srgbClr val="FFFFFF">
              <a:alpha val="89800"/>
            </a:srgbClr>
          </a:solidFill>
          <a:ln cap="flat" cmpd="sng" w="19050">
            <a:solidFill>
              <a:srgbClr val="FFFFFF">
                <a:alpha val="9176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595959">
                <a:alpha val="40000"/>
              </a:srgbClr>
            </a:outerShdw>
          </a:effectLst>
        </p:spPr>
        <p:txBody>
          <a:bodyPr anchorCtr="0" anchor="t" bIns="4570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g330bd8c7d2a_0_6"/>
          <p:cNvSpPr/>
          <p:nvPr/>
        </p:nvSpPr>
        <p:spPr>
          <a:xfrm>
            <a:off x="1697051" y="2076675"/>
            <a:ext cx="34761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5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g330bd8c7d2a_0_6"/>
          <p:cNvSpPr/>
          <p:nvPr/>
        </p:nvSpPr>
        <p:spPr>
          <a:xfrm>
            <a:off x="2125643" y="2119108"/>
            <a:ext cx="26634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</a:rPr>
              <a:t>Spring Boot Application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851" name="Google Shape;851;g330bd8c7d2a_0_6"/>
          <p:cNvSpPr/>
          <p:nvPr/>
        </p:nvSpPr>
        <p:spPr>
          <a:xfrm>
            <a:off x="1913903" y="2882475"/>
            <a:ext cx="617400" cy="1921800"/>
          </a:xfrm>
          <a:prstGeom prst="roundRect">
            <a:avLst>
              <a:gd fmla="val 1407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0" lIns="89725" spcFirstLastPara="1" rIns="8972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g330bd8c7d2a_0_6"/>
          <p:cNvSpPr/>
          <p:nvPr/>
        </p:nvSpPr>
        <p:spPr>
          <a:xfrm>
            <a:off x="734177" y="2566312"/>
            <a:ext cx="832500" cy="2735700"/>
          </a:xfrm>
          <a:prstGeom prst="rect">
            <a:avLst/>
          </a:prstGeom>
          <a:solidFill>
            <a:srgbClr val="FFFFFF">
              <a:alpha val="89800"/>
            </a:srgbClr>
          </a:solidFill>
          <a:ln cap="flat" cmpd="sng" w="19050">
            <a:solidFill>
              <a:srgbClr val="FFFFFF">
                <a:alpha val="9176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595959">
                <a:alpha val="40000"/>
              </a:srgbClr>
            </a:outerShdw>
          </a:effectLst>
        </p:spPr>
        <p:txBody>
          <a:bodyPr anchorCtr="0" anchor="t" bIns="4570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g330bd8c7d2a_0_6"/>
          <p:cNvSpPr/>
          <p:nvPr/>
        </p:nvSpPr>
        <p:spPr>
          <a:xfrm>
            <a:off x="730275" y="2470800"/>
            <a:ext cx="8325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5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g330bd8c7d2a_0_6"/>
          <p:cNvSpPr/>
          <p:nvPr/>
        </p:nvSpPr>
        <p:spPr>
          <a:xfrm>
            <a:off x="806463" y="2535806"/>
            <a:ext cx="6696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Client Layer</a:t>
            </a:r>
            <a:endParaRPr/>
          </a:p>
        </p:txBody>
      </p:sp>
      <p:sp>
        <p:nvSpPr>
          <p:cNvPr id="855" name="Google Shape;855;g330bd8c7d2a_0_6"/>
          <p:cNvSpPr/>
          <p:nvPr/>
        </p:nvSpPr>
        <p:spPr>
          <a:xfrm>
            <a:off x="2135650" y="2513225"/>
            <a:ext cx="29532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Application Layer</a:t>
            </a:r>
            <a:endParaRPr/>
          </a:p>
        </p:txBody>
      </p:sp>
      <p:grpSp>
        <p:nvGrpSpPr>
          <p:cNvPr id="856" name="Google Shape;856;g330bd8c7d2a_0_6"/>
          <p:cNvGrpSpPr/>
          <p:nvPr/>
        </p:nvGrpSpPr>
        <p:grpSpPr>
          <a:xfrm>
            <a:off x="319195" y="1355725"/>
            <a:ext cx="2932356" cy="200466"/>
            <a:chOff x="531159" y="4099284"/>
            <a:chExt cx="3176640" cy="200466"/>
          </a:xfrm>
        </p:grpSpPr>
        <p:pic>
          <p:nvPicPr>
            <p:cNvPr id="857" name="Google Shape;857;g330bd8c7d2a_0_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1159" y="4099389"/>
              <a:ext cx="200361" cy="2003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8" name="Google Shape;858;g330bd8c7d2a_0_6"/>
            <p:cNvSpPr txBox="1"/>
            <p:nvPr/>
          </p:nvSpPr>
          <p:spPr>
            <a:xfrm flipH="1">
              <a:off x="760299" y="4099284"/>
              <a:ext cx="29475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F3F3F"/>
                  </a:solidFill>
                </a:rPr>
                <a:t>라이브러리의 AOP, JPA Inspector 동작</a:t>
              </a:r>
              <a:endParaRPr/>
            </a:p>
          </p:txBody>
        </p:sp>
      </p:grpSp>
      <p:sp>
        <p:nvSpPr>
          <p:cNvPr id="859" name="Google Shape;859;g330bd8c7d2a_0_6"/>
          <p:cNvSpPr txBox="1"/>
          <p:nvPr/>
        </p:nvSpPr>
        <p:spPr>
          <a:xfrm>
            <a:off x="1556911" y="2910145"/>
            <a:ext cx="13311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Web Layer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60" name="Google Shape;860;g330bd8c7d2a_0_6"/>
          <p:cNvSpPr/>
          <p:nvPr/>
        </p:nvSpPr>
        <p:spPr>
          <a:xfrm>
            <a:off x="2677150" y="2854400"/>
            <a:ext cx="2202300" cy="2197500"/>
          </a:xfrm>
          <a:prstGeom prst="roundRect">
            <a:avLst>
              <a:gd fmla="val 1407" name="adj"/>
            </a:avLst>
          </a:prstGeom>
          <a:solidFill>
            <a:srgbClr val="DCE6F2"/>
          </a:solidFill>
          <a:ln>
            <a:noFill/>
          </a:ln>
        </p:spPr>
        <p:txBody>
          <a:bodyPr anchorCtr="0" anchor="ctr" bIns="0" lIns="89725" spcFirstLastPara="1" rIns="8972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g330bd8c7d2a_0_6"/>
          <p:cNvSpPr txBox="1"/>
          <p:nvPr/>
        </p:nvSpPr>
        <p:spPr>
          <a:xfrm>
            <a:off x="3305860" y="2861218"/>
            <a:ext cx="6372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00588E"/>
                </a:solidFill>
              </a:rPr>
              <a:t>Code Layer</a:t>
            </a:r>
            <a:endParaRPr/>
          </a:p>
        </p:txBody>
      </p:sp>
      <p:sp>
        <p:nvSpPr>
          <p:cNvPr id="862" name="Google Shape;862;g330bd8c7d2a_0_6"/>
          <p:cNvSpPr txBox="1"/>
          <p:nvPr/>
        </p:nvSpPr>
        <p:spPr>
          <a:xfrm>
            <a:off x="1161950" y="2925775"/>
            <a:ext cx="4896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3" name="Google Shape;863;g330bd8c7d2a_0_6"/>
          <p:cNvSpPr txBox="1"/>
          <p:nvPr/>
        </p:nvSpPr>
        <p:spPr>
          <a:xfrm>
            <a:off x="1161950" y="4463004"/>
            <a:ext cx="4896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응답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4" name="Google Shape;864;g330bd8c7d2a_0_6"/>
          <p:cNvSpPr/>
          <p:nvPr/>
        </p:nvSpPr>
        <p:spPr>
          <a:xfrm>
            <a:off x="3392275" y="2971925"/>
            <a:ext cx="1318800" cy="88200"/>
          </a:xfrm>
          <a:prstGeom prst="round2SameRect">
            <a:avLst>
              <a:gd fmla="val 10053" name="adj1"/>
              <a:gd fmla="val 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FFFF"/>
                </a:solidFill>
              </a:rPr>
              <a:t>JPA Repository</a:t>
            </a:r>
            <a:endParaRPr/>
          </a:p>
        </p:txBody>
      </p:sp>
      <p:sp>
        <p:nvSpPr>
          <p:cNvPr id="865" name="Google Shape;865;g330bd8c7d2a_0_6"/>
          <p:cNvSpPr/>
          <p:nvPr/>
        </p:nvSpPr>
        <p:spPr>
          <a:xfrm>
            <a:off x="3380025" y="3068400"/>
            <a:ext cx="1331100" cy="1552800"/>
          </a:xfrm>
          <a:prstGeom prst="round2SameRect">
            <a:avLst>
              <a:gd fmla="val 0" name="adj1"/>
              <a:gd fmla="val 2506" name="adj2"/>
            </a:avLst>
          </a:prstGeom>
          <a:solidFill>
            <a:srgbClr val="FFFFFF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40640" lvl="1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64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6" name="Google Shape;866;g330bd8c7d2a_0_6"/>
          <p:cNvCxnSpPr/>
          <p:nvPr/>
        </p:nvCxnSpPr>
        <p:spPr>
          <a:xfrm flipH="1" rot="10800000">
            <a:off x="1587225" y="3200695"/>
            <a:ext cx="4104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7" name="Google Shape;867;g330bd8c7d2a_0_6"/>
          <p:cNvCxnSpPr/>
          <p:nvPr/>
        </p:nvCxnSpPr>
        <p:spPr>
          <a:xfrm rot="10800000">
            <a:off x="1575125" y="4699000"/>
            <a:ext cx="38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8" name="Google Shape;868;g330bd8c7d2a_0_6"/>
          <p:cNvSpPr/>
          <p:nvPr/>
        </p:nvSpPr>
        <p:spPr>
          <a:xfrm>
            <a:off x="5605553" y="2470800"/>
            <a:ext cx="12138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5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g330bd8c7d2a_0_6"/>
          <p:cNvSpPr/>
          <p:nvPr/>
        </p:nvSpPr>
        <p:spPr>
          <a:xfrm>
            <a:off x="5681752" y="2505150"/>
            <a:ext cx="11664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Source</a:t>
            </a:r>
            <a:b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Layer</a:t>
            </a:r>
            <a:endParaRPr/>
          </a:p>
        </p:txBody>
      </p:sp>
      <p:sp>
        <p:nvSpPr>
          <p:cNvPr id="870" name="Google Shape;870;g330bd8c7d2a_0_6"/>
          <p:cNvSpPr/>
          <p:nvPr/>
        </p:nvSpPr>
        <p:spPr>
          <a:xfrm>
            <a:off x="5605550" y="2743825"/>
            <a:ext cx="1213800" cy="2558100"/>
          </a:xfrm>
          <a:prstGeom prst="rect">
            <a:avLst/>
          </a:prstGeom>
          <a:solidFill>
            <a:srgbClr val="FFFFFF">
              <a:alpha val="89800"/>
            </a:srgbClr>
          </a:solidFill>
          <a:ln cap="flat" cmpd="sng" w="19050">
            <a:solidFill>
              <a:srgbClr val="FFFFFF">
                <a:alpha val="9176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595959">
                <a:alpha val="40000"/>
              </a:srgbClr>
            </a:outerShdw>
          </a:effectLst>
        </p:spPr>
        <p:txBody>
          <a:bodyPr anchorCtr="0" anchor="t" bIns="4570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g330bd8c7d2a_0_6"/>
          <p:cNvSpPr/>
          <p:nvPr/>
        </p:nvSpPr>
        <p:spPr>
          <a:xfrm>
            <a:off x="5859171" y="3524341"/>
            <a:ext cx="658200" cy="600600"/>
          </a:xfrm>
          <a:prstGeom prst="can">
            <a:avLst>
              <a:gd fmla="val 37415" name="adj"/>
            </a:avLst>
          </a:prstGeom>
          <a:solidFill>
            <a:srgbClr val="7F7F7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FFFFF"/>
                </a:solidFill>
              </a:rPr>
              <a:t>DB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g330bd8c7d2a_0_6"/>
          <p:cNvSpPr/>
          <p:nvPr/>
        </p:nvSpPr>
        <p:spPr>
          <a:xfrm>
            <a:off x="2706475" y="2971925"/>
            <a:ext cx="599400" cy="88200"/>
          </a:xfrm>
          <a:prstGeom prst="round2SameRect">
            <a:avLst>
              <a:gd fmla="val 10053" name="adj1"/>
              <a:gd fmla="val 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FFFF"/>
                </a:solidFill>
              </a:rPr>
              <a:t>Service</a:t>
            </a:r>
            <a:endParaRPr/>
          </a:p>
        </p:txBody>
      </p:sp>
      <p:sp>
        <p:nvSpPr>
          <p:cNvPr id="873" name="Google Shape;873;g330bd8c7d2a_0_6"/>
          <p:cNvSpPr/>
          <p:nvPr/>
        </p:nvSpPr>
        <p:spPr>
          <a:xfrm>
            <a:off x="2706501" y="3068400"/>
            <a:ext cx="599400" cy="1552800"/>
          </a:xfrm>
          <a:prstGeom prst="round2SameRect">
            <a:avLst>
              <a:gd fmla="val 0" name="adj1"/>
              <a:gd fmla="val 2506" name="adj2"/>
            </a:avLst>
          </a:prstGeom>
          <a:solidFill>
            <a:srgbClr val="FFFFFF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40640" lvl="1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64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4" name="Google Shape;874;g330bd8c7d2a_0_6"/>
          <p:cNvCxnSpPr/>
          <p:nvPr/>
        </p:nvCxnSpPr>
        <p:spPr>
          <a:xfrm>
            <a:off x="4043350" y="3159700"/>
            <a:ext cx="3900" cy="13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5" name="Google Shape;875;g330bd8c7d2a_0_6"/>
          <p:cNvCxnSpPr/>
          <p:nvPr/>
        </p:nvCxnSpPr>
        <p:spPr>
          <a:xfrm>
            <a:off x="4050850" y="3353607"/>
            <a:ext cx="20091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6" name="Google Shape;876;g330bd8c7d2a_0_6"/>
          <p:cNvCxnSpPr/>
          <p:nvPr/>
        </p:nvCxnSpPr>
        <p:spPr>
          <a:xfrm rot="10800000">
            <a:off x="4013575" y="4264283"/>
            <a:ext cx="20313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7" name="Google Shape;877;g330bd8c7d2a_0_6"/>
          <p:cNvSpPr/>
          <p:nvPr/>
        </p:nvSpPr>
        <p:spPr>
          <a:xfrm>
            <a:off x="3392275" y="3679260"/>
            <a:ext cx="602100" cy="3078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9050">
            <a:solidFill>
              <a:srgbClr val="F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175" lIns="0" spcFirstLastPara="1" rIns="0" wrap="square" tIns="33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0000"/>
                </a:solidFill>
              </a:rPr>
              <a:t>JPA</a:t>
            </a:r>
            <a:r>
              <a:rPr lang="ko-KR" sz="800">
                <a:solidFill>
                  <a:srgbClr val="FF0000"/>
                </a:solidFill>
              </a:rPr>
              <a:t> Inspector</a:t>
            </a:r>
            <a:endParaRPr sz="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8" name="Google Shape;878;g330bd8c7d2a_0_6"/>
          <p:cNvCxnSpPr>
            <a:stCxn id="877" idx="0"/>
          </p:cNvCxnSpPr>
          <p:nvPr/>
        </p:nvCxnSpPr>
        <p:spPr>
          <a:xfrm rot="-5400000">
            <a:off x="3714625" y="3348660"/>
            <a:ext cx="309300" cy="351900"/>
          </a:xfrm>
          <a:prstGeom prst="curvedConnector2">
            <a:avLst/>
          </a:prstGeom>
          <a:noFill/>
          <a:ln cap="flat" cmpd="sng" w="9525">
            <a:solidFill>
              <a:srgbClr val="5F5F5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79" name="Google Shape;879;g330bd8c7d2a_0_6"/>
          <p:cNvCxnSpPr/>
          <p:nvPr/>
        </p:nvCxnSpPr>
        <p:spPr>
          <a:xfrm flipH="1">
            <a:off x="3006175" y="3116775"/>
            <a:ext cx="1800" cy="14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g330bd8c7d2a_0_6"/>
          <p:cNvCxnSpPr/>
          <p:nvPr/>
        </p:nvCxnSpPr>
        <p:spPr>
          <a:xfrm flipH="1" rot="10800000">
            <a:off x="3012950" y="3151850"/>
            <a:ext cx="1032000" cy="3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1" name="Google Shape;881;g330bd8c7d2a_0_6"/>
          <p:cNvCxnSpPr/>
          <p:nvPr/>
        </p:nvCxnSpPr>
        <p:spPr>
          <a:xfrm rot="10800000">
            <a:off x="3020175" y="4511150"/>
            <a:ext cx="1017600" cy="14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2" name="Google Shape;882;g330bd8c7d2a_0_6"/>
          <p:cNvCxnSpPr/>
          <p:nvPr/>
        </p:nvCxnSpPr>
        <p:spPr>
          <a:xfrm rot="10800000">
            <a:off x="2535570" y="4565221"/>
            <a:ext cx="470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3" name="Google Shape;883;g330bd8c7d2a_0_6"/>
          <p:cNvCxnSpPr/>
          <p:nvPr/>
        </p:nvCxnSpPr>
        <p:spPr>
          <a:xfrm flipH="1" rot="10800000">
            <a:off x="2532975" y="3105006"/>
            <a:ext cx="4761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4" name="Google Shape;884;g330bd8c7d2a_0_6"/>
          <p:cNvSpPr/>
          <p:nvPr/>
        </p:nvSpPr>
        <p:spPr>
          <a:xfrm>
            <a:off x="3020175" y="4705685"/>
            <a:ext cx="602100" cy="3078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9050">
            <a:solidFill>
              <a:srgbClr val="F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175" lIns="0" spcFirstLastPara="1" rIns="0" wrap="square" tIns="33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0000"/>
                </a:solidFill>
              </a:rPr>
              <a:t>AOP</a:t>
            </a:r>
            <a:endParaRPr sz="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5" name="Google Shape;885;g330bd8c7d2a_0_6"/>
          <p:cNvCxnSpPr/>
          <p:nvPr/>
        </p:nvCxnSpPr>
        <p:spPr>
          <a:xfrm>
            <a:off x="3006625" y="3168266"/>
            <a:ext cx="1500" cy="1404000"/>
          </a:xfrm>
          <a:prstGeom prst="straightConnector1">
            <a:avLst/>
          </a:prstGeom>
          <a:noFill/>
          <a:ln cap="rnd" cmpd="sng" w="25400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86" name="Google Shape;886;g330bd8c7d2a_0_6"/>
          <p:cNvCxnSpPr>
            <a:stCxn id="884" idx="0"/>
          </p:cNvCxnSpPr>
          <p:nvPr/>
        </p:nvCxnSpPr>
        <p:spPr>
          <a:xfrm flipH="1" rot="5400000">
            <a:off x="3073275" y="4457735"/>
            <a:ext cx="197400" cy="298500"/>
          </a:xfrm>
          <a:prstGeom prst="curvedConnector2">
            <a:avLst/>
          </a:prstGeom>
          <a:noFill/>
          <a:ln cap="flat" cmpd="sng" w="9525">
            <a:solidFill>
              <a:srgbClr val="5F5F5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87" name="Google Shape;887;g330bd8c7d2a_0_6"/>
          <p:cNvCxnSpPr>
            <a:stCxn id="884" idx="0"/>
          </p:cNvCxnSpPr>
          <p:nvPr/>
        </p:nvCxnSpPr>
        <p:spPr>
          <a:xfrm flipH="1" rot="5400000">
            <a:off x="2407725" y="3792185"/>
            <a:ext cx="1529100" cy="297900"/>
          </a:xfrm>
          <a:prstGeom prst="curvedConnector3">
            <a:avLst>
              <a:gd fmla="val 60986" name="adj1"/>
            </a:avLst>
          </a:prstGeom>
          <a:noFill/>
          <a:ln cap="flat" cmpd="sng" w="9525">
            <a:solidFill>
              <a:srgbClr val="5F5F5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88" name="Google Shape;888;g330bd8c7d2a_0_6"/>
          <p:cNvSpPr/>
          <p:nvPr/>
        </p:nvSpPr>
        <p:spPr>
          <a:xfrm>
            <a:off x="2070875" y="3756200"/>
            <a:ext cx="929100" cy="150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175" lIns="0" spcFirstLastPara="1" rIns="0" wrap="square" tIns="33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95C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g330bd8c7d2a_0_6"/>
          <p:cNvSpPr txBox="1"/>
          <p:nvPr/>
        </p:nvSpPr>
        <p:spPr>
          <a:xfrm>
            <a:off x="2116891" y="3791632"/>
            <a:ext cx="8844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/>
              <a:t>JPA Rep</a:t>
            </a:r>
            <a:r>
              <a:rPr lang="ko-KR" sz="800"/>
              <a:t> 수행 시간</a:t>
            </a:r>
            <a:endParaRPr/>
          </a:p>
        </p:txBody>
      </p:sp>
      <p:sp>
        <p:nvSpPr>
          <p:cNvPr id="890" name="Google Shape;890;g330bd8c7d2a_0_6"/>
          <p:cNvSpPr/>
          <p:nvPr/>
        </p:nvSpPr>
        <p:spPr>
          <a:xfrm>
            <a:off x="4098101" y="3544650"/>
            <a:ext cx="739800" cy="110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175" lIns="0" spcFirstLastPara="1" rIns="0" wrap="square" tIns="33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95C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g330bd8c7d2a_0_6"/>
          <p:cNvSpPr txBox="1"/>
          <p:nvPr/>
        </p:nvSpPr>
        <p:spPr>
          <a:xfrm>
            <a:off x="4110925" y="3544650"/>
            <a:ext cx="7398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/>
              <a:t>쿼리 수행 직전</a:t>
            </a:r>
            <a:endParaRPr/>
          </a:p>
        </p:txBody>
      </p:sp>
      <p:sp>
        <p:nvSpPr>
          <p:cNvPr id="892" name="Google Shape;892;g330bd8c7d2a_0_6"/>
          <p:cNvSpPr/>
          <p:nvPr/>
        </p:nvSpPr>
        <p:spPr>
          <a:xfrm>
            <a:off x="4021900" y="4611450"/>
            <a:ext cx="693600" cy="110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175" lIns="0" spcFirstLastPara="1" rIns="0" wrap="square" tIns="33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95C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g330bd8c7d2a_0_6"/>
          <p:cNvSpPr txBox="1"/>
          <p:nvPr/>
        </p:nvSpPr>
        <p:spPr>
          <a:xfrm>
            <a:off x="3958525" y="4611450"/>
            <a:ext cx="8325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</a:rPr>
              <a:t>JPA Rep 종료</a:t>
            </a:r>
            <a:endParaRPr sz="800"/>
          </a:p>
        </p:txBody>
      </p:sp>
      <p:sp>
        <p:nvSpPr>
          <p:cNvPr id="894" name="Google Shape;894;g330bd8c7d2a_0_6"/>
          <p:cNvSpPr/>
          <p:nvPr/>
        </p:nvSpPr>
        <p:spPr>
          <a:xfrm>
            <a:off x="4174300" y="3087450"/>
            <a:ext cx="693600" cy="110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175" lIns="0" spcFirstLastPara="1" rIns="0" wrap="square" tIns="33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95C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g330bd8c7d2a_0_6"/>
          <p:cNvSpPr txBox="1"/>
          <p:nvPr/>
        </p:nvSpPr>
        <p:spPr>
          <a:xfrm>
            <a:off x="4146357" y="3087450"/>
            <a:ext cx="7578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/>
              <a:t>JPA</a:t>
            </a:r>
            <a:r>
              <a:rPr lang="ko-KR" sz="800"/>
              <a:t> Rep </a:t>
            </a:r>
            <a:r>
              <a:rPr lang="ko-KR" sz="800"/>
              <a:t>입장</a:t>
            </a:r>
            <a:endParaRPr/>
          </a:p>
        </p:txBody>
      </p:sp>
      <p:cxnSp>
        <p:nvCxnSpPr>
          <p:cNvPr id="896" name="Google Shape;896;g330bd8c7d2a_0_6"/>
          <p:cNvCxnSpPr>
            <a:stCxn id="895" idx="1"/>
          </p:cNvCxnSpPr>
          <p:nvPr/>
        </p:nvCxnSpPr>
        <p:spPr>
          <a:xfrm flipH="1">
            <a:off x="4014357" y="3142800"/>
            <a:ext cx="132000" cy="12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F5F5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97" name="Google Shape;897;g330bd8c7d2a_0_6"/>
          <p:cNvCxnSpPr>
            <a:stCxn id="891" idx="0"/>
          </p:cNvCxnSpPr>
          <p:nvPr/>
        </p:nvCxnSpPr>
        <p:spPr>
          <a:xfrm flipH="1" rot="5400000">
            <a:off x="4223425" y="3287250"/>
            <a:ext cx="171900" cy="342900"/>
          </a:xfrm>
          <a:prstGeom prst="curvedConnector2">
            <a:avLst/>
          </a:prstGeom>
          <a:noFill/>
          <a:ln cap="flat" cmpd="sng" w="9525">
            <a:solidFill>
              <a:srgbClr val="5F5F5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98" name="Google Shape;898;g330bd8c7d2a_0_6"/>
          <p:cNvCxnSpPr>
            <a:stCxn id="893" idx="0"/>
          </p:cNvCxnSpPr>
          <p:nvPr/>
        </p:nvCxnSpPr>
        <p:spPr>
          <a:xfrm flipH="1" rot="5400000">
            <a:off x="4233775" y="4470450"/>
            <a:ext cx="77400" cy="204600"/>
          </a:xfrm>
          <a:prstGeom prst="curvedConnector2">
            <a:avLst/>
          </a:prstGeom>
          <a:noFill/>
          <a:ln cap="flat" cmpd="sng" w="9525">
            <a:solidFill>
              <a:srgbClr val="5F5F5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99" name="Google Shape;899;g330bd8c7d2a_0_6"/>
          <p:cNvSpPr txBox="1"/>
          <p:nvPr/>
        </p:nvSpPr>
        <p:spPr>
          <a:xfrm>
            <a:off x="3039300" y="2979350"/>
            <a:ext cx="998400" cy="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JPA Repository 호출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0" name="Google Shape;900;g330bd8c7d2a_0_6"/>
          <p:cNvSpPr txBox="1"/>
          <p:nvPr/>
        </p:nvSpPr>
        <p:spPr>
          <a:xfrm>
            <a:off x="3039300" y="4339575"/>
            <a:ext cx="1071600" cy="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JPA Repository 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응답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1" name="Google Shape;901;g330bd8c7d2a_0_6"/>
          <p:cNvSpPr txBox="1"/>
          <p:nvPr/>
        </p:nvSpPr>
        <p:spPr>
          <a:xfrm>
            <a:off x="4563300" y="3165903"/>
            <a:ext cx="863400" cy="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DB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호출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2" name="Google Shape;902;g330bd8c7d2a_0_6"/>
          <p:cNvSpPr txBox="1"/>
          <p:nvPr/>
        </p:nvSpPr>
        <p:spPr>
          <a:xfrm>
            <a:off x="4563300" y="4080303"/>
            <a:ext cx="863400" cy="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DB 결과 반환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3" name="Google Shape;903;g330bd8c7d2a_0_6"/>
          <p:cNvSpPr txBox="1"/>
          <p:nvPr/>
        </p:nvSpPr>
        <p:spPr>
          <a:xfrm>
            <a:off x="6977075" y="1515075"/>
            <a:ext cx="10176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순서</a:t>
            </a:r>
            <a:endParaRPr b="1" sz="13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4" name="Google Shape;904;g330bd8c7d2a_0_6"/>
          <p:cNvSpPr txBox="1"/>
          <p:nvPr/>
        </p:nvSpPr>
        <p:spPr>
          <a:xfrm>
            <a:off x="171350" y="5668975"/>
            <a:ext cx="10176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시간</a:t>
            </a:r>
            <a:endParaRPr b="1" sz="13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5" name="Google Shape;905;g330bd8c7d2a_0_6"/>
          <p:cNvSpPr/>
          <p:nvPr/>
        </p:nvSpPr>
        <p:spPr>
          <a:xfrm>
            <a:off x="154125" y="1844550"/>
            <a:ext cx="173100" cy="3982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6" name="Google Shape;906;g330bd8c7d2a_0_6"/>
          <p:cNvSpPr/>
          <p:nvPr/>
        </p:nvSpPr>
        <p:spPr>
          <a:xfrm rot="-5400000">
            <a:off x="3665425" y="-1666950"/>
            <a:ext cx="173100" cy="7106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7" name="Google Shape;907;g330bd8c7d2a_0_6"/>
          <p:cNvSpPr/>
          <p:nvPr/>
        </p:nvSpPr>
        <p:spPr>
          <a:xfrm>
            <a:off x="7718785" y="1865784"/>
            <a:ext cx="165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i="0" lang="ko-KR" sz="12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g330bd8c7d2a_0_6"/>
          <p:cNvSpPr/>
          <p:nvPr/>
        </p:nvSpPr>
        <p:spPr>
          <a:xfrm>
            <a:off x="7399150" y="2225547"/>
            <a:ext cx="2271000" cy="31221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8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SQL문을 실행할 JPARepsitory의 진입 시점, 종료 시점에 대해서 수행 결과, 예외 정보, 지연 사유, 이전 계층의 정보들을 포함하여 로그를 생성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JPA에서 실행할 SQL문을  로그에 반영       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서비스측에서 SQL 변형, 실행 차단, 로깅을 위해 작성한 코드의 동작과 충돌, skip등의 영향을 주지 않음.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1778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1778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t/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9" name="Google Shape;909;g330bd8c7d2a_0_6"/>
          <p:cNvSpPr/>
          <p:nvPr/>
        </p:nvSpPr>
        <p:spPr>
          <a:xfrm>
            <a:off x="7475758" y="2333836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g330bd8c7d2a_0_6"/>
          <p:cNvSpPr/>
          <p:nvPr/>
        </p:nvSpPr>
        <p:spPr>
          <a:xfrm>
            <a:off x="7475758" y="4147592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g330bd8c7d2a_0_6"/>
          <p:cNvSpPr txBox="1"/>
          <p:nvPr/>
        </p:nvSpPr>
        <p:spPr>
          <a:xfrm>
            <a:off x="7337575" y="1063600"/>
            <a:ext cx="2720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C55A11"/>
                </a:solidFill>
              </a:rPr>
              <a:t>       : 라이브러리에서 제공하는 클래스</a:t>
            </a:r>
            <a:endParaRPr sz="1100">
              <a:solidFill>
                <a:srgbClr val="C55A1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C55A11"/>
                </a:solidFill>
              </a:rPr>
              <a:t>       : 수행 시간</a:t>
            </a:r>
            <a:endParaRPr sz="1100">
              <a:solidFill>
                <a:srgbClr val="C55A1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C55A11"/>
                </a:solidFill>
              </a:rPr>
              <a:t>       : 구간 입장/종료 시점</a:t>
            </a:r>
            <a:endParaRPr sz="1100">
              <a:solidFill>
                <a:srgbClr val="C55A1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C55A11"/>
                </a:solidFill>
              </a:rPr>
              <a:t>       : 라이브러리가 수집하는 로깅 구간</a:t>
            </a:r>
            <a:endParaRPr sz="1100">
              <a:solidFill>
                <a:srgbClr val="C55A11"/>
              </a:solidFill>
            </a:endParaRPr>
          </a:p>
        </p:txBody>
      </p:sp>
      <p:sp>
        <p:nvSpPr>
          <p:cNvPr id="912" name="Google Shape;912;g330bd8c7d2a_0_6"/>
          <p:cNvSpPr/>
          <p:nvPr/>
        </p:nvSpPr>
        <p:spPr>
          <a:xfrm>
            <a:off x="7458625" y="1130175"/>
            <a:ext cx="227700" cy="110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9050">
            <a:solidFill>
              <a:srgbClr val="F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175" lIns="0" spcFirstLastPara="1" rIns="0" wrap="square" tIns="33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g330bd8c7d2a_0_6"/>
          <p:cNvSpPr/>
          <p:nvPr/>
        </p:nvSpPr>
        <p:spPr>
          <a:xfrm>
            <a:off x="7446150" y="1316700"/>
            <a:ext cx="243000" cy="110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175" lIns="0" spcFirstLastPara="1" rIns="0" wrap="square" tIns="33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95C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g330bd8c7d2a_0_6"/>
          <p:cNvSpPr/>
          <p:nvPr/>
        </p:nvSpPr>
        <p:spPr>
          <a:xfrm>
            <a:off x="7444550" y="1511325"/>
            <a:ext cx="243000" cy="110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175" lIns="0" spcFirstLastPara="1" rIns="0" wrap="square" tIns="33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95C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g330bd8c7d2a_0_6"/>
          <p:cNvSpPr/>
          <p:nvPr/>
        </p:nvSpPr>
        <p:spPr>
          <a:xfrm>
            <a:off x="7424241" y="1713691"/>
            <a:ext cx="271800" cy="34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6" name="Google Shape;916;g330bd8c7d2a_0_6"/>
          <p:cNvSpPr/>
          <p:nvPr/>
        </p:nvSpPr>
        <p:spPr>
          <a:xfrm>
            <a:off x="7475758" y="3614192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"/>
          <p:cNvSpPr/>
          <p:nvPr/>
        </p:nvSpPr>
        <p:spPr>
          <a:xfrm>
            <a:off x="766008" y="2005150"/>
            <a:ext cx="5735164" cy="5588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2"/>
          <p:cNvSpPr/>
          <p:nvPr/>
        </p:nvSpPr>
        <p:spPr>
          <a:xfrm>
            <a:off x="856722" y="1868944"/>
            <a:ext cx="6040494" cy="3276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elleza"/>
              <a:buAutoNum type="romanUcPeriod"/>
            </a:pPr>
            <a:r>
              <a:rPr b="1" lang="ko-KR" sz="2000">
                <a:latin typeface="Malgun Gothic"/>
                <a:ea typeface="Malgun Gothic"/>
                <a:cs typeface="Malgun Gothic"/>
                <a:sym typeface="Malgun Gothic"/>
              </a:rPr>
              <a:t>라이브러리의 소개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Malgun Gothic"/>
              <a:buAutoNum type="romanUcPeriod"/>
            </a:pPr>
            <a:r>
              <a:rPr b="1" lang="ko-KR" sz="20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필터</a:t>
            </a:r>
            <a:endParaRPr b="1" sz="200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14350" lvl="0" marL="51435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Malgun Gothic"/>
              <a:buAutoNum type="romanUcPeriod"/>
            </a:pPr>
            <a:r>
              <a:rPr b="1" lang="ko-KR" sz="20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AOP</a:t>
            </a:r>
            <a:endParaRPr b="1" sz="200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14350" lvl="0" marL="51435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Malgun Gothic"/>
              <a:buAutoNum type="romanUcPeriod"/>
            </a:pPr>
            <a:r>
              <a:rPr b="1" lang="ko-KR" sz="20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SQL</a:t>
            </a:r>
            <a:endParaRPr b="1" i="0" sz="20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14350" lvl="0" marL="51435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Belleza"/>
              <a:buAutoNum type="romanUcPeriod"/>
            </a:pPr>
            <a:r>
              <a:rPr b="1" lang="ko-KR" sz="20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외부API 호출</a:t>
            </a:r>
            <a:endParaRPr b="1" sz="200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Malgun Gothic"/>
              <a:buAutoNum type="romanUcPeriod"/>
            </a:pPr>
            <a:r>
              <a:rPr b="1" lang="ko-KR" sz="20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프로젝트에서의 로깅과 설정</a:t>
            </a:r>
            <a:endParaRPr b="1" sz="20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Malgun Gothic"/>
              <a:buAutoNum type="romanUcPeriod"/>
            </a:pPr>
            <a:r>
              <a:rPr b="1" lang="ko-KR" sz="20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 표현식</a:t>
            </a:r>
            <a:endParaRPr b="1" sz="20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12750" lvl="0" marL="51435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elleza"/>
              <a:buNone/>
            </a:pPr>
            <a:r>
              <a:t/>
            </a:r>
            <a:endParaRPr b="1" i="0" sz="16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2"/>
          <p:cNvSpPr txBox="1"/>
          <p:nvPr/>
        </p:nvSpPr>
        <p:spPr>
          <a:xfrm>
            <a:off x="434340" y="784820"/>
            <a:ext cx="472820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32ce4244814_1_3"/>
          <p:cNvSpPr/>
          <p:nvPr/>
        </p:nvSpPr>
        <p:spPr>
          <a:xfrm>
            <a:off x="380492" y="1844539"/>
            <a:ext cx="6668100" cy="4356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2" name="Google Shape;922;g32ce4244814_1_3"/>
          <p:cNvSpPr txBox="1"/>
          <p:nvPr>
            <p:ph type="title"/>
          </p:nvPr>
        </p:nvSpPr>
        <p:spPr>
          <a:xfrm>
            <a:off x="280815" y="122242"/>
            <a:ext cx="9333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900"/>
              <a:t>어플리케이션</a:t>
            </a:r>
            <a:r>
              <a:rPr lang="ko-KR" sz="1900"/>
              <a:t> 측에서 </a:t>
            </a:r>
            <a:r>
              <a:rPr lang="ko-KR" sz="1900"/>
              <a:t>라이브러리의</a:t>
            </a:r>
            <a:r>
              <a:rPr lang="ko-KR" sz="1900"/>
              <a:t> JPA Inspector</a:t>
            </a:r>
            <a:r>
              <a:rPr lang="ko-KR" sz="1900"/>
              <a:t>를 등록</a:t>
            </a:r>
            <a:r>
              <a:rPr lang="ko-KR" sz="1900"/>
              <a:t> (JPA)</a:t>
            </a:r>
            <a:endParaRPr sz="1900"/>
          </a:p>
        </p:txBody>
      </p:sp>
      <p:sp>
        <p:nvSpPr>
          <p:cNvPr id="923" name="Google Shape;923;g32ce4244814_1_3"/>
          <p:cNvSpPr txBox="1"/>
          <p:nvPr>
            <p:ph idx="1" type="body"/>
          </p:nvPr>
        </p:nvSpPr>
        <p:spPr>
          <a:xfrm>
            <a:off x="286043" y="741952"/>
            <a:ext cx="93279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</a:rPr>
              <a:t>어플리케이션 측에서 Spring Data JPA와 Hibernate를  연동하여 EntityManagerFactory를 구성하는 설정 코드에서 라이브러리의  Inspector를 등록해야 함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924" name="Google Shape;924;g32ce4244814_1_3"/>
          <p:cNvSpPr/>
          <p:nvPr/>
        </p:nvSpPr>
        <p:spPr>
          <a:xfrm>
            <a:off x="2295075" y="1560975"/>
            <a:ext cx="354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lang="ko-KR" sz="12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라이브러리의 JPA inspector 반영 예시 코드</a:t>
            </a:r>
            <a:endParaRPr sz="1200"/>
          </a:p>
        </p:txBody>
      </p:sp>
      <p:sp>
        <p:nvSpPr>
          <p:cNvPr id="925" name="Google Shape;925;g32ce4244814_1_3"/>
          <p:cNvSpPr/>
          <p:nvPr/>
        </p:nvSpPr>
        <p:spPr>
          <a:xfrm>
            <a:off x="7566385" y="1484784"/>
            <a:ext cx="165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i="0" lang="ko-KR" sz="12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sz="1200"/>
          </a:p>
        </p:txBody>
      </p:sp>
      <p:sp>
        <p:nvSpPr>
          <p:cNvPr id="926" name="Google Shape;926;g32ce4244814_1_3"/>
          <p:cNvSpPr/>
          <p:nvPr/>
        </p:nvSpPr>
        <p:spPr>
          <a:xfrm>
            <a:off x="7246750" y="1844539"/>
            <a:ext cx="2271000" cy="4356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8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      라이브러리의 CompositeStatementInspector 주입</a:t>
            </a: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    서비스에서  라이브러리의 compositeStatementInspector를 EntityManagerFactory의 inspector로 등록하는 코드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    hibernate 구현체에 라이브러리의 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compositeStatementInspector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를 명시적으로 등록하는 코드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t/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1778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위의 1번, 2번의 방법중 선택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(스프링이 hibernate 설정은 기본적으로 제공하지 않기 때문에 JPA의 경우 명시적으로 inspector를 등록해줘야 함) 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7" name="Google Shape;927;g32ce4244814_1_3"/>
          <p:cNvSpPr/>
          <p:nvPr/>
        </p:nvSpPr>
        <p:spPr>
          <a:xfrm>
            <a:off x="7323383" y="1949436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g32ce4244814_1_3"/>
          <p:cNvSpPr txBox="1"/>
          <p:nvPr/>
        </p:nvSpPr>
        <p:spPr>
          <a:xfrm>
            <a:off x="396567" y="1909821"/>
            <a:ext cx="482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9" name="Google Shape;929;g32ce4244814_1_3"/>
          <p:cNvSpPr/>
          <p:nvPr/>
        </p:nvSpPr>
        <p:spPr>
          <a:xfrm>
            <a:off x="4565957" y="3894337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930" name="Google Shape;930;g32ce4244814_1_3"/>
          <p:cNvSpPr/>
          <p:nvPr/>
        </p:nvSpPr>
        <p:spPr>
          <a:xfrm>
            <a:off x="488500" y="1952823"/>
            <a:ext cx="6466200" cy="3702000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33333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elleza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1" name="Google Shape;931;g32ce4244814_1_3"/>
          <p:cNvSpPr/>
          <p:nvPr/>
        </p:nvSpPr>
        <p:spPr>
          <a:xfrm>
            <a:off x="1532625" y="2246125"/>
            <a:ext cx="5328600" cy="204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@Bean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u="sng">
                <a:solidFill>
                  <a:schemeClr val="dk1"/>
                </a:solidFill>
              </a:rPr>
              <a:t>public</a:t>
            </a:r>
            <a:r>
              <a:rPr lang="ko-KR" sz="1000">
                <a:solidFill>
                  <a:schemeClr val="dk1"/>
                </a:solidFill>
              </a:rPr>
              <a:t> LocalContainerEntityManagerFactoryBean dataEntityManager() {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	LocalContainerEntityManagerFactoryBean em = </a:t>
            </a:r>
            <a:endParaRPr sz="1000">
              <a:solidFill>
                <a:schemeClr val="dk1"/>
              </a:solidFill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new LocalContainerEntityManagerFactoryBean();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	// 서비스의 EntityManagerFactory 설정 코드(생략)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	HashMap&lt;String, Object&gt; properties = new HashMap&lt;&gt;();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	properties.put("hibernate.session_factory.statement_inspector",</a:t>
            </a:r>
            <a:endParaRPr sz="1000">
              <a:solidFill>
                <a:schemeClr val="dk1"/>
              </a:solidFill>
            </a:endParaRPr>
          </a:p>
          <a:p>
            <a:pPr indent="45720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 compositeStatementInspector);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	em.setJpaPropertyMap(properties);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	return em;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}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32" name="Google Shape;932;g32ce4244814_1_3"/>
          <p:cNvSpPr txBox="1"/>
          <p:nvPr/>
        </p:nvSpPr>
        <p:spPr>
          <a:xfrm>
            <a:off x="488500" y="2981200"/>
            <a:ext cx="969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933" name="Google Shape;933;g32ce4244814_1_3"/>
          <p:cNvSpPr/>
          <p:nvPr/>
        </p:nvSpPr>
        <p:spPr>
          <a:xfrm>
            <a:off x="1839976" y="3191796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2</a:t>
            </a:r>
            <a:endParaRPr/>
          </a:p>
        </p:txBody>
      </p:sp>
      <p:sp>
        <p:nvSpPr>
          <p:cNvPr id="934" name="Google Shape;934;g32ce4244814_1_3"/>
          <p:cNvSpPr txBox="1"/>
          <p:nvPr/>
        </p:nvSpPr>
        <p:spPr>
          <a:xfrm>
            <a:off x="488500" y="2422300"/>
            <a:ext cx="969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측에서 EntityManagerFactory 설정 코드</a:t>
            </a:r>
            <a:endParaRPr sz="1200"/>
          </a:p>
        </p:txBody>
      </p:sp>
      <p:sp>
        <p:nvSpPr>
          <p:cNvPr id="935" name="Google Shape;935;g32ce4244814_1_3"/>
          <p:cNvSpPr/>
          <p:nvPr/>
        </p:nvSpPr>
        <p:spPr>
          <a:xfrm>
            <a:off x="2082975" y="3115606"/>
            <a:ext cx="4532700" cy="4752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3F3F"/>
            </a:solidFill>
            <a:prstDash val="dash"/>
            <a:miter lim="8000"/>
            <a:headEnd len="sm" w="sm" type="none"/>
            <a:tailEnd len="sm" w="sm" type="none"/>
          </a:ln>
          <a:effectLst>
            <a:outerShdw blurRad="38100" sx="101000" rotWithShape="0" algn="ctr" dist="12700" sy="101000">
              <a:srgbClr val="FFFFFF">
                <a:alpha val="968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g32ce4244814_1_3"/>
          <p:cNvSpPr/>
          <p:nvPr/>
        </p:nvSpPr>
        <p:spPr>
          <a:xfrm>
            <a:off x="1532625" y="4338775"/>
            <a:ext cx="5328600" cy="122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@</a:t>
            </a:r>
            <a:r>
              <a:rPr lang="ko-KR" sz="1000">
                <a:solidFill>
                  <a:schemeClr val="dk1"/>
                </a:solidFill>
              </a:rPr>
              <a:t>Bean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u="sng">
                <a:solidFill>
                  <a:schemeClr val="dk1"/>
                </a:solidFill>
              </a:rPr>
              <a:t>public</a:t>
            </a:r>
            <a:r>
              <a:rPr lang="ko-KR" sz="1000">
                <a:solidFill>
                  <a:schemeClr val="dk1"/>
                </a:solidFill>
              </a:rPr>
              <a:t> </a:t>
            </a:r>
            <a:r>
              <a:rPr lang="ko-KR" sz="1000" u="sng">
                <a:solidFill>
                  <a:schemeClr val="dk1"/>
                </a:solidFill>
              </a:rPr>
              <a:t>HibernatePropertiesCustomizer</a:t>
            </a:r>
            <a:r>
              <a:rPr lang="ko-KR" sz="1000">
                <a:solidFill>
                  <a:schemeClr val="dk1"/>
                </a:solidFill>
              </a:rPr>
              <a:t> hibernatePropertiesCustomizer() {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    return </a:t>
            </a:r>
            <a:r>
              <a:rPr lang="ko-KR" sz="1000" u="sng">
                <a:solidFill>
                  <a:schemeClr val="dk1"/>
                </a:solidFill>
              </a:rPr>
              <a:t>hibernateProperties -&gt;</a:t>
            </a:r>
            <a:r>
              <a:rPr lang="ko-KR" sz="1000">
                <a:solidFill>
                  <a:schemeClr val="dk1"/>
                </a:solidFill>
              </a:rPr>
              <a:t> {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        hibernateProperties.put(AvailableSettings.STATEMENT_INSPECTOR, compositeStatementInspector);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u="sng">
                <a:solidFill>
                  <a:schemeClr val="dk1"/>
                </a:solidFill>
              </a:rPr>
              <a:t>}</a:t>
            </a:r>
            <a:endParaRPr sz="10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37" name="Google Shape;937;g32ce4244814_1_3"/>
          <p:cNvSpPr/>
          <p:nvPr/>
        </p:nvSpPr>
        <p:spPr>
          <a:xfrm>
            <a:off x="1299701" y="4348353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3</a:t>
            </a:r>
            <a:endParaRPr/>
          </a:p>
        </p:txBody>
      </p:sp>
      <p:sp>
        <p:nvSpPr>
          <p:cNvPr id="938" name="Google Shape;938;g32ce4244814_1_3"/>
          <p:cNvSpPr/>
          <p:nvPr/>
        </p:nvSpPr>
        <p:spPr>
          <a:xfrm>
            <a:off x="1566975" y="4303025"/>
            <a:ext cx="4844400" cy="10017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3F3F"/>
            </a:solidFill>
            <a:prstDash val="dash"/>
            <a:miter lim="8000"/>
            <a:headEnd len="sm" w="sm" type="none"/>
            <a:tailEnd len="sm" w="sm" type="none"/>
          </a:ln>
          <a:effectLst>
            <a:outerShdw blurRad="38100" sx="101000" rotWithShape="0" algn="ctr" dist="12700" sy="101000">
              <a:srgbClr val="FFFFFF">
                <a:alpha val="968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g32ce4244814_1_3"/>
          <p:cNvSpPr/>
          <p:nvPr/>
        </p:nvSpPr>
        <p:spPr>
          <a:xfrm>
            <a:off x="7323383" y="2745296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g32ce4244814_1_3"/>
          <p:cNvSpPr txBox="1"/>
          <p:nvPr/>
        </p:nvSpPr>
        <p:spPr>
          <a:xfrm>
            <a:off x="488500" y="4632100"/>
            <a:ext cx="969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측에서 hibernate 설정 코드</a:t>
            </a:r>
            <a:endParaRPr sz="1200"/>
          </a:p>
        </p:txBody>
      </p:sp>
      <p:sp>
        <p:nvSpPr>
          <p:cNvPr id="941" name="Google Shape;941;g32ce4244814_1_3"/>
          <p:cNvSpPr/>
          <p:nvPr/>
        </p:nvSpPr>
        <p:spPr>
          <a:xfrm>
            <a:off x="7323383" y="5064453"/>
            <a:ext cx="243000" cy="25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g32ce4244814_1_3"/>
          <p:cNvSpPr/>
          <p:nvPr/>
        </p:nvSpPr>
        <p:spPr>
          <a:xfrm>
            <a:off x="1532625" y="1972125"/>
            <a:ext cx="5328600" cy="25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private final CompositeStatementInspector compositeStatementInspector;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43" name="Google Shape;943;g32ce4244814_1_3"/>
          <p:cNvSpPr/>
          <p:nvPr/>
        </p:nvSpPr>
        <p:spPr>
          <a:xfrm>
            <a:off x="1299701" y="1936371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1</a:t>
            </a:r>
            <a:endParaRPr/>
          </a:p>
        </p:txBody>
      </p:sp>
      <p:sp>
        <p:nvSpPr>
          <p:cNvPr id="944" name="Google Shape;944;g32ce4244814_1_3"/>
          <p:cNvSpPr/>
          <p:nvPr/>
        </p:nvSpPr>
        <p:spPr>
          <a:xfrm>
            <a:off x="7323383" y="3735896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3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32ce4244814_1_27"/>
          <p:cNvSpPr/>
          <p:nvPr/>
        </p:nvSpPr>
        <p:spPr>
          <a:xfrm>
            <a:off x="380492" y="1844539"/>
            <a:ext cx="6668100" cy="4356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0" name="Google Shape;950;g32ce4244814_1_27"/>
          <p:cNvSpPr txBox="1"/>
          <p:nvPr>
            <p:ph type="title"/>
          </p:nvPr>
        </p:nvSpPr>
        <p:spPr>
          <a:xfrm>
            <a:off x="280815" y="122242"/>
            <a:ext cx="9333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1900"/>
              <a:t>어플리케이션</a:t>
            </a:r>
            <a:r>
              <a:rPr lang="ko-KR" sz="1900"/>
              <a:t> 측에서 SQL 변형, 실행 차단, 로깅을 할 경우(JPA)</a:t>
            </a:r>
            <a:endParaRPr sz="1900"/>
          </a:p>
        </p:txBody>
      </p:sp>
      <p:sp>
        <p:nvSpPr>
          <p:cNvPr id="951" name="Google Shape;951;g32ce4244814_1_27"/>
          <p:cNvSpPr txBox="1"/>
          <p:nvPr>
            <p:ph idx="1" type="body"/>
          </p:nvPr>
        </p:nvSpPr>
        <p:spPr>
          <a:xfrm>
            <a:off x="286043" y="741952"/>
            <a:ext cx="93279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</a:rPr>
              <a:t>어플리케이션에서 JPA Inspector를 재정의하여 SQL 변형·실행 차단·로깅을 수행할 경우, 라이브러리 Inspector도 함께 동작하도록 설정해야 하며, 동작 순서는 라이브러리 Inspector가 마지막이 되도록 권장함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952" name="Google Shape;952;g32ce4244814_1_27"/>
          <p:cNvSpPr/>
          <p:nvPr/>
        </p:nvSpPr>
        <p:spPr>
          <a:xfrm>
            <a:off x="2295072" y="1560975"/>
            <a:ext cx="356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lang="ko-KR" sz="12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Inspector를 함께 등록하는</a:t>
            </a:r>
            <a:r>
              <a:rPr b="1" lang="ko-KR" sz="12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 코드</a:t>
            </a:r>
            <a:endParaRPr sz="1200"/>
          </a:p>
        </p:txBody>
      </p:sp>
      <p:sp>
        <p:nvSpPr>
          <p:cNvPr id="953" name="Google Shape;953;g32ce4244814_1_27"/>
          <p:cNvSpPr/>
          <p:nvPr/>
        </p:nvSpPr>
        <p:spPr>
          <a:xfrm>
            <a:off x="7566385" y="1484784"/>
            <a:ext cx="165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i="0" lang="ko-KR" sz="12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sz="1200"/>
          </a:p>
        </p:txBody>
      </p:sp>
      <p:sp>
        <p:nvSpPr>
          <p:cNvPr id="954" name="Google Shape;954;g32ce4244814_1_27"/>
          <p:cNvSpPr/>
          <p:nvPr/>
        </p:nvSpPr>
        <p:spPr>
          <a:xfrm>
            <a:off x="7246750" y="1844539"/>
            <a:ext cx="2271000" cy="4356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8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ko-KR" sz="1100">
                <a:solidFill>
                  <a:schemeClr val="dk1"/>
                </a:solidFill>
              </a:rPr>
              <a:t>서비스에서</a:t>
            </a:r>
            <a:r>
              <a:rPr lang="ko-KR" sz="1100">
                <a:solidFill>
                  <a:schemeClr val="dk1"/>
                </a:solidFill>
              </a:rPr>
              <a:t> </a:t>
            </a:r>
            <a:r>
              <a:rPr lang="ko-KR" sz="1100">
                <a:solidFill>
                  <a:schemeClr val="dk1"/>
                </a:solidFill>
              </a:rPr>
              <a:t>StatementInspector 재정의하여 SQL 변형·실행 차단·로깅을 수행할 경우, Inspector는 체인 구성이 불가하므로 라이브러리의 CompositeStatementInspector에 어플리케이션의 Inspector를 추가후, 이를 hibernate 구현체에 추가. 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ko-KR" sz="900">
                <a:latin typeface="Malgun Gothic"/>
                <a:ea typeface="Malgun Gothic"/>
                <a:cs typeface="Malgun Gothic"/>
                <a:sym typeface="Malgun Gothic"/>
              </a:rPr>
              <a:t>서비스에서 변형한 SQL 또는 차단된 SQL의 최종 결과를 로깅하고, 처리된 예외·오류를 반영하며, 서비스 로직과의 관심사를 분리하기 위해 라이브러리 Interceptor는 마지막에 동작하도록 권장함.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1778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5" name="Google Shape;955;g32ce4244814_1_27"/>
          <p:cNvSpPr/>
          <p:nvPr/>
        </p:nvSpPr>
        <p:spPr>
          <a:xfrm>
            <a:off x="7323358" y="1952836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g32ce4244814_1_27"/>
          <p:cNvSpPr txBox="1"/>
          <p:nvPr/>
        </p:nvSpPr>
        <p:spPr>
          <a:xfrm>
            <a:off x="396567" y="1909821"/>
            <a:ext cx="482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7" name="Google Shape;957;g32ce4244814_1_27"/>
          <p:cNvSpPr/>
          <p:nvPr/>
        </p:nvSpPr>
        <p:spPr>
          <a:xfrm>
            <a:off x="4565957" y="3894337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958" name="Google Shape;958;g32ce4244814_1_27"/>
          <p:cNvSpPr/>
          <p:nvPr/>
        </p:nvSpPr>
        <p:spPr>
          <a:xfrm>
            <a:off x="488500" y="1952823"/>
            <a:ext cx="6466200" cy="3702000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33333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elleza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9" name="Google Shape;959;g32ce4244814_1_27"/>
          <p:cNvSpPr/>
          <p:nvPr/>
        </p:nvSpPr>
        <p:spPr>
          <a:xfrm>
            <a:off x="1532625" y="1952825"/>
            <a:ext cx="5328600" cy="360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// 라이브러리에서 제공하는 CompositeStatementInspector 주입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private final CompositeStatementInspector compositeStatementInspector;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@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Bean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public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0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HibernatePropertiesCustomizer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hibernatePropertiesCustomizer() {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// 서비스에서 정의한 AStatementInspector 추가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compositeInspector.addInspectorAtBeginning(new </a:t>
            </a:r>
            <a:r>
              <a:rPr lang="ko-KR" sz="10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AStatementInspector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());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/*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//원하는 순서에 추가하고 싶을 경우,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compositeInspector.addInspectorAtIndex(idx, new AStatementInspector());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//마지막 순서에 추가하고 싶을 경우,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compositeInspector.addInspector(new AStatementInspector());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*/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return </a:t>
            </a:r>
            <a:r>
              <a:rPr lang="ko-KR" sz="10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hibernateProperties -&gt; </a:t>
            </a:r>
            <a:endParaRPr sz="1000" u="sng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hibernateProperties.put("hibernate.session_factory.statement_inspector", compositeInspector)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000" u="sng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60" name="Google Shape;960;g32ce4244814_1_27"/>
          <p:cNvSpPr txBox="1"/>
          <p:nvPr/>
        </p:nvSpPr>
        <p:spPr>
          <a:xfrm>
            <a:off x="488500" y="2981200"/>
            <a:ext cx="969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961" name="Google Shape;961;g32ce4244814_1_27"/>
          <p:cNvSpPr/>
          <p:nvPr/>
        </p:nvSpPr>
        <p:spPr>
          <a:xfrm>
            <a:off x="1214500" y="2376825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1</a:t>
            </a:r>
            <a:endParaRPr/>
          </a:p>
        </p:txBody>
      </p:sp>
      <p:sp>
        <p:nvSpPr>
          <p:cNvPr id="962" name="Google Shape;962;g32ce4244814_1_27"/>
          <p:cNvSpPr txBox="1"/>
          <p:nvPr/>
        </p:nvSpPr>
        <p:spPr>
          <a:xfrm>
            <a:off x="488500" y="3057400"/>
            <a:ext cx="969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측에서 명시한 Inspector</a:t>
            </a: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 함께 동작하도록 설정하는 코드</a:t>
            </a:r>
            <a:endParaRPr sz="1200"/>
          </a:p>
        </p:txBody>
      </p:sp>
      <p:sp>
        <p:nvSpPr>
          <p:cNvPr id="963" name="Google Shape;963;g32ce4244814_1_27"/>
          <p:cNvSpPr/>
          <p:nvPr/>
        </p:nvSpPr>
        <p:spPr>
          <a:xfrm>
            <a:off x="1516900" y="2017025"/>
            <a:ext cx="5076300" cy="31596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3F3F"/>
            </a:solidFill>
            <a:prstDash val="dash"/>
            <a:miter lim="8000"/>
            <a:headEnd len="sm" w="sm" type="none"/>
            <a:tailEnd len="sm" w="sm" type="none"/>
          </a:ln>
          <a:effectLst>
            <a:outerShdw blurRad="38100" sx="101000" rotWithShape="0" algn="ctr" dist="12700" sy="101000">
              <a:srgbClr val="FFFFFF">
                <a:alpha val="968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g32ce4244814_1_27"/>
          <p:cNvSpPr/>
          <p:nvPr/>
        </p:nvSpPr>
        <p:spPr>
          <a:xfrm>
            <a:off x="7323358" y="4470986"/>
            <a:ext cx="243000" cy="25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32d0dcc16f2_0_0"/>
          <p:cNvSpPr/>
          <p:nvPr/>
        </p:nvSpPr>
        <p:spPr>
          <a:xfrm>
            <a:off x="725908" y="4513234"/>
            <a:ext cx="5735100" cy="5589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0" name="Google Shape;970;g32d0dcc16f2_0_0"/>
          <p:cNvSpPr/>
          <p:nvPr/>
        </p:nvSpPr>
        <p:spPr>
          <a:xfrm>
            <a:off x="856725" y="1868950"/>
            <a:ext cx="6040500" cy="4514100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Belleza"/>
              <a:buAutoNum type="romanUcPeriod"/>
            </a:pPr>
            <a:r>
              <a:rPr b="1" lang="ko-KR" sz="20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라이브러리 소개</a:t>
            </a:r>
            <a:endParaRPr b="1" sz="200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14350" lvl="0" marL="51435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Belleza"/>
              <a:buAutoNum type="romanUcPeriod"/>
            </a:pPr>
            <a:r>
              <a:rPr b="1" lang="ko-KR" sz="20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필터</a:t>
            </a:r>
            <a:endParaRPr b="1" i="0" sz="2000" u="none" cap="none" strike="noStrik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Belleza"/>
              <a:buAutoNum type="romanUcPeriod"/>
            </a:pPr>
            <a:r>
              <a:rPr b="1" lang="ko-KR" sz="2000">
                <a:solidFill>
                  <a:srgbClr val="A5A5A5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AOP</a:t>
            </a:r>
            <a:endParaRPr b="1" sz="2000">
              <a:solidFill>
                <a:srgbClr val="A5A5A5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Belleza"/>
              <a:buAutoNum type="romanUcPeriod"/>
            </a:pPr>
            <a:r>
              <a:rPr b="1" lang="ko-KR" sz="20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SQL</a:t>
            </a:r>
            <a:endParaRPr b="1" i="0" sz="20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lleza"/>
              <a:buAutoNum type="romanUcPeriod"/>
            </a:pP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외부API 호출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Malgun Gothic"/>
              <a:buAutoNum type="romanUcPeriod"/>
            </a:pPr>
            <a:r>
              <a:rPr b="1" lang="ko-KR" sz="20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프로젝트에서의 로깅과 설정</a:t>
            </a:r>
            <a:endParaRPr b="1" sz="20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Malgun Gothic"/>
              <a:buAutoNum type="romanUcPeriod"/>
            </a:pPr>
            <a:r>
              <a:rPr b="1" lang="ko-KR" sz="20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 표현식</a:t>
            </a:r>
            <a:endParaRPr b="1" sz="20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1" name="Google Shape;971;g32d0dcc16f2_0_0"/>
          <p:cNvSpPr txBox="1"/>
          <p:nvPr/>
        </p:nvSpPr>
        <p:spPr>
          <a:xfrm>
            <a:off x="434340" y="784820"/>
            <a:ext cx="4728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330bd8c7d2a_0_530"/>
          <p:cNvSpPr/>
          <p:nvPr/>
        </p:nvSpPr>
        <p:spPr>
          <a:xfrm>
            <a:off x="4789050" y="2456425"/>
            <a:ext cx="2502300" cy="2845500"/>
          </a:xfrm>
          <a:prstGeom prst="rect">
            <a:avLst/>
          </a:prstGeom>
          <a:solidFill>
            <a:srgbClr val="FFFFFF">
              <a:alpha val="89800"/>
            </a:srgbClr>
          </a:solidFill>
          <a:ln cap="flat" cmpd="sng" w="19050">
            <a:solidFill>
              <a:srgbClr val="FFFFFF">
                <a:alpha val="9176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595959">
                <a:alpha val="40000"/>
              </a:srgbClr>
            </a:outerShdw>
          </a:effectLst>
        </p:spPr>
        <p:txBody>
          <a:bodyPr anchorCtr="0" anchor="t" bIns="4570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g330bd8c7d2a_0_530"/>
          <p:cNvSpPr txBox="1"/>
          <p:nvPr>
            <p:ph type="title"/>
          </p:nvPr>
        </p:nvSpPr>
        <p:spPr>
          <a:xfrm>
            <a:off x="280815" y="122242"/>
            <a:ext cx="9333000" cy="528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/>
              <a:t>외부 API 호출</a:t>
            </a:r>
            <a:endParaRPr sz="1900"/>
          </a:p>
        </p:txBody>
      </p:sp>
      <p:sp>
        <p:nvSpPr>
          <p:cNvPr id="979" name="Google Shape;979;g330bd8c7d2a_0_530"/>
          <p:cNvSpPr txBox="1"/>
          <p:nvPr>
            <p:ph idx="1" type="body"/>
          </p:nvPr>
        </p:nvSpPr>
        <p:spPr>
          <a:xfrm>
            <a:off x="162350" y="741950"/>
            <a:ext cx="9762600" cy="66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500">
                <a:solidFill>
                  <a:schemeClr val="dk1"/>
                </a:solidFill>
              </a:rPr>
              <a:t>라이브러리에서 제공하는 RestTemplate 빈은 외부에 보낼 요청, 받을 응답에 대해 추적 로깅을 위해 전후 처리함.</a:t>
            </a:r>
            <a:endParaRPr sz="1500"/>
          </a:p>
        </p:txBody>
      </p:sp>
      <p:sp>
        <p:nvSpPr>
          <p:cNvPr id="980" name="Google Shape;980;g330bd8c7d2a_0_530"/>
          <p:cNvSpPr/>
          <p:nvPr/>
        </p:nvSpPr>
        <p:spPr>
          <a:xfrm>
            <a:off x="1679525" y="2456425"/>
            <a:ext cx="2551500" cy="2845500"/>
          </a:xfrm>
          <a:prstGeom prst="rect">
            <a:avLst/>
          </a:prstGeom>
          <a:solidFill>
            <a:srgbClr val="FFFFFF">
              <a:alpha val="89800"/>
            </a:srgbClr>
          </a:solidFill>
          <a:ln cap="flat" cmpd="sng" w="19050">
            <a:solidFill>
              <a:srgbClr val="FFFFFF">
                <a:alpha val="9176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595959">
                <a:alpha val="40000"/>
              </a:srgbClr>
            </a:outerShdw>
          </a:effectLst>
        </p:spPr>
        <p:txBody>
          <a:bodyPr anchorCtr="0" anchor="t" bIns="4570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g330bd8c7d2a_0_530"/>
          <p:cNvSpPr/>
          <p:nvPr/>
        </p:nvSpPr>
        <p:spPr>
          <a:xfrm>
            <a:off x="729426" y="2470800"/>
            <a:ext cx="8325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5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g330bd8c7d2a_0_530"/>
          <p:cNvSpPr/>
          <p:nvPr/>
        </p:nvSpPr>
        <p:spPr>
          <a:xfrm>
            <a:off x="730263" y="2535806"/>
            <a:ext cx="6696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Client Layer</a:t>
            </a:r>
            <a:endParaRPr/>
          </a:p>
        </p:txBody>
      </p:sp>
      <p:sp>
        <p:nvSpPr>
          <p:cNvPr id="983" name="Google Shape;983;g330bd8c7d2a_0_530"/>
          <p:cNvSpPr/>
          <p:nvPr/>
        </p:nvSpPr>
        <p:spPr>
          <a:xfrm>
            <a:off x="1754275" y="2470800"/>
            <a:ext cx="23436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5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g330bd8c7d2a_0_530"/>
          <p:cNvSpPr/>
          <p:nvPr/>
        </p:nvSpPr>
        <p:spPr>
          <a:xfrm>
            <a:off x="1774937" y="2736550"/>
            <a:ext cx="2322900" cy="2363400"/>
          </a:xfrm>
          <a:prstGeom prst="rect">
            <a:avLst/>
          </a:prstGeom>
          <a:solidFill>
            <a:srgbClr val="FFFFFF">
              <a:alpha val="89800"/>
            </a:srgbClr>
          </a:solidFill>
          <a:ln cap="flat" cmpd="sng" w="19050">
            <a:solidFill>
              <a:srgbClr val="FFFFFF">
                <a:alpha val="9176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595959">
                <a:alpha val="40000"/>
              </a:srgbClr>
            </a:outerShdw>
          </a:effectLst>
        </p:spPr>
        <p:txBody>
          <a:bodyPr anchorCtr="0" anchor="t" bIns="4570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g330bd8c7d2a_0_530"/>
          <p:cNvSpPr/>
          <p:nvPr/>
        </p:nvSpPr>
        <p:spPr>
          <a:xfrm>
            <a:off x="1697051" y="2076675"/>
            <a:ext cx="34761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5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g330bd8c7d2a_0_530"/>
          <p:cNvSpPr/>
          <p:nvPr/>
        </p:nvSpPr>
        <p:spPr>
          <a:xfrm>
            <a:off x="2125643" y="2119108"/>
            <a:ext cx="26634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</a:rPr>
              <a:t>Spring Boot Application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987" name="Google Shape;987;g330bd8c7d2a_0_530"/>
          <p:cNvSpPr/>
          <p:nvPr/>
        </p:nvSpPr>
        <p:spPr>
          <a:xfrm>
            <a:off x="1913903" y="2882475"/>
            <a:ext cx="617400" cy="1921800"/>
          </a:xfrm>
          <a:prstGeom prst="roundRect">
            <a:avLst>
              <a:gd fmla="val 1407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0" lIns="89725" spcFirstLastPara="1" rIns="8972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g330bd8c7d2a_0_530"/>
          <p:cNvSpPr/>
          <p:nvPr/>
        </p:nvSpPr>
        <p:spPr>
          <a:xfrm>
            <a:off x="734177" y="2566312"/>
            <a:ext cx="832500" cy="2735700"/>
          </a:xfrm>
          <a:prstGeom prst="rect">
            <a:avLst/>
          </a:prstGeom>
          <a:solidFill>
            <a:srgbClr val="FFFFFF">
              <a:alpha val="89800"/>
            </a:srgbClr>
          </a:solidFill>
          <a:ln cap="flat" cmpd="sng" w="19050">
            <a:solidFill>
              <a:srgbClr val="FFFFFF">
                <a:alpha val="9176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595959">
                <a:alpha val="40000"/>
              </a:srgbClr>
            </a:outerShdw>
          </a:effectLst>
        </p:spPr>
        <p:txBody>
          <a:bodyPr anchorCtr="0" anchor="t" bIns="4570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g330bd8c7d2a_0_530"/>
          <p:cNvSpPr/>
          <p:nvPr/>
        </p:nvSpPr>
        <p:spPr>
          <a:xfrm>
            <a:off x="730275" y="2470800"/>
            <a:ext cx="8325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5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g330bd8c7d2a_0_530"/>
          <p:cNvSpPr/>
          <p:nvPr/>
        </p:nvSpPr>
        <p:spPr>
          <a:xfrm>
            <a:off x="806463" y="2535806"/>
            <a:ext cx="6696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Client Layer</a:t>
            </a:r>
            <a:endParaRPr/>
          </a:p>
        </p:txBody>
      </p:sp>
      <p:sp>
        <p:nvSpPr>
          <p:cNvPr id="991" name="Google Shape;991;g330bd8c7d2a_0_530"/>
          <p:cNvSpPr/>
          <p:nvPr/>
        </p:nvSpPr>
        <p:spPr>
          <a:xfrm>
            <a:off x="2031010" y="2513225"/>
            <a:ext cx="21429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Application Layer</a:t>
            </a:r>
            <a:endParaRPr/>
          </a:p>
        </p:txBody>
      </p:sp>
      <p:grpSp>
        <p:nvGrpSpPr>
          <p:cNvPr id="992" name="Google Shape;992;g330bd8c7d2a_0_530"/>
          <p:cNvGrpSpPr/>
          <p:nvPr/>
        </p:nvGrpSpPr>
        <p:grpSpPr>
          <a:xfrm>
            <a:off x="319195" y="1355725"/>
            <a:ext cx="2278102" cy="200466"/>
            <a:chOff x="531159" y="4099284"/>
            <a:chExt cx="2467882" cy="200466"/>
          </a:xfrm>
        </p:grpSpPr>
        <p:pic>
          <p:nvPicPr>
            <p:cNvPr id="993" name="Google Shape;993;g330bd8c7d2a_0_5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1159" y="4099389"/>
              <a:ext cx="200361" cy="2003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4" name="Google Shape;994;g330bd8c7d2a_0_530"/>
            <p:cNvSpPr txBox="1"/>
            <p:nvPr/>
          </p:nvSpPr>
          <p:spPr>
            <a:xfrm flipH="1">
              <a:off x="760441" y="4099284"/>
              <a:ext cx="22386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F3F3F"/>
                  </a:solidFill>
                </a:rPr>
                <a:t>라이브러리의 AOP 동작</a:t>
              </a:r>
              <a:endParaRPr/>
            </a:p>
          </p:txBody>
        </p:sp>
      </p:grpSp>
      <p:sp>
        <p:nvSpPr>
          <p:cNvPr id="995" name="Google Shape;995;g330bd8c7d2a_0_530"/>
          <p:cNvSpPr txBox="1"/>
          <p:nvPr/>
        </p:nvSpPr>
        <p:spPr>
          <a:xfrm>
            <a:off x="1556911" y="2910145"/>
            <a:ext cx="13311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Web Layer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96" name="Google Shape;996;g330bd8c7d2a_0_530"/>
          <p:cNvSpPr/>
          <p:nvPr/>
        </p:nvSpPr>
        <p:spPr>
          <a:xfrm>
            <a:off x="2677150" y="2854400"/>
            <a:ext cx="1331100" cy="1950000"/>
          </a:xfrm>
          <a:prstGeom prst="roundRect">
            <a:avLst>
              <a:gd fmla="val 1407" name="adj"/>
            </a:avLst>
          </a:prstGeom>
          <a:solidFill>
            <a:srgbClr val="DCE6F2"/>
          </a:solidFill>
          <a:ln>
            <a:noFill/>
          </a:ln>
        </p:spPr>
        <p:txBody>
          <a:bodyPr anchorCtr="0" anchor="ctr" bIns="0" lIns="89725" spcFirstLastPara="1" rIns="8972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g330bd8c7d2a_0_530"/>
          <p:cNvSpPr txBox="1"/>
          <p:nvPr/>
        </p:nvSpPr>
        <p:spPr>
          <a:xfrm>
            <a:off x="3305860" y="2861218"/>
            <a:ext cx="6372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00588E"/>
                </a:solidFill>
              </a:rPr>
              <a:t>Code Layer</a:t>
            </a:r>
            <a:endParaRPr/>
          </a:p>
        </p:txBody>
      </p:sp>
      <p:sp>
        <p:nvSpPr>
          <p:cNvPr id="998" name="Google Shape;998;g330bd8c7d2a_0_530"/>
          <p:cNvSpPr txBox="1"/>
          <p:nvPr/>
        </p:nvSpPr>
        <p:spPr>
          <a:xfrm>
            <a:off x="1161950" y="2849575"/>
            <a:ext cx="4896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9" name="Google Shape;999;g330bd8c7d2a_0_530"/>
          <p:cNvSpPr txBox="1"/>
          <p:nvPr/>
        </p:nvSpPr>
        <p:spPr>
          <a:xfrm>
            <a:off x="1161950" y="4463004"/>
            <a:ext cx="4896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응답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00" name="Google Shape;1000;g330bd8c7d2a_0_530"/>
          <p:cNvCxnSpPr/>
          <p:nvPr/>
        </p:nvCxnSpPr>
        <p:spPr>
          <a:xfrm flipH="1" rot="10800000">
            <a:off x="1587225" y="3048295"/>
            <a:ext cx="4104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1" name="Google Shape;1001;g330bd8c7d2a_0_530"/>
          <p:cNvCxnSpPr/>
          <p:nvPr/>
        </p:nvCxnSpPr>
        <p:spPr>
          <a:xfrm rot="10800000">
            <a:off x="1575125" y="4699000"/>
            <a:ext cx="38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2" name="Google Shape;1002;g330bd8c7d2a_0_530"/>
          <p:cNvSpPr/>
          <p:nvPr/>
        </p:nvSpPr>
        <p:spPr>
          <a:xfrm>
            <a:off x="4899125" y="2470800"/>
            <a:ext cx="23229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5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g330bd8c7d2a_0_530"/>
          <p:cNvSpPr/>
          <p:nvPr/>
        </p:nvSpPr>
        <p:spPr>
          <a:xfrm>
            <a:off x="5681752" y="2505150"/>
            <a:ext cx="11664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</a:rPr>
              <a:t>외부 API</a:t>
            </a:r>
            <a:endParaRPr/>
          </a:p>
        </p:txBody>
      </p:sp>
      <p:sp>
        <p:nvSpPr>
          <p:cNvPr id="1004" name="Google Shape;1004;g330bd8c7d2a_0_530"/>
          <p:cNvSpPr/>
          <p:nvPr/>
        </p:nvSpPr>
        <p:spPr>
          <a:xfrm>
            <a:off x="5859171" y="3371941"/>
            <a:ext cx="658200" cy="600600"/>
          </a:xfrm>
          <a:prstGeom prst="can">
            <a:avLst>
              <a:gd fmla="val 37415" name="adj"/>
            </a:avLst>
          </a:prstGeom>
          <a:solidFill>
            <a:srgbClr val="7F7F7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FFFFF"/>
                </a:solidFill>
              </a:rPr>
              <a:t>DB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g330bd8c7d2a_0_530"/>
          <p:cNvSpPr/>
          <p:nvPr/>
        </p:nvSpPr>
        <p:spPr>
          <a:xfrm>
            <a:off x="2935075" y="2971925"/>
            <a:ext cx="599400" cy="88200"/>
          </a:xfrm>
          <a:prstGeom prst="round2SameRect">
            <a:avLst>
              <a:gd fmla="val 10053" name="adj1"/>
              <a:gd fmla="val 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FFFF"/>
                </a:solidFill>
              </a:rPr>
              <a:t>Service</a:t>
            </a:r>
            <a:endParaRPr/>
          </a:p>
        </p:txBody>
      </p:sp>
      <p:sp>
        <p:nvSpPr>
          <p:cNvPr id="1006" name="Google Shape;1006;g330bd8c7d2a_0_530"/>
          <p:cNvSpPr/>
          <p:nvPr/>
        </p:nvSpPr>
        <p:spPr>
          <a:xfrm>
            <a:off x="2935101" y="3068400"/>
            <a:ext cx="599400" cy="1552800"/>
          </a:xfrm>
          <a:prstGeom prst="round2SameRect">
            <a:avLst>
              <a:gd fmla="val 0" name="adj1"/>
              <a:gd fmla="val 2506" name="adj2"/>
            </a:avLst>
          </a:prstGeom>
          <a:solidFill>
            <a:srgbClr val="FFFFFF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40640" lvl="1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64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g330bd8c7d2a_0_530"/>
          <p:cNvSpPr/>
          <p:nvPr/>
        </p:nvSpPr>
        <p:spPr>
          <a:xfrm>
            <a:off x="3380025" y="3548600"/>
            <a:ext cx="669600" cy="562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9050">
            <a:solidFill>
              <a:srgbClr val="F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175" lIns="0" spcFirstLastPara="1" rIns="0" wrap="square" tIns="33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8" name="Google Shape;1008;g330bd8c7d2a_0_530"/>
          <p:cNvCxnSpPr>
            <a:stCxn id="1007" idx="0"/>
          </p:cNvCxnSpPr>
          <p:nvPr/>
        </p:nvCxnSpPr>
        <p:spPr>
          <a:xfrm flipH="1" rot="5400000">
            <a:off x="3294675" y="3128450"/>
            <a:ext cx="375300" cy="465000"/>
          </a:xfrm>
          <a:prstGeom prst="curvedConnector2">
            <a:avLst/>
          </a:prstGeom>
          <a:noFill/>
          <a:ln cap="flat" cmpd="sng" w="9525">
            <a:solidFill>
              <a:srgbClr val="5F5F5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09" name="Google Shape;1009;g330bd8c7d2a_0_530"/>
          <p:cNvCxnSpPr>
            <a:stCxn id="1006" idx="3"/>
            <a:endCxn id="1006" idx="1"/>
          </p:cNvCxnSpPr>
          <p:nvPr/>
        </p:nvCxnSpPr>
        <p:spPr>
          <a:xfrm>
            <a:off x="3234801" y="3068400"/>
            <a:ext cx="0" cy="15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0" name="Google Shape;1010;g330bd8c7d2a_0_530"/>
          <p:cNvCxnSpPr/>
          <p:nvPr/>
        </p:nvCxnSpPr>
        <p:spPr>
          <a:xfrm rot="10800000">
            <a:off x="2764170" y="4606994"/>
            <a:ext cx="470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1" name="Google Shape;1011;g330bd8c7d2a_0_530"/>
          <p:cNvCxnSpPr/>
          <p:nvPr/>
        </p:nvCxnSpPr>
        <p:spPr>
          <a:xfrm flipH="1" rot="10800000">
            <a:off x="2761575" y="3075450"/>
            <a:ext cx="4761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2" name="Google Shape;1012;g330bd8c7d2a_0_530"/>
          <p:cNvSpPr/>
          <p:nvPr/>
        </p:nvSpPr>
        <p:spPr>
          <a:xfrm>
            <a:off x="4899137" y="2736550"/>
            <a:ext cx="2322900" cy="2363400"/>
          </a:xfrm>
          <a:prstGeom prst="rect">
            <a:avLst/>
          </a:prstGeom>
          <a:solidFill>
            <a:srgbClr val="FFFFFF">
              <a:alpha val="89800"/>
            </a:srgbClr>
          </a:solidFill>
          <a:ln cap="flat" cmpd="sng" w="19050">
            <a:solidFill>
              <a:srgbClr val="FFFFFF">
                <a:alpha val="9176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595959">
                <a:alpha val="40000"/>
              </a:srgbClr>
            </a:outerShdw>
          </a:effectLst>
        </p:spPr>
        <p:txBody>
          <a:bodyPr anchorCtr="0" anchor="t" bIns="4570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g330bd8c7d2a_0_530"/>
          <p:cNvSpPr/>
          <p:nvPr/>
        </p:nvSpPr>
        <p:spPr>
          <a:xfrm>
            <a:off x="5038103" y="2882475"/>
            <a:ext cx="617400" cy="1921800"/>
          </a:xfrm>
          <a:prstGeom prst="roundRect">
            <a:avLst>
              <a:gd fmla="val 1407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0" lIns="89725" spcFirstLastPara="1" rIns="8972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g330bd8c7d2a_0_530"/>
          <p:cNvSpPr txBox="1"/>
          <p:nvPr/>
        </p:nvSpPr>
        <p:spPr>
          <a:xfrm>
            <a:off x="4681111" y="2910145"/>
            <a:ext cx="13311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Web Layer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5" name="Google Shape;1015;g330bd8c7d2a_0_530"/>
          <p:cNvSpPr/>
          <p:nvPr/>
        </p:nvSpPr>
        <p:spPr>
          <a:xfrm>
            <a:off x="5801350" y="2854400"/>
            <a:ext cx="1331100" cy="1921800"/>
          </a:xfrm>
          <a:prstGeom prst="roundRect">
            <a:avLst>
              <a:gd fmla="val 1407" name="adj"/>
            </a:avLst>
          </a:prstGeom>
          <a:solidFill>
            <a:srgbClr val="DCE6F2"/>
          </a:solidFill>
          <a:ln>
            <a:noFill/>
          </a:ln>
        </p:spPr>
        <p:txBody>
          <a:bodyPr anchorCtr="0" anchor="ctr" bIns="0" lIns="89725" spcFirstLastPara="1" rIns="8972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g330bd8c7d2a_0_530"/>
          <p:cNvSpPr txBox="1"/>
          <p:nvPr/>
        </p:nvSpPr>
        <p:spPr>
          <a:xfrm>
            <a:off x="6430060" y="2861218"/>
            <a:ext cx="6372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00588E"/>
                </a:solidFill>
              </a:rPr>
              <a:t>Code Layer</a:t>
            </a:r>
            <a:endParaRPr/>
          </a:p>
        </p:txBody>
      </p:sp>
      <p:cxnSp>
        <p:nvCxnSpPr>
          <p:cNvPr id="1017" name="Google Shape;1017;g330bd8c7d2a_0_530"/>
          <p:cNvCxnSpPr/>
          <p:nvPr/>
        </p:nvCxnSpPr>
        <p:spPr>
          <a:xfrm flipH="1" rot="10800000">
            <a:off x="3241550" y="3154550"/>
            <a:ext cx="1861800" cy="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8" name="Google Shape;1018;g330bd8c7d2a_0_530"/>
          <p:cNvCxnSpPr/>
          <p:nvPr/>
        </p:nvCxnSpPr>
        <p:spPr>
          <a:xfrm rot="10800000">
            <a:off x="3248725" y="4511125"/>
            <a:ext cx="1896900" cy="6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9" name="Google Shape;1019;g330bd8c7d2a_0_530"/>
          <p:cNvSpPr/>
          <p:nvPr/>
        </p:nvSpPr>
        <p:spPr>
          <a:xfrm>
            <a:off x="3380025" y="3818950"/>
            <a:ext cx="410400" cy="2571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9050">
            <a:solidFill>
              <a:srgbClr val="F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175" lIns="0" spcFirstLastPara="1" rIns="0" wrap="square" tIns="33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0000"/>
                </a:solidFill>
              </a:rPr>
              <a:t>인터셉터</a:t>
            </a:r>
            <a:endParaRPr sz="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g330bd8c7d2a_0_530"/>
          <p:cNvSpPr txBox="1"/>
          <p:nvPr/>
        </p:nvSpPr>
        <p:spPr>
          <a:xfrm>
            <a:off x="3329331" y="3599700"/>
            <a:ext cx="8022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F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RestTemplate</a:t>
            </a:r>
            <a:endParaRPr sz="700">
              <a:solidFill>
                <a:srgbClr val="F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21" name="Google Shape;1021;g330bd8c7d2a_0_530"/>
          <p:cNvCxnSpPr>
            <a:stCxn id="1007" idx="2"/>
          </p:cNvCxnSpPr>
          <p:nvPr/>
        </p:nvCxnSpPr>
        <p:spPr>
          <a:xfrm rot="5400000">
            <a:off x="3286575" y="4069250"/>
            <a:ext cx="386400" cy="470100"/>
          </a:xfrm>
          <a:prstGeom prst="curvedConnector2">
            <a:avLst/>
          </a:prstGeom>
          <a:noFill/>
          <a:ln cap="flat" cmpd="sng" w="9525">
            <a:solidFill>
              <a:srgbClr val="5F5F5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22" name="Google Shape;1022;g330bd8c7d2a_0_530"/>
          <p:cNvSpPr txBox="1"/>
          <p:nvPr/>
        </p:nvSpPr>
        <p:spPr>
          <a:xfrm>
            <a:off x="3905150" y="2849575"/>
            <a:ext cx="4896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3" name="Google Shape;1023;g330bd8c7d2a_0_530"/>
          <p:cNvSpPr txBox="1"/>
          <p:nvPr/>
        </p:nvSpPr>
        <p:spPr>
          <a:xfrm>
            <a:off x="3905150" y="4463004"/>
            <a:ext cx="4896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응답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24" name="Google Shape;1024;g330bd8c7d2a_0_530"/>
          <p:cNvCxnSpPr/>
          <p:nvPr/>
        </p:nvCxnSpPr>
        <p:spPr>
          <a:xfrm>
            <a:off x="3235225" y="3168266"/>
            <a:ext cx="3900" cy="1323600"/>
          </a:xfrm>
          <a:prstGeom prst="straightConnector1">
            <a:avLst/>
          </a:prstGeom>
          <a:noFill/>
          <a:ln cap="rnd" cmpd="sng" w="25400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025" name="Google Shape;1025;g330bd8c7d2a_0_530"/>
          <p:cNvSpPr/>
          <p:nvPr/>
        </p:nvSpPr>
        <p:spPr>
          <a:xfrm>
            <a:off x="2300225" y="3753150"/>
            <a:ext cx="913200" cy="14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175" lIns="0" spcFirstLastPara="1" rIns="0" wrap="square" tIns="33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95C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g330bd8c7d2a_0_530"/>
          <p:cNvSpPr txBox="1"/>
          <p:nvPr/>
        </p:nvSpPr>
        <p:spPr>
          <a:xfrm>
            <a:off x="2329233" y="3770571"/>
            <a:ext cx="8844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/>
              <a:t>외부 API 수행시간</a:t>
            </a:r>
            <a:endParaRPr/>
          </a:p>
        </p:txBody>
      </p:sp>
      <p:sp>
        <p:nvSpPr>
          <p:cNvPr id="1027" name="Google Shape;1027;g330bd8c7d2a_0_530"/>
          <p:cNvSpPr/>
          <p:nvPr/>
        </p:nvSpPr>
        <p:spPr>
          <a:xfrm>
            <a:off x="2202100" y="3206250"/>
            <a:ext cx="913200" cy="14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175" lIns="0" spcFirstLastPara="1" rIns="0" wrap="square" tIns="33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95C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g330bd8c7d2a_0_530"/>
          <p:cNvSpPr txBox="1"/>
          <p:nvPr/>
        </p:nvSpPr>
        <p:spPr>
          <a:xfrm>
            <a:off x="2199925" y="3234042"/>
            <a:ext cx="9132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/>
              <a:t>외부 API 호출 시간</a:t>
            </a:r>
            <a:endParaRPr/>
          </a:p>
        </p:txBody>
      </p:sp>
      <p:sp>
        <p:nvSpPr>
          <p:cNvPr id="1029" name="Google Shape;1029;g330bd8c7d2a_0_530"/>
          <p:cNvSpPr/>
          <p:nvPr/>
        </p:nvSpPr>
        <p:spPr>
          <a:xfrm>
            <a:off x="2202100" y="4259250"/>
            <a:ext cx="913200" cy="15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175" lIns="0" spcFirstLastPara="1" rIns="0" wrap="square" tIns="33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95C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g330bd8c7d2a_0_530"/>
          <p:cNvSpPr txBox="1"/>
          <p:nvPr/>
        </p:nvSpPr>
        <p:spPr>
          <a:xfrm>
            <a:off x="2228425" y="4295034"/>
            <a:ext cx="8844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</a:rPr>
              <a:t>외부 API 호출 시간</a:t>
            </a:r>
            <a:endParaRPr sz="800"/>
          </a:p>
        </p:txBody>
      </p:sp>
      <p:cxnSp>
        <p:nvCxnSpPr>
          <p:cNvPr id="1031" name="Google Shape;1031;g330bd8c7d2a_0_530"/>
          <p:cNvCxnSpPr>
            <a:stCxn id="1030" idx="3"/>
          </p:cNvCxnSpPr>
          <p:nvPr/>
        </p:nvCxnSpPr>
        <p:spPr>
          <a:xfrm>
            <a:off x="3112825" y="4350384"/>
            <a:ext cx="117000" cy="144300"/>
          </a:xfrm>
          <a:prstGeom prst="curvedConnector2">
            <a:avLst/>
          </a:prstGeom>
          <a:noFill/>
          <a:ln cap="flat" cmpd="sng" w="9525">
            <a:solidFill>
              <a:srgbClr val="5F5F5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32" name="Google Shape;1032;g330bd8c7d2a_0_530"/>
          <p:cNvCxnSpPr/>
          <p:nvPr/>
        </p:nvCxnSpPr>
        <p:spPr>
          <a:xfrm flipH="1" rot="10800000">
            <a:off x="3132825" y="3181388"/>
            <a:ext cx="111600" cy="109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F5F5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33" name="Google Shape;1033;g330bd8c7d2a_0_530"/>
          <p:cNvSpPr txBox="1"/>
          <p:nvPr/>
        </p:nvSpPr>
        <p:spPr>
          <a:xfrm>
            <a:off x="6977075" y="1515075"/>
            <a:ext cx="6582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순서</a:t>
            </a:r>
            <a:endParaRPr b="1" sz="13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4" name="Google Shape;1034;g330bd8c7d2a_0_530"/>
          <p:cNvSpPr txBox="1"/>
          <p:nvPr/>
        </p:nvSpPr>
        <p:spPr>
          <a:xfrm>
            <a:off x="171350" y="5668975"/>
            <a:ext cx="9906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시간</a:t>
            </a:r>
            <a:endParaRPr b="1" sz="13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5" name="Google Shape;1035;g330bd8c7d2a_0_530"/>
          <p:cNvSpPr/>
          <p:nvPr/>
        </p:nvSpPr>
        <p:spPr>
          <a:xfrm>
            <a:off x="154125" y="1844550"/>
            <a:ext cx="173100" cy="3982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6" name="Google Shape;1036;g330bd8c7d2a_0_530"/>
          <p:cNvSpPr/>
          <p:nvPr/>
        </p:nvSpPr>
        <p:spPr>
          <a:xfrm rot="-5400000">
            <a:off x="3665425" y="-1666950"/>
            <a:ext cx="173100" cy="7106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7" name="Google Shape;1037;g330bd8c7d2a_0_530"/>
          <p:cNvSpPr/>
          <p:nvPr/>
        </p:nvSpPr>
        <p:spPr>
          <a:xfrm>
            <a:off x="7718785" y="1865784"/>
            <a:ext cx="165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i="0" lang="ko-KR" sz="12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g330bd8c7d2a_0_530"/>
          <p:cNvSpPr/>
          <p:nvPr/>
        </p:nvSpPr>
        <p:spPr>
          <a:xfrm>
            <a:off x="7399150" y="2225547"/>
            <a:ext cx="2271000" cy="31221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8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외부에 보낼 요청과 그에 대한 응답에 대해 추적ID 전파및 확보, 이벤트의 상관 관계 정보 전파및 확보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라이브러리에서 제공하는 RestTemplate 빈을 통해 호출시 ‘라이브러리 적용 방법'을 제외한 별도의 설정 없이 동작.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호출할 어플리케이션도 이 라이브러리를 적용시 추적 로깅 가능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1778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t/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9" name="Google Shape;1039;g330bd8c7d2a_0_530"/>
          <p:cNvSpPr/>
          <p:nvPr/>
        </p:nvSpPr>
        <p:spPr>
          <a:xfrm>
            <a:off x="7475758" y="2333836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g330bd8c7d2a_0_530"/>
          <p:cNvSpPr/>
          <p:nvPr/>
        </p:nvSpPr>
        <p:spPr>
          <a:xfrm>
            <a:off x="7475758" y="3327350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g330bd8c7d2a_0_530"/>
          <p:cNvSpPr/>
          <p:nvPr/>
        </p:nvSpPr>
        <p:spPr>
          <a:xfrm>
            <a:off x="7475758" y="4385867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g330bd8c7d2a_0_530"/>
          <p:cNvSpPr txBox="1"/>
          <p:nvPr/>
        </p:nvSpPr>
        <p:spPr>
          <a:xfrm>
            <a:off x="7337575" y="1063600"/>
            <a:ext cx="2720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C55A11"/>
                </a:solidFill>
              </a:rPr>
              <a:t>       : 라이브러리에서 제공하는 클래스</a:t>
            </a:r>
            <a:endParaRPr sz="1100">
              <a:solidFill>
                <a:srgbClr val="C55A1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C55A11"/>
                </a:solidFill>
              </a:rPr>
              <a:t>       : 수행 시간</a:t>
            </a:r>
            <a:endParaRPr sz="1100">
              <a:solidFill>
                <a:srgbClr val="C55A1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C55A11"/>
                </a:solidFill>
              </a:rPr>
              <a:t>       : 구간 입장/종료 시점</a:t>
            </a:r>
            <a:endParaRPr sz="1100">
              <a:solidFill>
                <a:srgbClr val="C55A1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C55A11"/>
                </a:solidFill>
              </a:rPr>
              <a:t>       : 라이브러리가 수집하는 로깅 구간</a:t>
            </a:r>
            <a:endParaRPr sz="1100">
              <a:solidFill>
                <a:srgbClr val="C55A11"/>
              </a:solidFill>
            </a:endParaRPr>
          </a:p>
        </p:txBody>
      </p:sp>
      <p:sp>
        <p:nvSpPr>
          <p:cNvPr id="1043" name="Google Shape;1043;g330bd8c7d2a_0_530"/>
          <p:cNvSpPr/>
          <p:nvPr/>
        </p:nvSpPr>
        <p:spPr>
          <a:xfrm>
            <a:off x="7458625" y="1130175"/>
            <a:ext cx="227700" cy="110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9050">
            <a:solidFill>
              <a:srgbClr val="F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175" lIns="0" spcFirstLastPara="1" rIns="0" wrap="square" tIns="33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g330bd8c7d2a_0_530"/>
          <p:cNvSpPr/>
          <p:nvPr/>
        </p:nvSpPr>
        <p:spPr>
          <a:xfrm>
            <a:off x="7446150" y="1316700"/>
            <a:ext cx="243000" cy="110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175" lIns="0" spcFirstLastPara="1" rIns="0" wrap="square" tIns="33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95C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g330bd8c7d2a_0_530"/>
          <p:cNvSpPr/>
          <p:nvPr/>
        </p:nvSpPr>
        <p:spPr>
          <a:xfrm>
            <a:off x="7444550" y="1511325"/>
            <a:ext cx="243000" cy="110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175" lIns="0" spcFirstLastPara="1" rIns="0" wrap="square" tIns="33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95C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g330bd8c7d2a_0_530"/>
          <p:cNvSpPr/>
          <p:nvPr/>
        </p:nvSpPr>
        <p:spPr>
          <a:xfrm>
            <a:off x="7424241" y="1713691"/>
            <a:ext cx="271800" cy="34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47" name="Google Shape;1047;g330bd8c7d2a_0_530"/>
          <p:cNvCxnSpPr>
            <a:stCxn id="1019" idx="0"/>
          </p:cNvCxnSpPr>
          <p:nvPr/>
        </p:nvCxnSpPr>
        <p:spPr>
          <a:xfrm flipH="1" rot="5400000">
            <a:off x="3105075" y="3338800"/>
            <a:ext cx="633900" cy="326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00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48" name="Google Shape;1048;g330bd8c7d2a_0_530"/>
          <p:cNvCxnSpPr>
            <a:stCxn id="1019" idx="2"/>
          </p:cNvCxnSpPr>
          <p:nvPr/>
        </p:nvCxnSpPr>
        <p:spPr>
          <a:xfrm rot="5400000">
            <a:off x="3209925" y="4113850"/>
            <a:ext cx="413100" cy="337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00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49" name="Google Shape;1049;g330bd8c7d2a_0_530"/>
          <p:cNvSpPr/>
          <p:nvPr/>
        </p:nvSpPr>
        <p:spPr>
          <a:xfrm>
            <a:off x="3782825" y="3905550"/>
            <a:ext cx="669600" cy="109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175" lIns="0" spcFirstLastPara="1" rIns="0" wrap="square" tIns="33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95C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g330bd8c7d2a_0_530"/>
          <p:cNvSpPr txBox="1"/>
          <p:nvPr/>
        </p:nvSpPr>
        <p:spPr>
          <a:xfrm>
            <a:off x="3700833" y="3922971"/>
            <a:ext cx="884400" cy="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/>
              <a:t>요청,응답 전후처리</a:t>
            </a: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32d0dcc16f2_0_23"/>
          <p:cNvSpPr/>
          <p:nvPr/>
        </p:nvSpPr>
        <p:spPr>
          <a:xfrm>
            <a:off x="380492" y="1844539"/>
            <a:ext cx="6668100" cy="4356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6" name="Google Shape;1056;g32d0dcc16f2_0_23"/>
          <p:cNvSpPr txBox="1"/>
          <p:nvPr>
            <p:ph type="title"/>
          </p:nvPr>
        </p:nvSpPr>
        <p:spPr>
          <a:xfrm>
            <a:off x="280815" y="122242"/>
            <a:ext cx="9333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/>
              <a:t>외부</a:t>
            </a:r>
            <a:r>
              <a:rPr lang="ko-KR" sz="1900"/>
              <a:t> API 호출 </a:t>
            </a:r>
            <a:r>
              <a:rPr lang="ko-KR" sz="1900"/>
              <a:t>관련 병목 현상을 판단할 기준 시간 설정</a:t>
            </a:r>
            <a:endParaRPr sz="1900"/>
          </a:p>
        </p:txBody>
      </p:sp>
      <p:sp>
        <p:nvSpPr>
          <p:cNvPr id="1057" name="Google Shape;1057;g32d0dcc16f2_0_23"/>
          <p:cNvSpPr txBox="1"/>
          <p:nvPr>
            <p:ph idx="1" type="body"/>
          </p:nvPr>
        </p:nvSpPr>
        <p:spPr>
          <a:xfrm>
            <a:off x="286043" y="741952"/>
            <a:ext cx="93279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</a:rPr>
              <a:t>적용할 </a:t>
            </a:r>
            <a:r>
              <a:rPr lang="ko-KR" sz="1500">
                <a:solidFill>
                  <a:schemeClr val="dk1"/>
                </a:solidFill>
              </a:rPr>
              <a:t>어플리케이션에서 외부 API</a:t>
            </a:r>
            <a:r>
              <a:rPr lang="ko-KR" sz="1500">
                <a:solidFill>
                  <a:schemeClr val="dk1"/>
                </a:solidFill>
              </a:rPr>
              <a:t> 수행 시간에 대해 병목 현상인지 판단할 기준 시간을 설정할 수 있음.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058" name="Google Shape;1058;g32d0dcc16f2_0_23"/>
          <p:cNvSpPr/>
          <p:nvPr/>
        </p:nvSpPr>
        <p:spPr>
          <a:xfrm>
            <a:off x="2295086" y="1560984"/>
            <a:ext cx="283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lang="ko-KR" sz="12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병목 현상  기준 시간 설정 예시 코드</a:t>
            </a:r>
            <a:endParaRPr sz="1200"/>
          </a:p>
        </p:txBody>
      </p:sp>
      <p:sp>
        <p:nvSpPr>
          <p:cNvPr id="1059" name="Google Shape;1059;g32d0dcc16f2_0_23"/>
          <p:cNvSpPr/>
          <p:nvPr/>
        </p:nvSpPr>
        <p:spPr>
          <a:xfrm>
            <a:off x="7566385" y="1484784"/>
            <a:ext cx="165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i="0" lang="ko-KR" sz="12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sz="1200"/>
          </a:p>
        </p:txBody>
      </p:sp>
      <p:sp>
        <p:nvSpPr>
          <p:cNvPr id="1060" name="Google Shape;1060;g32d0dcc16f2_0_23"/>
          <p:cNvSpPr/>
          <p:nvPr/>
        </p:nvSpPr>
        <p:spPr>
          <a:xfrm>
            <a:off x="7246750" y="1844539"/>
            <a:ext cx="2271000" cy="4356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8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application.yml 에서의 기준 시간 설정 코드</a:t>
            </a:r>
            <a:r>
              <a:rPr b="0" i="0" lang="ko-KR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    application.properties에서의 기준 시간 설정 코드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1778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1" name="Google Shape;1061;g32d0dcc16f2_0_23"/>
          <p:cNvSpPr/>
          <p:nvPr/>
        </p:nvSpPr>
        <p:spPr>
          <a:xfrm>
            <a:off x="7323358" y="1952836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g32d0dcc16f2_0_23"/>
          <p:cNvSpPr txBox="1"/>
          <p:nvPr/>
        </p:nvSpPr>
        <p:spPr>
          <a:xfrm>
            <a:off x="396567" y="1909821"/>
            <a:ext cx="482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3" name="Google Shape;1063;g32d0dcc16f2_0_23"/>
          <p:cNvSpPr/>
          <p:nvPr/>
        </p:nvSpPr>
        <p:spPr>
          <a:xfrm>
            <a:off x="4565957" y="3894337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064" name="Google Shape;1064;g32d0dcc16f2_0_23"/>
          <p:cNvSpPr/>
          <p:nvPr/>
        </p:nvSpPr>
        <p:spPr>
          <a:xfrm>
            <a:off x="7323358" y="2471191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2</a:t>
            </a:r>
            <a:endParaRPr/>
          </a:p>
        </p:txBody>
      </p:sp>
      <p:sp>
        <p:nvSpPr>
          <p:cNvPr id="1065" name="Google Shape;1065;g32d0dcc16f2_0_23"/>
          <p:cNvSpPr/>
          <p:nvPr/>
        </p:nvSpPr>
        <p:spPr>
          <a:xfrm>
            <a:off x="488500" y="1952823"/>
            <a:ext cx="6466200" cy="3702000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33333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elleza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6" name="Google Shape;1066;g32d0dcc16f2_0_23"/>
          <p:cNvSpPr/>
          <p:nvPr/>
        </p:nvSpPr>
        <p:spPr>
          <a:xfrm>
            <a:off x="1532625" y="1952825"/>
            <a:ext cx="5328600" cy="161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u="sng">
                <a:solidFill>
                  <a:schemeClr val="dk1"/>
                </a:solidFill>
              </a:rPr>
              <a:t>rest-template</a:t>
            </a:r>
            <a:r>
              <a:rPr lang="ko-KR" sz="1000">
                <a:solidFill>
                  <a:schemeClr val="dk1"/>
                </a:solidFill>
              </a:rPr>
              <a:t>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  executed: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    time: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      threshold: 0 # 기본값 1000ms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067" name="Google Shape;1067;g32d0dcc16f2_0_23"/>
          <p:cNvSpPr txBox="1"/>
          <p:nvPr/>
        </p:nvSpPr>
        <p:spPr>
          <a:xfrm>
            <a:off x="488500" y="2981200"/>
            <a:ext cx="969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068" name="Google Shape;1068;g32d0dcc16f2_0_23"/>
          <p:cNvSpPr/>
          <p:nvPr/>
        </p:nvSpPr>
        <p:spPr>
          <a:xfrm>
            <a:off x="1381801" y="2024018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1</a:t>
            </a:r>
            <a:endParaRPr/>
          </a:p>
        </p:txBody>
      </p:sp>
      <p:sp>
        <p:nvSpPr>
          <p:cNvPr id="1069" name="Google Shape;1069;g32d0dcc16f2_0_23"/>
          <p:cNvSpPr/>
          <p:nvPr/>
        </p:nvSpPr>
        <p:spPr>
          <a:xfrm>
            <a:off x="1305601" y="3776618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2</a:t>
            </a:r>
            <a:endParaRPr/>
          </a:p>
        </p:txBody>
      </p:sp>
      <p:sp>
        <p:nvSpPr>
          <p:cNvPr id="1070" name="Google Shape;1070;g32d0dcc16f2_0_23"/>
          <p:cNvSpPr/>
          <p:nvPr/>
        </p:nvSpPr>
        <p:spPr>
          <a:xfrm>
            <a:off x="1532625" y="3705425"/>
            <a:ext cx="5328600" cy="161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u="sng">
                <a:solidFill>
                  <a:schemeClr val="dk1"/>
                </a:solidFill>
              </a:rPr>
              <a:t>rest-template.executed.time.threshold</a:t>
            </a:r>
            <a:r>
              <a:rPr lang="ko-KR" sz="1000">
                <a:solidFill>
                  <a:schemeClr val="dk1"/>
                </a:solidFill>
              </a:rPr>
              <a:t>:500   </a:t>
            </a:r>
            <a:r>
              <a:rPr i="1" lang="ko-KR" sz="1000">
                <a:solidFill>
                  <a:schemeClr val="dk1"/>
                </a:solidFill>
              </a:rPr>
              <a:t># ms 기준, N(ms) 를 초과시 병목 현상으로 판단 </a:t>
            </a:r>
            <a:endParaRPr i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3383cb9ab5a_0_20"/>
          <p:cNvSpPr/>
          <p:nvPr/>
        </p:nvSpPr>
        <p:spPr>
          <a:xfrm>
            <a:off x="380492" y="1844539"/>
            <a:ext cx="6668100" cy="4356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6" name="Google Shape;1076;g3383cb9ab5a_0_20"/>
          <p:cNvSpPr txBox="1"/>
          <p:nvPr>
            <p:ph type="title"/>
          </p:nvPr>
        </p:nvSpPr>
        <p:spPr>
          <a:xfrm>
            <a:off x="280815" y="122242"/>
            <a:ext cx="9333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/>
              <a:t>라이브러리의 RestTemplate 빈 등록 여부 설정</a:t>
            </a:r>
            <a:endParaRPr sz="1900"/>
          </a:p>
        </p:txBody>
      </p:sp>
      <p:sp>
        <p:nvSpPr>
          <p:cNvPr id="1077" name="Google Shape;1077;g3383cb9ab5a_0_20"/>
          <p:cNvSpPr txBox="1"/>
          <p:nvPr>
            <p:ph idx="1" type="body"/>
          </p:nvPr>
        </p:nvSpPr>
        <p:spPr>
          <a:xfrm>
            <a:off x="286043" y="741952"/>
            <a:ext cx="93279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</a:rPr>
              <a:t>적용할 어플리케이션에서 </a:t>
            </a:r>
            <a:r>
              <a:rPr lang="ko-KR" sz="1500">
                <a:solidFill>
                  <a:schemeClr val="dk1"/>
                </a:solidFill>
              </a:rPr>
              <a:t>라이브러리의 restTemplate 빈을 등록 여부를 설정할 수 있음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078" name="Google Shape;1078;g3383cb9ab5a_0_20"/>
          <p:cNvSpPr/>
          <p:nvPr/>
        </p:nvSpPr>
        <p:spPr>
          <a:xfrm>
            <a:off x="2295086" y="1560984"/>
            <a:ext cx="283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lang="ko-KR" sz="12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restTemplate 빈 등록 여부 설정</a:t>
            </a:r>
            <a:endParaRPr sz="1200"/>
          </a:p>
        </p:txBody>
      </p:sp>
      <p:sp>
        <p:nvSpPr>
          <p:cNvPr id="1079" name="Google Shape;1079;g3383cb9ab5a_0_20"/>
          <p:cNvSpPr/>
          <p:nvPr/>
        </p:nvSpPr>
        <p:spPr>
          <a:xfrm>
            <a:off x="7566385" y="1484784"/>
            <a:ext cx="165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i="0" lang="ko-KR" sz="12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sz="1200"/>
          </a:p>
        </p:txBody>
      </p:sp>
      <p:sp>
        <p:nvSpPr>
          <p:cNvPr id="1080" name="Google Shape;1080;g3383cb9ab5a_0_20"/>
          <p:cNvSpPr/>
          <p:nvPr/>
        </p:nvSpPr>
        <p:spPr>
          <a:xfrm>
            <a:off x="7246750" y="1844539"/>
            <a:ext cx="2271000" cy="4356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8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application.yml 에서의 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등록 여부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설정 코드</a:t>
            </a:r>
            <a:r>
              <a:rPr b="0" i="0" lang="ko-KR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    application.properties에서의 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등록 여부 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설정 코드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1778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1778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1778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1778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위의 설정 코드가 없다면 라이브러리의 restTemplate은 어플리케이션의 스프링 컨테이너에 빈으로 등록이 됨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762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1" name="Google Shape;1081;g3383cb9ab5a_0_20"/>
          <p:cNvSpPr/>
          <p:nvPr/>
        </p:nvSpPr>
        <p:spPr>
          <a:xfrm>
            <a:off x="7323358" y="1952836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g3383cb9ab5a_0_20"/>
          <p:cNvSpPr txBox="1"/>
          <p:nvPr/>
        </p:nvSpPr>
        <p:spPr>
          <a:xfrm>
            <a:off x="396567" y="1909821"/>
            <a:ext cx="482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3" name="Google Shape;1083;g3383cb9ab5a_0_20"/>
          <p:cNvSpPr/>
          <p:nvPr/>
        </p:nvSpPr>
        <p:spPr>
          <a:xfrm>
            <a:off x="4565957" y="3894337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084" name="Google Shape;1084;g3383cb9ab5a_0_20"/>
          <p:cNvSpPr/>
          <p:nvPr/>
        </p:nvSpPr>
        <p:spPr>
          <a:xfrm>
            <a:off x="7323358" y="2471191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2</a:t>
            </a:r>
            <a:endParaRPr/>
          </a:p>
        </p:txBody>
      </p:sp>
      <p:sp>
        <p:nvSpPr>
          <p:cNvPr id="1085" name="Google Shape;1085;g3383cb9ab5a_0_20"/>
          <p:cNvSpPr/>
          <p:nvPr/>
        </p:nvSpPr>
        <p:spPr>
          <a:xfrm>
            <a:off x="488500" y="1952823"/>
            <a:ext cx="6466200" cy="3702000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33333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elleza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6" name="Google Shape;1086;g3383cb9ab5a_0_20"/>
          <p:cNvSpPr/>
          <p:nvPr/>
        </p:nvSpPr>
        <p:spPr>
          <a:xfrm>
            <a:off x="1532625" y="1952825"/>
            <a:ext cx="5328600" cy="161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u="sng">
                <a:solidFill>
                  <a:schemeClr val="dk1"/>
                </a:solidFill>
              </a:rPr>
              <a:t>spider</a:t>
            </a:r>
            <a:r>
              <a:rPr lang="ko-KR" sz="1000">
                <a:solidFill>
                  <a:schemeClr val="dk1"/>
                </a:solidFill>
              </a:rPr>
              <a:t>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  resttemplate: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    enabled:false       //</a:t>
            </a:r>
            <a:r>
              <a:rPr lang="ko-KR" sz="1000">
                <a:solidFill>
                  <a:schemeClr val="dk1"/>
                </a:solidFill>
              </a:rPr>
              <a:t>라이브러리의 restTemplate빈이 등록되지 않음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     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087" name="Google Shape;1087;g3383cb9ab5a_0_20"/>
          <p:cNvSpPr txBox="1"/>
          <p:nvPr/>
        </p:nvSpPr>
        <p:spPr>
          <a:xfrm>
            <a:off x="488500" y="2981200"/>
            <a:ext cx="969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088" name="Google Shape;1088;g3383cb9ab5a_0_20"/>
          <p:cNvSpPr/>
          <p:nvPr/>
        </p:nvSpPr>
        <p:spPr>
          <a:xfrm>
            <a:off x="1381801" y="2024018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1</a:t>
            </a:r>
            <a:endParaRPr/>
          </a:p>
        </p:txBody>
      </p:sp>
      <p:sp>
        <p:nvSpPr>
          <p:cNvPr id="1089" name="Google Shape;1089;g3383cb9ab5a_0_20"/>
          <p:cNvSpPr/>
          <p:nvPr/>
        </p:nvSpPr>
        <p:spPr>
          <a:xfrm>
            <a:off x="1305601" y="3776618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2</a:t>
            </a:r>
            <a:endParaRPr/>
          </a:p>
        </p:txBody>
      </p:sp>
      <p:sp>
        <p:nvSpPr>
          <p:cNvPr id="1090" name="Google Shape;1090;g3383cb9ab5a_0_20"/>
          <p:cNvSpPr/>
          <p:nvPr/>
        </p:nvSpPr>
        <p:spPr>
          <a:xfrm>
            <a:off x="1532625" y="3705425"/>
            <a:ext cx="5328600" cy="161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u="sng">
                <a:solidFill>
                  <a:schemeClr val="dk1"/>
                </a:solidFill>
              </a:rPr>
              <a:t>spider.resttemplate.enabled=false</a:t>
            </a:r>
            <a:endParaRPr i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1" name="Google Shape;1091;g3383cb9ab5a_0_20"/>
          <p:cNvSpPr/>
          <p:nvPr/>
        </p:nvSpPr>
        <p:spPr>
          <a:xfrm>
            <a:off x="7323358" y="4212161"/>
            <a:ext cx="243000" cy="25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32d0dcc16f2_0_45"/>
          <p:cNvSpPr/>
          <p:nvPr/>
        </p:nvSpPr>
        <p:spPr>
          <a:xfrm>
            <a:off x="380492" y="1844539"/>
            <a:ext cx="6668100" cy="4356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7" name="Google Shape;1097;g32d0dcc16f2_0_45"/>
          <p:cNvSpPr txBox="1"/>
          <p:nvPr>
            <p:ph type="title"/>
          </p:nvPr>
        </p:nvSpPr>
        <p:spPr>
          <a:xfrm>
            <a:off x="280815" y="122242"/>
            <a:ext cx="9333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900"/>
              <a:t>라이브러리가 제공하는 RestTemplate을 통한 체인 구성</a:t>
            </a:r>
            <a:endParaRPr sz="1900"/>
          </a:p>
        </p:txBody>
      </p:sp>
      <p:sp>
        <p:nvSpPr>
          <p:cNvPr id="1098" name="Google Shape;1098;g32d0dcc16f2_0_45"/>
          <p:cNvSpPr txBox="1"/>
          <p:nvPr>
            <p:ph idx="1" type="body"/>
          </p:nvPr>
        </p:nvSpPr>
        <p:spPr>
          <a:xfrm>
            <a:off x="286043" y="741952"/>
            <a:ext cx="93279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어플리케이션에서 ClientHttpRequest와 라이브러리의 인터셉터 모두 동작하도록 설정해야 하며, 일관된 추적 로깅을 위해 라이브러리 인터셉터가 가장 먼저 동작하도록 권장함.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099" name="Google Shape;1099;g32d0dcc16f2_0_45"/>
          <p:cNvSpPr/>
          <p:nvPr/>
        </p:nvSpPr>
        <p:spPr>
          <a:xfrm>
            <a:off x="114825" y="1585125"/>
            <a:ext cx="753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lang="ko-KR" sz="12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라이브러리의 restTemplate을 사용하여 ClientHttpRequestInterceptor 체인</a:t>
            </a:r>
            <a:r>
              <a:rPr b="1" lang="ko-KR" sz="12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-KR" sz="12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구성</a:t>
            </a:r>
            <a:r>
              <a:rPr b="1" lang="ko-KR" sz="12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 코드</a:t>
            </a:r>
            <a:endParaRPr sz="1200"/>
          </a:p>
        </p:txBody>
      </p:sp>
      <p:sp>
        <p:nvSpPr>
          <p:cNvPr id="1100" name="Google Shape;1100;g32d0dcc16f2_0_45"/>
          <p:cNvSpPr/>
          <p:nvPr/>
        </p:nvSpPr>
        <p:spPr>
          <a:xfrm>
            <a:off x="7566385" y="1484784"/>
            <a:ext cx="165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i="0" lang="ko-KR" sz="12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sz="1200"/>
          </a:p>
        </p:txBody>
      </p:sp>
      <p:sp>
        <p:nvSpPr>
          <p:cNvPr id="1101" name="Google Shape;1101;g32d0dcc16f2_0_45"/>
          <p:cNvSpPr/>
          <p:nvPr/>
        </p:nvSpPr>
        <p:spPr>
          <a:xfrm>
            <a:off x="7246750" y="1844539"/>
            <a:ext cx="2271000" cy="4356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8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서비스 측에서 라이브러리의 restTemplate 빈을 주입받아 인터셉터 체인에 서비스의 인터셉터를 추가하는 코드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서비스 측에서 인터셉터 체인의 순서를 구성하는 코드. interceptor들의 순서대로 추가한 체인으로 초기화</a:t>
            </a:r>
            <a:endParaRPr b="0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로그들에 대해 추적ID, 상관 관계 정보 전파와 요청을 보내는 시점과 응답을 받는 시점에 대한 수행 결과, 시간등에 있어 일관된 추적 로깅을 위해 라이브러리의 인터셉터가 먼저 동작할 것을 권고.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1778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2" name="Google Shape;1102;g32d0dcc16f2_0_45"/>
          <p:cNvSpPr/>
          <p:nvPr/>
        </p:nvSpPr>
        <p:spPr>
          <a:xfrm>
            <a:off x="7323383" y="1949436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g32d0dcc16f2_0_45"/>
          <p:cNvSpPr txBox="1"/>
          <p:nvPr/>
        </p:nvSpPr>
        <p:spPr>
          <a:xfrm>
            <a:off x="396567" y="1909821"/>
            <a:ext cx="482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4" name="Google Shape;1104;g32d0dcc16f2_0_45"/>
          <p:cNvSpPr/>
          <p:nvPr/>
        </p:nvSpPr>
        <p:spPr>
          <a:xfrm>
            <a:off x="4565957" y="3894337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105" name="Google Shape;1105;g32d0dcc16f2_0_45"/>
          <p:cNvSpPr/>
          <p:nvPr/>
        </p:nvSpPr>
        <p:spPr>
          <a:xfrm>
            <a:off x="488500" y="1952825"/>
            <a:ext cx="6466200" cy="4248600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33333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elleza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6" name="Google Shape;1106;g32d0dcc16f2_0_45"/>
          <p:cNvSpPr/>
          <p:nvPr/>
        </p:nvSpPr>
        <p:spPr>
          <a:xfrm>
            <a:off x="1532625" y="1952825"/>
            <a:ext cx="5328600" cy="209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@Configuration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public class ServiceRestTemplateConfig {</a:t>
            </a:r>
            <a:endParaRPr i="1"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private final RestTemplate restTemplate;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	public ServiceRestTemplateConfig(RestTemplate restTemplate) {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		this.restTemplate = restTemplate;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	}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	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	@PostConstruct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	public void addInterceptor(){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		restTemplate.getInterceptors().add(서비스 측의 인터셉터);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	}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}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07" name="Google Shape;1107;g32d0dcc16f2_0_45"/>
          <p:cNvSpPr txBox="1"/>
          <p:nvPr/>
        </p:nvSpPr>
        <p:spPr>
          <a:xfrm>
            <a:off x="488500" y="2981200"/>
            <a:ext cx="969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108" name="Google Shape;1108;g32d0dcc16f2_0_45"/>
          <p:cNvSpPr/>
          <p:nvPr/>
        </p:nvSpPr>
        <p:spPr>
          <a:xfrm>
            <a:off x="1289613" y="2067371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1</a:t>
            </a:r>
            <a:endParaRPr/>
          </a:p>
        </p:txBody>
      </p:sp>
      <p:sp>
        <p:nvSpPr>
          <p:cNvPr id="1109" name="Google Shape;1109;g32d0dcc16f2_0_45"/>
          <p:cNvSpPr txBox="1"/>
          <p:nvPr/>
        </p:nvSpPr>
        <p:spPr>
          <a:xfrm>
            <a:off x="488500" y="3057400"/>
            <a:ext cx="969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측에서 </a:t>
            </a: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인터셉터 체인 구성 코드 작성</a:t>
            </a:r>
            <a:endParaRPr sz="1200"/>
          </a:p>
        </p:txBody>
      </p:sp>
      <p:sp>
        <p:nvSpPr>
          <p:cNvPr id="1110" name="Google Shape;1110;g32d0dcc16f2_0_45"/>
          <p:cNvSpPr/>
          <p:nvPr/>
        </p:nvSpPr>
        <p:spPr>
          <a:xfrm>
            <a:off x="1532625" y="4086425"/>
            <a:ext cx="5328600" cy="204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@Configuration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public class ServiceRestTemplateConfig {</a:t>
            </a:r>
            <a:endParaRPr i="1"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private final RestTemplate restTemplate;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	public ServiceRestTemplateConfig(RestTemplate restTemplate) {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		this.restTemplate = restTemplate;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	}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	@PostConstruct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	public void addInterceptor(){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		List&lt;ClientHttpRequestInterceptor&gt; interceptors = new ArrayList&lt;&gt;();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		interceptors.add(</a:t>
            </a:r>
            <a:r>
              <a:rPr i="1" lang="ko-KR" sz="1000">
                <a:solidFill>
                  <a:schemeClr val="dk1"/>
                </a:solidFill>
              </a:rPr>
              <a:t>서비스 측의 인터셉터);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		interceptors.add(라이브러리의 인터셉터);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		restTemplate.setInterceptors(interceptors);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11" name="Google Shape;1111;g32d0dcc16f2_0_45"/>
          <p:cNvSpPr/>
          <p:nvPr/>
        </p:nvSpPr>
        <p:spPr>
          <a:xfrm>
            <a:off x="2037425" y="5464613"/>
            <a:ext cx="4532700" cy="6687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3F3F"/>
            </a:solidFill>
            <a:prstDash val="dash"/>
            <a:miter lim="8000"/>
            <a:headEnd len="sm" w="sm" type="none"/>
            <a:tailEnd len="sm" w="sm" type="none"/>
          </a:ln>
          <a:effectLst>
            <a:outerShdw blurRad="38100" sx="101000" rotWithShape="0" algn="ctr" dist="12700" sy="101000">
              <a:srgbClr val="FFFFFF">
                <a:alpha val="968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g32d0dcc16f2_0_45"/>
          <p:cNvSpPr/>
          <p:nvPr/>
        </p:nvSpPr>
        <p:spPr>
          <a:xfrm>
            <a:off x="1289613" y="4086422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2</a:t>
            </a:r>
            <a:endParaRPr/>
          </a:p>
        </p:txBody>
      </p:sp>
      <p:sp>
        <p:nvSpPr>
          <p:cNvPr id="1113" name="Google Shape;1113;g32d0dcc16f2_0_45"/>
          <p:cNvSpPr/>
          <p:nvPr/>
        </p:nvSpPr>
        <p:spPr>
          <a:xfrm>
            <a:off x="7323383" y="2914391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g32d0dcc16f2_0_45"/>
          <p:cNvSpPr/>
          <p:nvPr/>
        </p:nvSpPr>
        <p:spPr>
          <a:xfrm>
            <a:off x="7323383" y="3972424"/>
            <a:ext cx="243000" cy="25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32d0dcc16f2_0_68"/>
          <p:cNvSpPr/>
          <p:nvPr/>
        </p:nvSpPr>
        <p:spPr>
          <a:xfrm>
            <a:off x="380492" y="1844539"/>
            <a:ext cx="6668100" cy="4356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0" name="Google Shape;1120;g32d0dcc16f2_0_68"/>
          <p:cNvSpPr txBox="1"/>
          <p:nvPr>
            <p:ph type="title"/>
          </p:nvPr>
        </p:nvSpPr>
        <p:spPr>
          <a:xfrm>
            <a:off x="280815" y="122242"/>
            <a:ext cx="9333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900"/>
              <a:t>어플리케이션의 RestTemplate을 통한 </a:t>
            </a:r>
            <a:r>
              <a:rPr lang="ko-KR"/>
              <a:t>체인 구성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900"/>
          </a:p>
        </p:txBody>
      </p:sp>
      <p:sp>
        <p:nvSpPr>
          <p:cNvPr id="1121" name="Google Shape;1121;g32d0dcc16f2_0_68"/>
          <p:cNvSpPr txBox="1"/>
          <p:nvPr>
            <p:ph idx="1" type="body"/>
          </p:nvPr>
        </p:nvSpPr>
        <p:spPr>
          <a:xfrm>
            <a:off x="286043" y="741952"/>
            <a:ext cx="93279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어플리케이션에서 ClientHttpRequest와 라이브러리의 인터셉터 모두 동작하도록 설정해야 하며, 일관된 추적 로깅을 위해 라이브러리 인터셉터가 가장 먼저 동작하도록 권장함.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g32d0dcc16f2_0_68"/>
          <p:cNvSpPr/>
          <p:nvPr/>
        </p:nvSpPr>
        <p:spPr>
          <a:xfrm>
            <a:off x="380500" y="1608675"/>
            <a:ext cx="6574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lang="ko-KR" sz="12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서비스의</a:t>
            </a:r>
            <a:r>
              <a:rPr b="1" lang="ko-KR" sz="12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restTemplate을 사용하여 ClientHttpRequestInterceptor 체인 구성 예시 코드</a:t>
            </a:r>
            <a:endParaRPr sz="1200"/>
          </a:p>
        </p:txBody>
      </p:sp>
      <p:sp>
        <p:nvSpPr>
          <p:cNvPr id="1123" name="Google Shape;1123;g32d0dcc16f2_0_68"/>
          <p:cNvSpPr/>
          <p:nvPr/>
        </p:nvSpPr>
        <p:spPr>
          <a:xfrm>
            <a:off x="7566385" y="1484784"/>
            <a:ext cx="165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i="0" lang="ko-KR" sz="12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sz="1200"/>
          </a:p>
        </p:txBody>
      </p:sp>
      <p:sp>
        <p:nvSpPr>
          <p:cNvPr id="1124" name="Google Shape;1124;g32d0dcc16f2_0_68"/>
          <p:cNvSpPr/>
          <p:nvPr/>
        </p:nvSpPr>
        <p:spPr>
          <a:xfrm>
            <a:off x="7246750" y="1844539"/>
            <a:ext cx="2271000" cy="4356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8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서비스 측에서 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정의한 ClientHttpRequestInterceptor를 주입받고, RestTemplate을 빈으로 등록할 때, 서비스와 라이브러리 양쪽의 인터셉터를 추가하여 인터셉터 체인을 구성. 동작 순서는 추가한 순으로 동작함.</a:t>
            </a:r>
            <a:endParaRPr b="0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로그들에 대해 추적ID, 상관 관계 정보 전파와 요청을 보내는 시점과 응답을 받는 시점에 대한 수행 결과, 시간등에 있어 일관된 추적 로깅을 위해 라이브러리의 인터셉터가 먼저 동작할 것을 권고.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5" name="Google Shape;1125;g32d0dcc16f2_0_68"/>
          <p:cNvSpPr/>
          <p:nvPr/>
        </p:nvSpPr>
        <p:spPr>
          <a:xfrm>
            <a:off x="7323383" y="1949436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g32d0dcc16f2_0_68"/>
          <p:cNvSpPr txBox="1"/>
          <p:nvPr/>
        </p:nvSpPr>
        <p:spPr>
          <a:xfrm>
            <a:off x="396567" y="1909821"/>
            <a:ext cx="482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7" name="Google Shape;1127;g32d0dcc16f2_0_68"/>
          <p:cNvSpPr/>
          <p:nvPr/>
        </p:nvSpPr>
        <p:spPr>
          <a:xfrm>
            <a:off x="4565957" y="3894337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128" name="Google Shape;1128;g32d0dcc16f2_0_68"/>
          <p:cNvSpPr/>
          <p:nvPr/>
        </p:nvSpPr>
        <p:spPr>
          <a:xfrm>
            <a:off x="488500" y="1952825"/>
            <a:ext cx="6466200" cy="4248600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33333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elleza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9" name="Google Shape;1129;g32d0dcc16f2_0_68"/>
          <p:cNvSpPr txBox="1"/>
          <p:nvPr/>
        </p:nvSpPr>
        <p:spPr>
          <a:xfrm>
            <a:off x="488500" y="2981200"/>
            <a:ext cx="969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130" name="Google Shape;1130;g32d0dcc16f2_0_68"/>
          <p:cNvSpPr/>
          <p:nvPr/>
        </p:nvSpPr>
        <p:spPr>
          <a:xfrm>
            <a:off x="1289613" y="2524571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1</a:t>
            </a:r>
            <a:endParaRPr/>
          </a:p>
        </p:txBody>
      </p:sp>
      <p:sp>
        <p:nvSpPr>
          <p:cNvPr id="1131" name="Google Shape;1131;g32d0dcc16f2_0_68"/>
          <p:cNvSpPr txBox="1"/>
          <p:nvPr/>
        </p:nvSpPr>
        <p:spPr>
          <a:xfrm>
            <a:off x="488500" y="3057400"/>
            <a:ext cx="969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측에서 인터셉터 체인 구성 코드 </a:t>
            </a: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</a:t>
            </a:r>
            <a:endParaRPr sz="1200"/>
          </a:p>
        </p:txBody>
      </p:sp>
      <p:sp>
        <p:nvSpPr>
          <p:cNvPr id="1132" name="Google Shape;1132;g32d0dcc16f2_0_68"/>
          <p:cNvSpPr/>
          <p:nvPr/>
        </p:nvSpPr>
        <p:spPr>
          <a:xfrm>
            <a:off x="1532625" y="2246125"/>
            <a:ext cx="5328600" cy="308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@Configuration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public class ServiceRestTemplateConfig {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	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	//</a:t>
            </a:r>
            <a:r>
              <a:rPr i="1" lang="ko-KR" sz="1000">
                <a:solidFill>
                  <a:schemeClr val="dk1"/>
                </a:solidFill>
              </a:rPr>
              <a:t>서비스 측의 ClientHttpRequestInterceptor 주입 받기(생략)</a:t>
            </a:r>
            <a:endParaRPr i="1" sz="1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@Bean</a:t>
            </a:r>
            <a:endParaRPr i="1" sz="1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public RestTemplate restTemplate(RestTemplateBuilder builder) {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 	       return builder.additionalInterceptors(주입 받은 서비스 측의 인터셉터)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			</a:t>
            </a:r>
            <a:r>
              <a:rPr i="1" lang="ko-KR" sz="1000">
                <a:solidFill>
                  <a:schemeClr val="dk1"/>
                </a:solidFill>
              </a:rPr>
              <a:t>.additionalInterceptors(라이브러리의 인터셉터)</a:t>
            </a:r>
            <a:endParaRPr i="1" sz="10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.build();</a:t>
            </a:r>
            <a:endParaRPr i="1" sz="1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 }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}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33" name="Google Shape;1133;g32d0dcc16f2_0_68"/>
          <p:cNvSpPr/>
          <p:nvPr/>
        </p:nvSpPr>
        <p:spPr>
          <a:xfrm>
            <a:off x="7323383" y="4093536"/>
            <a:ext cx="243000" cy="25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32d0dcc16f2_1_4"/>
          <p:cNvSpPr/>
          <p:nvPr/>
        </p:nvSpPr>
        <p:spPr>
          <a:xfrm>
            <a:off x="725908" y="5199034"/>
            <a:ext cx="5735100" cy="5589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9" name="Google Shape;1139;g32d0dcc16f2_1_4"/>
          <p:cNvSpPr/>
          <p:nvPr/>
        </p:nvSpPr>
        <p:spPr>
          <a:xfrm>
            <a:off x="618500" y="1868950"/>
            <a:ext cx="6278700" cy="4514100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Belleza"/>
              <a:buAutoNum type="romanUcPeriod"/>
            </a:pPr>
            <a:r>
              <a:rPr b="1" lang="ko-KR" sz="20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라이브러리 소개</a:t>
            </a:r>
            <a:endParaRPr b="1" sz="200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14350" lvl="0" marL="51435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Belleza"/>
              <a:buAutoNum type="romanUcPeriod"/>
            </a:pPr>
            <a:r>
              <a:rPr b="1" lang="ko-KR" sz="20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요청/응답</a:t>
            </a:r>
            <a:endParaRPr b="1" i="0" sz="2000" u="none" cap="none" strike="noStrik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Belleza"/>
              <a:buAutoNum type="romanUcPeriod"/>
            </a:pPr>
            <a:r>
              <a:rPr b="1" lang="ko-KR" sz="2000">
                <a:solidFill>
                  <a:srgbClr val="A5A5A5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계층 간 호출 체인</a:t>
            </a:r>
            <a:endParaRPr b="1" sz="2000">
              <a:solidFill>
                <a:srgbClr val="A5A5A5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Belleza"/>
              <a:buAutoNum type="romanUcPeriod"/>
            </a:pPr>
            <a:r>
              <a:rPr b="1" lang="ko-KR" sz="20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SQL</a:t>
            </a:r>
            <a:endParaRPr b="1" i="0" sz="20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Belleza"/>
              <a:buAutoNum type="romanUcPeriod"/>
            </a:pPr>
            <a:r>
              <a:rPr b="1" lang="ko-KR" sz="20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외부API 호출</a:t>
            </a:r>
            <a:endParaRPr b="1" sz="20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romanUcPeriod"/>
            </a:pP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프로젝트에서의 로깅과 설정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Malgun Gothic"/>
              <a:buAutoNum type="romanUcPeriod"/>
            </a:pPr>
            <a:r>
              <a:rPr b="1" lang="ko-KR" sz="20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 표현식</a:t>
            </a:r>
            <a:endParaRPr b="1" sz="200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0" name="Google Shape;1140;g32d0dcc16f2_1_4"/>
          <p:cNvSpPr txBox="1"/>
          <p:nvPr/>
        </p:nvSpPr>
        <p:spPr>
          <a:xfrm>
            <a:off x="434340" y="784820"/>
            <a:ext cx="4728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32d0dcc16f2_1_10"/>
          <p:cNvSpPr/>
          <p:nvPr/>
        </p:nvSpPr>
        <p:spPr>
          <a:xfrm>
            <a:off x="380492" y="1844539"/>
            <a:ext cx="6668100" cy="4356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6" name="Google Shape;1146;g32d0dcc16f2_1_10"/>
          <p:cNvSpPr txBox="1"/>
          <p:nvPr>
            <p:ph type="title"/>
          </p:nvPr>
        </p:nvSpPr>
        <p:spPr>
          <a:xfrm>
            <a:off x="280815" y="122242"/>
            <a:ext cx="9333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900"/>
              <a:t>어플리케이션</a:t>
            </a:r>
            <a:r>
              <a:rPr lang="ko-KR" sz="1900"/>
              <a:t> 측에서</a:t>
            </a:r>
            <a:r>
              <a:rPr lang="ko-KR" sz="1900"/>
              <a:t>의 로거 인스턴스</a:t>
            </a:r>
            <a:endParaRPr sz="1900"/>
          </a:p>
        </p:txBody>
      </p:sp>
      <p:sp>
        <p:nvSpPr>
          <p:cNvPr id="1147" name="Google Shape;1147;g32d0dcc16f2_1_10"/>
          <p:cNvSpPr txBox="1"/>
          <p:nvPr>
            <p:ph idx="1" type="body"/>
          </p:nvPr>
        </p:nvSpPr>
        <p:spPr>
          <a:xfrm>
            <a:off x="286043" y="741952"/>
            <a:ext cx="93279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</a:rPr>
              <a:t>라이브러리에서는 “</a:t>
            </a:r>
            <a:r>
              <a:rPr lang="ko-KR" sz="1500">
                <a:solidFill>
                  <a:schemeClr val="dk1"/>
                </a:solidFill>
              </a:rPr>
              <a:t>neo.spider.solution.E2E</a:t>
            </a:r>
            <a:r>
              <a:rPr lang="ko-KR" sz="1500">
                <a:solidFill>
                  <a:schemeClr val="dk1"/>
                </a:solidFill>
              </a:rPr>
              <a:t>”라는 이름의 Logger로  로깅을 하고 있기에 라이브러리를 적용할 서비스에서는 다르게 로거 네이밍을 하여 로깅 진행.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148" name="Google Shape;1148;g32d0dcc16f2_1_10"/>
          <p:cNvSpPr/>
          <p:nvPr/>
        </p:nvSpPr>
        <p:spPr>
          <a:xfrm>
            <a:off x="380500" y="1637175"/>
            <a:ext cx="657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lang="ko-KR" sz="12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서비스의 Logger </a:t>
            </a:r>
            <a:r>
              <a:rPr b="1" lang="ko-KR" sz="12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설정</a:t>
            </a:r>
            <a:r>
              <a:rPr b="1" lang="ko-KR" sz="12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 코드</a:t>
            </a:r>
            <a:endParaRPr sz="1200"/>
          </a:p>
        </p:txBody>
      </p:sp>
      <p:sp>
        <p:nvSpPr>
          <p:cNvPr id="1149" name="Google Shape;1149;g32d0dcc16f2_1_10"/>
          <p:cNvSpPr/>
          <p:nvPr/>
        </p:nvSpPr>
        <p:spPr>
          <a:xfrm>
            <a:off x="7566385" y="1484784"/>
            <a:ext cx="165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i="0" lang="ko-KR" sz="12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sz="1200"/>
          </a:p>
        </p:txBody>
      </p:sp>
      <p:sp>
        <p:nvSpPr>
          <p:cNvPr id="1150" name="Google Shape;1150;g32d0dcc16f2_1_10"/>
          <p:cNvSpPr/>
          <p:nvPr/>
        </p:nvSpPr>
        <p:spPr>
          <a:xfrm>
            <a:off x="7246750" y="1844539"/>
            <a:ext cx="2271000" cy="4356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8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서비스 내에서 클래스별 로거 선언하는 코드</a:t>
            </a:r>
            <a:endParaRPr b="0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서비스에서 특정 모듈, 기능별로 별도의 로거를 사용해야 할 경우, 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라이브러리의 로거와 중복되지 않도록 하기 위해 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“neo.spider.solution.E2E”를 제외한 고유 식별자를 포함하여 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1" name="Google Shape;1151;g32d0dcc16f2_1_10"/>
          <p:cNvSpPr/>
          <p:nvPr/>
        </p:nvSpPr>
        <p:spPr>
          <a:xfrm>
            <a:off x="7323383" y="1949436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g32d0dcc16f2_1_10"/>
          <p:cNvSpPr txBox="1"/>
          <p:nvPr/>
        </p:nvSpPr>
        <p:spPr>
          <a:xfrm>
            <a:off x="396567" y="1909821"/>
            <a:ext cx="482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3" name="Google Shape;1153;g32d0dcc16f2_1_10"/>
          <p:cNvSpPr/>
          <p:nvPr/>
        </p:nvSpPr>
        <p:spPr>
          <a:xfrm>
            <a:off x="4565957" y="3894337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154" name="Google Shape;1154;g32d0dcc16f2_1_10"/>
          <p:cNvSpPr/>
          <p:nvPr/>
        </p:nvSpPr>
        <p:spPr>
          <a:xfrm>
            <a:off x="481450" y="1898700"/>
            <a:ext cx="6466200" cy="2609400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33333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elleza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5" name="Google Shape;1155;g32d0dcc16f2_1_10"/>
          <p:cNvSpPr txBox="1"/>
          <p:nvPr/>
        </p:nvSpPr>
        <p:spPr>
          <a:xfrm>
            <a:off x="488500" y="2981200"/>
            <a:ext cx="969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156" name="Google Shape;1156;g32d0dcc16f2_1_10"/>
          <p:cNvSpPr txBox="1"/>
          <p:nvPr/>
        </p:nvSpPr>
        <p:spPr>
          <a:xfrm>
            <a:off x="488500" y="3068125"/>
            <a:ext cx="969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측에서 Logger </a:t>
            </a: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선언</a:t>
            </a:r>
            <a:endParaRPr sz="1200"/>
          </a:p>
        </p:txBody>
      </p:sp>
      <p:sp>
        <p:nvSpPr>
          <p:cNvPr id="1157" name="Google Shape;1157;g32d0dcc16f2_1_10"/>
          <p:cNvSpPr/>
          <p:nvPr/>
        </p:nvSpPr>
        <p:spPr>
          <a:xfrm>
            <a:off x="1532625" y="2246125"/>
            <a:ext cx="5328600" cy="190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private static final Logger logger = LoggerFactory.getLogger(MyClass.class);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private static final Logger logger =</a:t>
            </a:r>
            <a:endParaRPr i="1" sz="10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 LoggerFactory.getLogger("com.mycompany.myapp.moduleX");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58" name="Google Shape;1158;g32d0dcc16f2_1_10"/>
          <p:cNvSpPr/>
          <p:nvPr/>
        </p:nvSpPr>
        <p:spPr>
          <a:xfrm>
            <a:off x="1365813" y="3064746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2</a:t>
            </a:r>
            <a:endParaRPr/>
          </a:p>
        </p:txBody>
      </p:sp>
      <p:sp>
        <p:nvSpPr>
          <p:cNvPr id="1159" name="Google Shape;1159;g32d0dcc16f2_1_10"/>
          <p:cNvSpPr/>
          <p:nvPr/>
        </p:nvSpPr>
        <p:spPr>
          <a:xfrm>
            <a:off x="7323383" y="2466414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g32d0dcc16f2_1_10"/>
          <p:cNvSpPr/>
          <p:nvPr/>
        </p:nvSpPr>
        <p:spPr>
          <a:xfrm>
            <a:off x="1365813" y="2455146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0bd8c7d2a_0_412"/>
          <p:cNvSpPr txBox="1"/>
          <p:nvPr>
            <p:ph type="title"/>
          </p:nvPr>
        </p:nvSpPr>
        <p:spPr>
          <a:xfrm>
            <a:off x="280816" y="122242"/>
            <a:ext cx="75342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1900"/>
              <a:t>로그 라이브러리의 기능</a:t>
            </a:r>
            <a:endParaRPr sz="1900"/>
          </a:p>
        </p:txBody>
      </p:sp>
      <p:sp>
        <p:nvSpPr>
          <p:cNvPr id="145" name="Google Shape;145;g330bd8c7d2a_0_412"/>
          <p:cNvSpPr txBox="1"/>
          <p:nvPr>
            <p:ph idx="1" type="body"/>
          </p:nvPr>
        </p:nvSpPr>
        <p:spPr>
          <a:xfrm>
            <a:off x="578093" y="741952"/>
            <a:ext cx="93279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</a:pPr>
            <a:r>
              <a:rPr lang="ko-KR" sz="1500">
                <a:solidFill>
                  <a:schemeClr val="dk1"/>
                </a:solidFill>
              </a:rPr>
              <a:t>단일 서비스(MA)뿐 아니라 분산 시스템 환경(MSA)에서도 각 서비스에 대해서 추적 식별자, 상관 관계 정보를 주입한 로그들을 자동으로 생성하여 전체 호출 흐름을 쉽게 추적하고 디버깅할 수 있도록 지원해줌.</a:t>
            </a:r>
            <a:endParaRPr sz="1500">
              <a:solidFill>
                <a:schemeClr val="dk1"/>
              </a:solidFill>
            </a:endParaRPr>
          </a:p>
        </p:txBody>
      </p:sp>
      <p:grpSp>
        <p:nvGrpSpPr>
          <p:cNvPr id="146" name="Google Shape;146;g330bd8c7d2a_0_412"/>
          <p:cNvGrpSpPr/>
          <p:nvPr/>
        </p:nvGrpSpPr>
        <p:grpSpPr>
          <a:xfrm>
            <a:off x="345782" y="1888872"/>
            <a:ext cx="8372488" cy="200466"/>
            <a:chOff x="531159" y="4099284"/>
            <a:chExt cx="8372488" cy="200466"/>
          </a:xfrm>
        </p:grpSpPr>
        <p:pic>
          <p:nvPicPr>
            <p:cNvPr id="147" name="Google Shape;147;g330bd8c7d2a_0_4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1159" y="4099389"/>
              <a:ext cx="200361" cy="2003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g330bd8c7d2a_0_412"/>
            <p:cNvSpPr txBox="1"/>
            <p:nvPr/>
          </p:nvSpPr>
          <p:spPr>
            <a:xfrm flipH="1">
              <a:off x="760447" y="4099284"/>
              <a:ext cx="81432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F3F3F"/>
                  </a:solidFill>
                </a:rPr>
                <a:t>라이브러리 제공 기능</a:t>
              </a:r>
              <a:endParaRPr/>
            </a:p>
          </p:txBody>
        </p:sp>
      </p:grpSp>
      <p:sp>
        <p:nvSpPr>
          <p:cNvPr id="149" name="Google Shape;149;g330bd8c7d2a_0_412"/>
          <p:cNvSpPr txBox="1"/>
          <p:nvPr/>
        </p:nvSpPr>
        <p:spPr>
          <a:xfrm>
            <a:off x="6867525" y="1668826"/>
            <a:ext cx="279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330bd8c7d2a_0_412"/>
          <p:cNvSpPr/>
          <p:nvPr/>
        </p:nvSpPr>
        <p:spPr>
          <a:xfrm>
            <a:off x="840153" y="2190752"/>
            <a:ext cx="1906800" cy="1644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E9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330bd8c7d2a_0_412"/>
          <p:cNvSpPr txBox="1"/>
          <p:nvPr/>
        </p:nvSpPr>
        <p:spPr>
          <a:xfrm>
            <a:off x="1153235" y="2685553"/>
            <a:ext cx="127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</a:rPr>
              <a:t>전체 호출 흐름 추적</a:t>
            </a:r>
            <a:endParaRPr/>
          </a:p>
        </p:txBody>
      </p:sp>
      <p:grpSp>
        <p:nvGrpSpPr>
          <p:cNvPr id="152" name="Google Shape;152;g330bd8c7d2a_0_412"/>
          <p:cNvGrpSpPr/>
          <p:nvPr/>
        </p:nvGrpSpPr>
        <p:grpSpPr>
          <a:xfrm>
            <a:off x="6783700" y="2190788"/>
            <a:ext cx="1906925" cy="1643901"/>
            <a:chOff x="7108317" y="4686301"/>
            <a:chExt cx="1835700" cy="1582500"/>
          </a:xfrm>
        </p:grpSpPr>
        <p:sp>
          <p:nvSpPr>
            <p:cNvPr id="153" name="Google Shape;153;g330bd8c7d2a_0_412"/>
            <p:cNvSpPr/>
            <p:nvPr/>
          </p:nvSpPr>
          <p:spPr>
            <a:xfrm>
              <a:off x="7108317" y="4686301"/>
              <a:ext cx="1835700" cy="15825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E6E9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g330bd8c7d2a_0_412"/>
            <p:cNvSpPr txBox="1"/>
            <p:nvPr/>
          </p:nvSpPr>
          <p:spPr>
            <a:xfrm>
              <a:off x="7437035" y="5048805"/>
              <a:ext cx="1229400" cy="8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1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3F3F3F"/>
                  </a:solidFill>
                </a:rPr>
                <a:t>자유로운 설정, </a:t>
              </a:r>
              <a:r>
                <a:rPr lang="ko-KR" sz="1800">
                  <a:solidFill>
                    <a:srgbClr val="3F3F3F"/>
                  </a:solidFill>
                </a:rPr>
                <a:t>영향도</a:t>
              </a:r>
              <a:endParaRPr/>
            </a:p>
          </p:txBody>
        </p:sp>
      </p:grpSp>
      <p:cxnSp>
        <p:nvCxnSpPr>
          <p:cNvPr id="155" name="Google Shape;155;g330bd8c7d2a_0_412"/>
          <p:cNvCxnSpPr>
            <a:stCxn id="156" idx="3"/>
          </p:cNvCxnSpPr>
          <p:nvPr/>
        </p:nvCxnSpPr>
        <p:spPr>
          <a:xfrm rot="10800000">
            <a:off x="2899638" y="2297292"/>
            <a:ext cx="873000" cy="3208800"/>
          </a:xfrm>
          <a:prstGeom prst="straightConnector1">
            <a:avLst/>
          </a:prstGeom>
          <a:noFill/>
          <a:ln cap="flat" cmpd="sng" w="9525">
            <a:solidFill>
              <a:srgbClr val="BFBFBF">
                <a:alpha val="8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57" name="Google Shape;157;g330bd8c7d2a_0_412"/>
          <p:cNvGrpSpPr/>
          <p:nvPr/>
        </p:nvGrpSpPr>
        <p:grpSpPr>
          <a:xfrm>
            <a:off x="648438" y="4020902"/>
            <a:ext cx="2439821" cy="1645061"/>
            <a:chOff x="818259" y="4104995"/>
            <a:chExt cx="2348692" cy="1583617"/>
          </a:xfrm>
        </p:grpSpPr>
        <p:sp>
          <p:nvSpPr>
            <p:cNvPr id="158" name="Google Shape;158;g330bd8c7d2a_0_412"/>
            <p:cNvSpPr/>
            <p:nvPr/>
          </p:nvSpPr>
          <p:spPr>
            <a:xfrm flipH="1">
              <a:off x="818259" y="4104995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3F3F3F"/>
                  </a:solidFill>
                </a:rPr>
                <a:t>추적 ID 전파및 확보</a:t>
              </a:r>
              <a:endParaRPr/>
            </a:p>
          </p:txBody>
        </p:sp>
        <p:sp>
          <p:nvSpPr>
            <p:cNvPr id="159" name="Google Shape;159;g330bd8c7d2a_0_412"/>
            <p:cNvSpPr/>
            <p:nvPr/>
          </p:nvSpPr>
          <p:spPr>
            <a:xfrm flipH="1">
              <a:off x="818259" y="4510129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상관 관계 정보 전파및 확보</a:t>
              </a:r>
              <a:endParaRPr/>
            </a:p>
          </p:txBody>
        </p:sp>
        <p:sp>
          <p:nvSpPr>
            <p:cNvPr id="160" name="Google Shape;160;g330bd8c7d2a_0_412"/>
            <p:cNvSpPr/>
            <p:nvPr/>
          </p:nvSpPr>
          <p:spPr>
            <a:xfrm flipH="1">
              <a:off x="818259" y="4953690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3F3F3F"/>
                  </a:solidFill>
                </a:rPr>
                <a:t>일관된 로깅 방법</a:t>
              </a:r>
              <a:endParaRPr/>
            </a:p>
          </p:txBody>
        </p:sp>
        <p:sp>
          <p:nvSpPr>
            <p:cNvPr id="161" name="Google Shape;161;g330bd8c7d2a_0_412"/>
            <p:cNvSpPr/>
            <p:nvPr/>
          </p:nvSpPr>
          <p:spPr>
            <a:xfrm flipH="1">
              <a:off x="818259" y="5380812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3F3F3F"/>
                  </a:solidFill>
                </a:rPr>
                <a:t>일관된 타임스탬프</a:t>
              </a:r>
              <a:endParaRPr/>
            </a:p>
          </p:txBody>
        </p:sp>
        <p:grpSp>
          <p:nvGrpSpPr>
            <p:cNvPr id="162" name="Google Shape;162;g330bd8c7d2a_0_412"/>
            <p:cNvGrpSpPr/>
            <p:nvPr/>
          </p:nvGrpSpPr>
          <p:grpSpPr>
            <a:xfrm>
              <a:off x="2838451" y="4124325"/>
              <a:ext cx="328500" cy="1495501"/>
              <a:chOff x="6781801" y="2466975"/>
              <a:chExt cx="328500" cy="1495501"/>
            </a:xfrm>
          </p:grpSpPr>
          <p:sp>
            <p:nvSpPr>
              <p:cNvPr id="163" name="Google Shape;163;g330bd8c7d2a_0_412"/>
              <p:cNvSpPr/>
              <p:nvPr/>
            </p:nvSpPr>
            <p:spPr>
              <a:xfrm>
                <a:off x="6781801" y="2466975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01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g330bd8c7d2a_0_412"/>
              <p:cNvSpPr/>
              <p:nvPr/>
            </p:nvSpPr>
            <p:spPr>
              <a:xfrm>
                <a:off x="6781801" y="2919413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02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g330bd8c7d2a_0_412"/>
              <p:cNvSpPr/>
              <p:nvPr/>
            </p:nvSpPr>
            <p:spPr>
              <a:xfrm>
                <a:off x="6781801" y="3352801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03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g330bd8c7d2a_0_412"/>
              <p:cNvSpPr/>
              <p:nvPr/>
            </p:nvSpPr>
            <p:spPr>
              <a:xfrm>
                <a:off x="6781801" y="3800476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04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7" name="Google Shape;167;g330bd8c7d2a_0_412"/>
          <p:cNvSpPr/>
          <p:nvPr/>
        </p:nvSpPr>
        <p:spPr>
          <a:xfrm>
            <a:off x="3888153" y="2190752"/>
            <a:ext cx="1906800" cy="1644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E9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로그 반영 내용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330bd8c7d2a_0_412"/>
          <p:cNvSpPr/>
          <p:nvPr/>
        </p:nvSpPr>
        <p:spPr>
          <a:xfrm>
            <a:off x="8919213" y="4040982"/>
            <a:ext cx="341100" cy="168300"/>
          </a:xfrm>
          <a:prstGeom prst="roundRect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9" name="Google Shape;169;g330bd8c7d2a_0_412"/>
          <p:cNvGrpSpPr/>
          <p:nvPr/>
        </p:nvGrpSpPr>
        <p:grpSpPr>
          <a:xfrm>
            <a:off x="3772638" y="4020902"/>
            <a:ext cx="2439821" cy="1645061"/>
            <a:chOff x="818259" y="4104995"/>
            <a:chExt cx="2348692" cy="1583617"/>
          </a:xfrm>
        </p:grpSpPr>
        <p:sp>
          <p:nvSpPr>
            <p:cNvPr id="170" name="Google Shape;170;g330bd8c7d2a_0_412"/>
            <p:cNvSpPr/>
            <p:nvPr/>
          </p:nvSpPr>
          <p:spPr>
            <a:xfrm flipH="1">
              <a:off x="818259" y="4104995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3F3F3F"/>
                  </a:solidFill>
                </a:rPr>
                <a:t>한 요청임을 나타내는 정보</a:t>
              </a:r>
              <a:endParaRPr/>
            </a:p>
          </p:txBody>
        </p:sp>
        <p:sp>
          <p:nvSpPr>
            <p:cNvPr id="171" name="Google Shape;171;g330bd8c7d2a_0_412"/>
            <p:cNvSpPr/>
            <p:nvPr/>
          </p:nvSpPr>
          <p:spPr>
            <a:xfrm flipH="1">
              <a:off x="818259" y="4510129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3F3F3F"/>
                  </a:solidFill>
                </a:rPr>
                <a:t>이전 이벤트의 정보</a:t>
              </a:r>
              <a:endParaRPr/>
            </a:p>
          </p:txBody>
        </p:sp>
        <p:sp>
          <p:nvSpPr>
            <p:cNvPr id="172" name="Google Shape;172;g330bd8c7d2a_0_412"/>
            <p:cNvSpPr/>
            <p:nvPr/>
          </p:nvSpPr>
          <p:spPr>
            <a:xfrm flipH="1">
              <a:off x="818259" y="4953690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3F3F3F"/>
                  </a:solidFill>
                </a:rPr>
                <a:t>실행한 쿼리, </a:t>
              </a:r>
              <a:r>
                <a:rPr lang="ko-KR">
                  <a:solidFill>
                    <a:srgbClr val="3F3F3F"/>
                  </a:solidFill>
                </a:rPr>
                <a:t>수행시간, </a:t>
              </a:r>
              <a:endParaRPr>
                <a:solidFill>
                  <a:srgbClr val="3F3F3F"/>
                </a:solidFill>
              </a:endParaRPr>
            </a:p>
          </p:txBody>
        </p:sp>
        <p:sp>
          <p:nvSpPr>
            <p:cNvPr id="156" name="Google Shape;156;g330bd8c7d2a_0_412"/>
            <p:cNvSpPr/>
            <p:nvPr/>
          </p:nvSpPr>
          <p:spPr>
            <a:xfrm flipH="1">
              <a:off x="818259" y="5380812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3F3F3F"/>
                  </a:solidFill>
                </a:rPr>
                <a:t>병목현상, 오류 내용, 위치</a:t>
              </a:r>
              <a:endParaRPr/>
            </a:p>
          </p:txBody>
        </p:sp>
        <p:grpSp>
          <p:nvGrpSpPr>
            <p:cNvPr id="173" name="Google Shape;173;g330bd8c7d2a_0_412"/>
            <p:cNvGrpSpPr/>
            <p:nvPr/>
          </p:nvGrpSpPr>
          <p:grpSpPr>
            <a:xfrm>
              <a:off x="2838451" y="4124325"/>
              <a:ext cx="328500" cy="1495501"/>
              <a:chOff x="6781801" y="2466975"/>
              <a:chExt cx="328500" cy="1495501"/>
            </a:xfrm>
          </p:grpSpPr>
          <p:sp>
            <p:nvSpPr>
              <p:cNvPr id="174" name="Google Shape;174;g330bd8c7d2a_0_412"/>
              <p:cNvSpPr/>
              <p:nvPr/>
            </p:nvSpPr>
            <p:spPr>
              <a:xfrm>
                <a:off x="6781801" y="2466975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01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g330bd8c7d2a_0_412"/>
              <p:cNvSpPr/>
              <p:nvPr/>
            </p:nvSpPr>
            <p:spPr>
              <a:xfrm>
                <a:off x="6781801" y="2919413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02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g330bd8c7d2a_0_412"/>
              <p:cNvSpPr/>
              <p:nvPr/>
            </p:nvSpPr>
            <p:spPr>
              <a:xfrm>
                <a:off x="6781801" y="3352801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03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g330bd8c7d2a_0_412"/>
              <p:cNvSpPr/>
              <p:nvPr/>
            </p:nvSpPr>
            <p:spPr>
              <a:xfrm>
                <a:off x="6781801" y="3800476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04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8" name="Google Shape;178;g330bd8c7d2a_0_412"/>
          <p:cNvGrpSpPr/>
          <p:nvPr/>
        </p:nvGrpSpPr>
        <p:grpSpPr>
          <a:xfrm>
            <a:off x="6820638" y="4020902"/>
            <a:ext cx="2439821" cy="1645061"/>
            <a:chOff x="818259" y="4104995"/>
            <a:chExt cx="2348692" cy="1583617"/>
          </a:xfrm>
        </p:grpSpPr>
        <p:sp>
          <p:nvSpPr>
            <p:cNvPr id="179" name="Google Shape;179;g330bd8c7d2a_0_412"/>
            <p:cNvSpPr/>
            <p:nvPr/>
          </p:nvSpPr>
          <p:spPr>
            <a:xfrm flipH="1">
              <a:off x="818259" y="4104995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3F3F3F"/>
                  </a:solidFill>
                </a:rPr>
                <a:t>로깅 구간 설정</a:t>
              </a:r>
              <a:endParaRPr/>
            </a:p>
          </p:txBody>
        </p:sp>
        <p:sp>
          <p:nvSpPr>
            <p:cNvPr id="180" name="Google Shape;180;g330bd8c7d2a_0_412"/>
            <p:cNvSpPr/>
            <p:nvPr/>
          </p:nvSpPr>
          <p:spPr>
            <a:xfrm flipH="1">
              <a:off x="818259" y="4510129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3F3F3F"/>
                  </a:solidFill>
                </a:rPr>
                <a:t>동작 순서 설정</a:t>
              </a:r>
              <a:endParaRPr/>
            </a:p>
          </p:txBody>
        </p:sp>
        <p:sp>
          <p:nvSpPr>
            <p:cNvPr id="181" name="Google Shape;181;g330bd8c7d2a_0_412"/>
            <p:cNvSpPr/>
            <p:nvPr/>
          </p:nvSpPr>
          <p:spPr>
            <a:xfrm flipH="1">
              <a:off x="818259" y="4953690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3F3F3F"/>
                  </a:solidFill>
                </a:rPr>
                <a:t>적은 성능 영향, 충돌및 skip 방지</a:t>
              </a:r>
              <a:endParaRPr/>
            </a:p>
          </p:txBody>
        </p:sp>
        <p:sp>
          <p:nvSpPr>
            <p:cNvPr id="182" name="Google Shape;182;g330bd8c7d2a_0_412"/>
            <p:cNvSpPr/>
            <p:nvPr/>
          </p:nvSpPr>
          <p:spPr>
            <a:xfrm flipH="1">
              <a:off x="818259" y="5380812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설정한 경로의 파일에 저장및 일정 주기로 백업</a:t>
              </a:r>
              <a:endParaRPr/>
            </a:p>
          </p:txBody>
        </p:sp>
        <p:grpSp>
          <p:nvGrpSpPr>
            <p:cNvPr id="183" name="Google Shape;183;g330bd8c7d2a_0_412"/>
            <p:cNvGrpSpPr/>
            <p:nvPr/>
          </p:nvGrpSpPr>
          <p:grpSpPr>
            <a:xfrm>
              <a:off x="2838451" y="4124325"/>
              <a:ext cx="328500" cy="1495501"/>
              <a:chOff x="6781801" y="2466975"/>
              <a:chExt cx="328500" cy="1495501"/>
            </a:xfrm>
          </p:grpSpPr>
          <p:sp>
            <p:nvSpPr>
              <p:cNvPr id="184" name="Google Shape;184;g330bd8c7d2a_0_412"/>
              <p:cNvSpPr/>
              <p:nvPr/>
            </p:nvSpPr>
            <p:spPr>
              <a:xfrm>
                <a:off x="6781801" y="2466975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01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g330bd8c7d2a_0_412"/>
              <p:cNvSpPr/>
              <p:nvPr/>
            </p:nvSpPr>
            <p:spPr>
              <a:xfrm>
                <a:off x="6781801" y="2919413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02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g330bd8c7d2a_0_412"/>
              <p:cNvSpPr/>
              <p:nvPr/>
            </p:nvSpPr>
            <p:spPr>
              <a:xfrm>
                <a:off x="6781801" y="3352801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03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g330bd8c7d2a_0_412"/>
              <p:cNvSpPr/>
              <p:nvPr/>
            </p:nvSpPr>
            <p:spPr>
              <a:xfrm>
                <a:off x="6781801" y="3800476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04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88" name="Google Shape;188;g330bd8c7d2a_0_412"/>
          <p:cNvCxnSpPr/>
          <p:nvPr/>
        </p:nvCxnSpPr>
        <p:spPr>
          <a:xfrm rot="10800000">
            <a:off x="6176238" y="2297292"/>
            <a:ext cx="873000" cy="3208800"/>
          </a:xfrm>
          <a:prstGeom prst="straightConnector1">
            <a:avLst/>
          </a:prstGeom>
          <a:noFill/>
          <a:ln cap="flat" cmpd="sng" w="9525">
            <a:solidFill>
              <a:srgbClr val="BFBFBF">
                <a:alpha val="8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32d0dcc16f2_1_32"/>
          <p:cNvSpPr/>
          <p:nvPr/>
        </p:nvSpPr>
        <p:spPr>
          <a:xfrm>
            <a:off x="380492" y="1844539"/>
            <a:ext cx="6668100" cy="4356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6" name="Google Shape;1166;g32d0dcc16f2_1_32"/>
          <p:cNvSpPr txBox="1"/>
          <p:nvPr>
            <p:ph type="title"/>
          </p:nvPr>
        </p:nvSpPr>
        <p:spPr>
          <a:xfrm>
            <a:off x="280815" y="122242"/>
            <a:ext cx="9333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900"/>
              <a:t>어플리케이션</a:t>
            </a:r>
            <a:r>
              <a:rPr lang="ko-KR" sz="1900"/>
              <a:t> 측에서의 Logback </a:t>
            </a:r>
            <a:r>
              <a:rPr lang="ko-KR" sz="1900"/>
              <a:t>구현체 설정</a:t>
            </a:r>
            <a:endParaRPr sz="1900"/>
          </a:p>
        </p:txBody>
      </p:sp>
      <p:sp>
        <p:nvSpPr>
          <p:cNvPr id="1167" name="Google Shape;1167;g32d0dcc16f2_1_32"/>
          <p:cNvSpPr txBox="1"/>
          <p:nvPr>
            <p:ph idx="1" type="body"/>
          </p:nvPr>
        </p:nvSpPr>
        <p:spPr>
          <a:xfrm>
            <a:off x="286043" y="741952"/>
            <a:ext cx="93279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</a:rPr>
              <a:t>어플리케이션 측에서 Logback 구현체의 설정 파일(logback.xml)을 통해 정의할 때, 라이브러리의 설정 파일을 include 하는 코드를 명시해야 함.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168" name="Google Shape;1168;g32d0dcc16f2_1_32"/>
          <p:cNvSpPr/>
          <p:nvPr/>
        </p:nvSpPr>
        <p:spPr>
          <a:xfrm>
            <a:off x="380500" y="1637175"/>
            <a:ext cx="657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lang="ko-KR" sz="12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서비스의 logback.xml 예시 코드</a:t>
            </a:r>
            <a:endParaRPr sz="1200"/>
          </a:p>
        </p:txBody>
      </p:sp>
      <p:sp>
        <p:nvSpPr>
          <p:cNvPr id="1169" name="Google Shape;1169;g32d0dcc16f2_1_32"/>
          <p:cNvSpPr/>
          <p:nvPr/>
        </p:nvSpPr>
        <p:spPr>
          <a:xfrm>
            <a:off x="7566385" y="1484784"/>
            <a:ext cx="165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i="0" lang="ko-KR" sz="12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sz="1200"/>
          </a:p>
        </p:txBody>
      </p:sp>
      <p:sp>
        <p:nvSpPr>
          <p:cNvPr id="1170" name="Google Shape;1170;g32d0dcc16f2_1_32"/>
          <p:cNvSpPr/>
          <p:nvPr/>
        </p:nvSpPr>
        <p:spPr>
          <a:xfrm>
            <a:off x="7246750" y="1844539"/>
            <a:ext cx="2271000" cy="4356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8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어플리케이션에서 Logback 구현체 설정을 정의하지 않았다면 ‘라이브러리 적용 방법'을 제외한 별도의 설정 없이 추적 로깅 가능.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만약 정의 했다면, 라이브러리의 Logback 구현체의 설정 정보(logback-spring.xml)도 반영해야 함.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1" name="Google Shape;1171;g32d0dcc16f2_1_32"/>
          <p:cNvSpPr/>
          <p:nvPr/>
        </p:nvSpPr>
        <p:spPr>
          <a:xfrm>
            <a:off x="7323383" y="1949436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g32d0dcc16f2_1_32"/>
          <p:cNvSpPr txBox="1"/>
          <p:nvPr/>
        </p:nvSpPr>
        <p:spPr>
          <a:xfrm>
            <a:off x="396567" y="1909821"/>
            <a:ext cx="482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3" name="Google Shape;1173;g32d0dcc16f2_1_32"/>
          <p:cNvSpPr/>
          <p:nvPr/>
        </p:nvSpPr>
        <p:spPr>
          <a:xfrm>
            <a:off x="4565957" y="3894337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174" name="Google Shape;1174;g32d0dcc16f2_1_32"/>
          <p:cNvSpPr/>
          <p:nvPr/>
        </p:nvSpPr>
        <p:spPr>
          <a:xfrm>
            <a:off x="481450" y="1898700"/>
            <a:ext cx="6466200" cy="2609400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33333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elleza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5" name="Google Shape;1175;g32d0dcc16f2_1_32"/>
          <p:cNvSpPr txBox="1"/>
          <p:nvPr/>
        </p:nvSpPr>
        <p:spPr>
          <a:xfrm>
            <a:off x="488500" y="2981200"/>
            <a:ext cx="969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176" name="Google Shape;1176;g32d0dcc16f2_1_32"/>
          <p:cNvSpPr txBox="1"/>
          <p:nvPr/>
        </p:nvSpPr>
        <p:spPr>
          <a:xfrm>
            <a:off x="488500" y="3068125"/>
            <a:ext cx="9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</a:t>
            </a: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</a:t>
            </a: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logback.xml </a:t>
            </a:r>
            <a:endParaRPr sz="1200"/>
          </a:p>
        </p:txBody>
      </p:sp>
      <p:sp>
        <p:nvSpPr>
          <p:cNvPr id="1177" name="Google Shape;1177;g32d0dcc16f2_1_32"/>
          <p:cNvSpPr/>
          <p:nvPr/>
        </p:nvSpPr>
        <p:spPr>
          <a:xfrm>
            <a:off x="1532625" y="2246125"/>
            <a:ext cx="5328600" cy="190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&lt;?</a:t>
            </a: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xml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version=</a:t>
            </a:r>
            <a:r>
              <a:rPr i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"1.0"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encoding=</a:t>
            </a:r>
            <a:r>
              <a:rPr i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"UTF-8"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?&gt;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b="1" lang="ko-KR" sz="10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configuration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	</a:t>
            </a:r>
            <a:r>
              <a:rPr lang="ko-KR" sz="1000">
                <a:solidFill>
                  <a:schemeClr val="dk1"/>
                </a:solidFill>
              </a:rPr>
              <a:t>&lt;!-- logging-library의 logback-spring.xml을 포함 →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&lt;include resource="classpath:logback-spring.xml"/&gt; 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&lt;!-- 애플리케이션 A에 대한 추가적인 로깅 설정 --&gt; 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&lt;logger name="com.example" level="debug"/&gt;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&lt;/configuration&gt;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78" name="Google Shape;1178;g32d0dcc16f2_1_32"/>
          <p:cNvSpPr/>
          <p:nvPr/>
        </p:nvSpPr>
        <p:spPr>
          <a:xfrm>
            <a:off x="2000350" y="2766171"/>
            <a:ext cx="2944800" cy="4308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3F3F"/>
            </a:solidFill>
            <a:prstDash val="dash"/>
            <a:miter lim="8000"/>
            <a:headEnd len="sm" w="sm" type="none"/>
            <a:tailEnd len="sm" w="sm" type="none"/>
          </a:ln>
          <a:effectLst>
            <a:outerShdw blurRad="38100" sx="101000" rotWithShape="0" algn="ctr" dist="12700" sy="101000">
              <a:srgbClr val="FFFFFF">
                <a:alpha val="968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9" name="Google Shape;1179;g32d0dcc16f2_1_32"/>
          <p:cNvSpPr/>
          <p:nvPr/>
        </p:nvSpPr>
        <p:spPr>
          <a:xfrm>
            <a:off x="7323383" y="3168636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330dc710e10_0_99"/>
          <p:cNvSpPr/>
          <p:nvPr/>
        </p:nvSpPr>
        <p:spPr>
          <a:xfrm>
            <a:off x="380492" y="1844539"/>
            <a:ext cx="6668100" cy="4356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5" name="Google Shape;1185;g330dc710e10_0_99"/>
          <p:cNvSpPr txBox="1"/>
          <p:nvPr>
            <p:ph type="title"/>
          </p:nvPr>
        </p:nvSpPr>
        <p:spPr>
          <a:xfrm>
            <a:off x="280815" y="122242"/>
            <a:ext cx="9333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900"/>
              <a:t>어플리케이션</a:t>
            </a:r>
            <a:r>
              <a:rPr lang="ko-KR" sz="1900"/>
              <a:t> 측에서의 </a:t>
            </a:r>
            <a:r>
              <a:rPr lang="ko-KR" sz="1900"/>
              <a:t>로깅 구간 설정</a:t>
            </a:r>
            <a:endParaRPr sz="1900"/>
          </a:p>
        </p:txBody>
      </p:sp>
      <p:sp>
        <p:nvSpPr>
          <p:cNvPr id="1186" name="Google Shape;1186;g330dc710e10_0_99"/>
          <p:cNvSpPr txBox="1"/>
          <p:nvPr>
            <p:ph idx="1" type="body"/>
          </p:nvPr>
        </p:nvSpPr>
        <p:spPr>
          <a:xfrm>
            <a:off x="286043" y="741952"/>
            <a:ext cx="93279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</a:rPr>
              <a:t>어플리케이션</a:t>
            </a:r>
            <a:r>
              <a:rPr lang="ko-KR" sz="1500">
                <a:solidFill>
                  <a:schemeClr val="dk1"/>
                </a:solidFill>
              </a:rPr>
              <a:t> 측에서 </a:t>
            </a:r>
            <a:r>
              <a:rPr lang="ko-KR" sz="1500">
                <a:solidFill>
                  <a:schemeClr val="dk1"/>
                </a:solidFill>
              </a:rPr>
              <a:t>로그를 수집할 구간을 설정할 수 있음.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187" name="Google Shape;1187;g330dc710e10_0_99"/>
          <p:cNvSpPr/>
          <p:nvPr/>
        </p:nvSpPr>
        <p:spPr>
          <a:xfrm>
            <a:off x="380500" y="1637175"/>
            <a:ext cx="657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lang="ko-KR" sz="12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서비스의 logback.xml 예시 코드</a:t>
            </a:r>
            <a:endParaRPr sz="1200"/>
          </a:p>
        </p:txBody>
      </p:sp>
      <p:sp>
        <p:nvSpPr>
          <p:cNvPr id="1188" name="Google Shape;1188;g330dc710e10_0_99"/>
          <p:cNvSpPr/>
          <p:nvPr/>
        </p:nvSpPr>
        <p:spPr>
          <a:xfrm>
            <a:off x="7566385" y="1484784"/>
            <a:ext cx="165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i="0" lang="ko-KR" sz="12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sz="1200"/>
          </a:p>
        </p:txBody>
      </p:sp>
      <p:sp>
        <p:nvSpPr>
          <p:cNvPr id="1189" name="Google Shape;1189;g330dc710e10_0_99"/>
          <p:cNvSpPr/>
          <p:nvPr/>
        </p:nvSpPr>
        <p:spPr>
          <a:xfrm>
            <a:off x="7246750" y="1844539"/>
            <a:ext cx="2271000" cy="4356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8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application.yml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에서 로깅 구간을 설정하는 코드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application.properties에서 로깅 구간을 설정하는 코드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설정할 수 있는 구간은 ‘filter(클라이언트의 요청 진입과 응답)’, ‘controller(컨트롤러 진입과 종료 시점)’,  ‘service(서비스 진입과 종료 시점)’, ‘SQL(쿼리 수행에 대한 결과)’, ‘DAL(Data Access Layer, @Mapper)’ 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0" name="Google Shape;1190;g330dc710e10_0_99"/>
          <p:cNvSpPr/>
          <p:nvPr/>
        </p:nvSpPr>
        <p:spPr>
          <a:xfrm>
            <a:off x="7323383" y="1949436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Google Shape;1191;g330dc710e10_0_99"/>
          <p:cNvSpPr txBox="1"/>
          <p:nvPr/>
        </p:nvSpPr>
        <p:spPr>
          <a:xfrm>
            <a:off x="396567" y="1909821"/>
            <a:ext cx="482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2" name="Google Shape;1192;g330dc710e10_0_99"/>
          <p:cNvSpPr/>
          <p:nvPr/>
        </p:nvSpPr>
        <p:spPr>
          <a:xfrm>
            <a:off x="4565957" y="3894337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193" name="Google Shape;1193;g330dc710e10_0_99"/>
          <p:cNvSpPr/>
          <p:nvPr/>
        </p:nvSpPr>
        <p:spPr>
          <a:xfrm>
            <a:off x="481450" y="1898700"/>
            <a:ext cx="6466200" cy="3812700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33333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elleza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4" name="Google Shape;1194;g330dc710e10_0_99"/>
          <p:cNvSpPr txBox="1"/>
          <p:nvPr/>
        </p:nvSpPr>
        <p:spPr>
          <a:xfrm>
            <a:off x="488500" y="2981200"/>
            <a:ext cx="969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195" name="Google Shape;1195;g330dc710e10_0_99"/>
          <p:cNvSpPr/>
          <p:nvPr/>
        </p:nvSpPr>
        <p:spPr>
          <a:xfrm>
            <a:off x="1532625" y="1949425"/>
            <a:ext cx="5328600" cy="201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application.yml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spider: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  e2e: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    logging: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      enable: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        filter: true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        controller: true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        service: true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        SQL: true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        DAL: true   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96" name="Google Shape;1196;g330dc710e10_0_99"/>
          <p:cNvSpPr/>
          <p:nvPr/>
        </p:nvSpPr>
        <p:spPr>
          <a:xfrm>
            <a:off x="1532625" y="4010225"/>
            <a:ext cx="5328600" cy="161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application.properties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spider.e2e.logging.enable.filter=true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spider.e2e.logging.enable.controller=true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spider.e2e.logging.enable.service=true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spider.e2e.logging.enable.SQL=false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spider.e2e.logging.enable.DAL=true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97" name="Google Shape;1197;g330dc710e10_0_99"/>
          <p:cNvSpPr/>
          <p:nvPr/>
        </p:nvSpPr>
        <p:spPr>
          <a:xfrm>
            <a:off x="1227358" y="2029036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g330dc710e10_0_99"/>
          <p:cNvSpPr/>
          <p:nvPr/>
        </p:nvSpPr>
        <p:spPr>
          <a:xfrm>
            <a:off x="1227358" y="3918991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2</a:t>
            </a:r>
            <a:endParaRPr/>
          </a:p>
        </p:txBody>
      </p:sp>
      <p:sp>
        <p:nvSpPr>
          <p:cNvPr id="1199" name="Google Shape;1199;g330dc710e10_0_99"/>
          <p:cNvSpPr/>
          <p:nvPr/>
        </p:nvSpPr>
        <p:spPr>
          <a:xfrm>
            <a:off x="7323383" y="2462789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2</a:t>
            </a:r>
            <a:endParaRPr/>
          </a:p>
        </p:txBody>
      </p:sp>
      <p:sp>
        <p:nvSpPr>
          <p:cNvPr id="1200" name="Google Shape;1200;g330dc710e10_0_99"/>
          <p:cNvSpPr/>
          <p:nvPr/>
        </p:nvSpPr>
        <p:spPr>
          <a:xfrm>
            <a:off x="7323383" y="3360766"/>
            <a:ext cx="243000" cy="25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330dc710e10_0_116"/>
          <p:cNvSpPr/>
          <p:nvPr/>
        </p:nvSpPr>
        <p:spPr>
          <a:xfrm>
            <a:off x="380492" y="1844539"/>
            <a:ext cx="6668100" cy="4356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6" name="Google Shape;1206;g330dc710e10_0_116"/>
          <p:cNvSpPr txBox="1"/>
          <p:nvPr>
            <p:ph type="title"/>
          </p:nvPr>
        </p:nvSpPr>
        <p:spPr>
          <a:xfrm>
            <a:off x="280815" y="122242"/>
            <a:ext cx="9333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900"/>
              <a:t>어플리케이션</a:t>
            </a:r>
            <a:r>
              <a:rPr lang="ko-KR" sz="1900"/>
              <a:t> 측에서의 </a:t>
            </a:r>
            <a:r>
              <a:rPr lang="ko-KR" sz="1900"/>
              <a:t>콘솔에서 수집 로그 확인</a:t>
            </a:r>
            <a:endParaRPr sz="1900"/>
          </a:p>
        </p:txBody>
      </p:sp>
      <p:sp>
        <p:nvSpPr>
          <p:cNvPr id="1207" name="Google Shape;1207;g330dc710e10_0_116"/>
          <p:cNvSpPr txBox="1"/>
          <p:nvPr>
            <p:ph idx="1" type="body"/>
          </p:nvPr>
        </p:nvSpPr>
        <p:spPr>
          <a:xfrm>
            <a:off x="286043" y="741952"/>
            <a:ext cx="93279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</a:rPr>
              <a:t>어플리케이션</a:t>
            </a:r>
            <a:r>
              <a:rPr lang="ko-KR" sz="1500">
                <a:solidFill>
                  <a:schemeClr val="dk1"/>
                </a:solidFill>
              </a:rPr>
              <a:t> 측에서 </a:t>
            </a:r>
            <a:r>
              <a:rPr lang="ko-KR" sz="1500">
                <a:solidFill>
                  <a:schemeClr val="dk1"/>
                </a:solidFill>
              </a:rPr>
              <a:t>라이브러리를 통해 수집한 로그를 콘솔을 통해 출력할 수 있음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208" name="Google Shape;1208;g330dc710e10_0_116"/>
          <p:cNvSpPr/>
          <p:nvPr/>
        </p:nvSpPr>
        <p:spPr>
          <a:xfrm>
            <a:off x="380500" y="1560975"/>
            <a:ext cx="657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lang="ko-KR" sz="12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서비스의 logback.xml 예시 코드</a:t>
            </a:r>
            <a:endParaRPr sz="1200"/>
          </a:p>
        </p:txBody>
      </p:sp>
      <p:sp>
        <p:nvSpPr>
          <p:cNvPr id="1209" name="Google Shape;1209;g330dc710e10_0_116"/>
          <p:cNvSpPr/>
          <p:nvPr/>
        </p:nvSpPr>
        <p:spPr>
          <a:xfrm>
            <a:off x="7566385" y="1484784"/>
            <a:ext cx="165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i="0" lang="ko-KR" sz="12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sz="1200"/>
          </a:p>
        </p:txBody>
      </p:sp>
      <p:sp>
        <p:nvSpPr>
          <p:cNvPr id="1210" name="Google Shape;1210;g330dc710e10_0_116"/>
          <p:cNvSpPr/>
          <p:nvPr/>
        </p:nvSpPr>
        <p:spPr>
          <a:xfrm>
            <a:off x="7246750" y="1844539"/>
            <a:ext cx="2271000" cy="4356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8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어플리케이션 측에서 라이브러리를 통해 생성, 수집하는 로그를 콘솔에 출력할 수 있는 코드 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1" name="Google Shape;1211;g330dc710e10_0_116"/>
          <p:cNvSpPr/>
          <p:nvPr/>
        </p:nvSpPr>
        <p:spPr>
          <a:xfrm>
            <a:off x="7323383" y="1949436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g330dc710e10_0_116"/>
          <p:cNvSpPr txBox="1"/>
          <p:nvPr/>
        </p:nvSpPr>
        <p:spPr>
          <a:xfrm>
            <a:off x="396567" y="1909821"/>
            <a:ext cx="482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3" name="Google Shape;1213;g330dc710e10_0_116"/>
          <p:cNvSpPr/>
          <p:nvPr/>
        </p:nvSpPr>
        <p:spPr>
          <a:xfrm>
            <a:off x="4565957" y="3894337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214" name="Google Shape;1214;g330dc710e10_0_116"/>
          <p:cNvSpPr/>
          <p:nvPr/>
        </p:nvSpPr>
        <p:spPr>
          <a:xfrm>
            <a:off x="481450" y="1898700"/>
            <a:ext cx="6466200" cy="2609400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33333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elleza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5" name="Google Shape;1215;g330dc710e10_0_116"/>
          <p:cNvSpPr txBox="1"/>
          <p:nvPr/>
        </p:nvSpPr>
        <p:spPr>
          <a:xfrm>
            <a:off x="488500" y="2981200"/>
            <a:ext cx="969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216" name="Google Shape;1216;g330dc710e10_0_116"/>
          <p:cNvSpPr txBox="1"/>
          <p:nvPr/>
        </p:nvSpPr>
        <p:spPr>
          <a:xfrm>
            <a:off x="488500" y="3068125"/>
            <a:ext cx="969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217" name="Google Shape;1217;g330dc710e10_0_116"/>
          <p:cNvSpPr/>
          <p:nvPr/>
        </p:nvSpPr>
        <p:spPr>
          <a:xfrm>
            <a:off x="1532625" y="2093725"/>
            <a:ext cx="5328600" cy="221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&lt;?</a:t>
            </a: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xml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version=</a:t>
            </a:r>
            <a:r>
              <a:rPr i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"1.0"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encoding=</a:t>
            </a:r>
            <a:r>
              <a:rPr i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"UTF-8"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?&gt;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b="1" lang="ko-KR" sz="10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configuration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	</a:t>
            </a:r>
            <a:r>
              <a:rPr lang="ko-KR" sz="1000">
                <a:solidFill>
                  <a:schemeClr val="dk1"/>
                </a:solidFill>
              </a:rPr>
              <a:t>&lt;!-- logging-library의 logback-spring.xml을 포함 →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&lt;include resource="classpath:logback-spring.xml"/&gt; 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&lt;!-- 애플리케이션 A에 대한 추가적인 로깅 설정 --&gt; 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&lt;logger name="com.example" level="debug"/&gt;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&lt;</a:t>
            </a:r>
            <a:r>
              <a:rPr b="1" lang="ko-KR" sz="1000">
                <a:solidFill>
                  <a:schemeClr val="dk1"/>
                </a:solidFill>
              </a:rPr>
              <a:t>logger</a:t>
            </a:r>
            <a:r>
              <a:rPr lang="ko-KR" sz="1000">
                <a:solidFill>
                  <a:schemeClr val="dk1"/>
                </a:solidFill>
              </a:rPr>
              <a:t> name=</a:t>
            </a:r>
            <a:r>
              <a:rPr i="1" lang="ko-KR" sz="1000">
                <a:solidFill>
                  <a:schemeClr val="dk1"/>
                </a:solidFill>
              </a:rPr>
              <a:t>"neo.spider.solution.E2E"</a:t>
            </a:r>
            <a:r>
              <a:rPr lang="ko-KR" sz="1000">
                <a:solidFill>
                  <a:schemeClr val="dk1"/>
                </a:solidFill>
              </a:rPr>
              <a:t> level=</a:t>
            </a:r>
            <a:r>
              <a:rPr i="1" lang="ko-KR" sz="1000">
                <a:solidFill>
                  <a:schemeClr val="dk1"/>
                </a:solidFill>
              </a:rPr>
              <a:t>"INFO"</a:t>
            </a:r>
            <a:r>
              <a:rPr lang="ko-KR" sz="1000">
                <a:solidFill>
                  <a:schemeClr val="dk1"/>
                </a:solidFill>
              </a:rPr>
              <a:t> additivity=</a:t>
            </a:r>
            <a:r>
              <a:rPr i="1" lang="ko-KR" sz="1000">
                <a:solidFill>
                  <a:schemeClr val="dk1"/>
                </a:solidFill>
              </a:rPr>
              <a:t>"true"</a:t>
            </a:r>
            <a:r>
              <a:rPr lang="ko-KR" sz="1000">
                <a:solidFill>
                  <a:schemeClr val="dk1"/>
                </a:solidFill>
              </a:rPr>
              <a:t>/&gt;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&lt;/configuration&gt;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18" name="Google Shape;1218;g330dc710e10_0_116"/>
          <p:cNvSpPr/>
          <p:nvPr/>
        </p:nvSpPr>
        <p:spPr>
          <a:xfrm>
            <a:off x="2000275" y="3566650"/>
            <a:ext cx="4273500" cy="4308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3F3F"/>
            </a:solidFill>
            <a:prstDash val="dash"/>
            <a:miter lim="8000"/>
            <a:headEnd len="sm" w="sm" type="none"/>
            <a:tailEnd len="sm" w="sm" type="none"/>
          </a:ln>
          <a:effectLst>
            <a:outerShdw blurRad="38100" sx="101000" rotWithShape="0" algn="ctr" dist="12700" sy="101000">
              <a:srgbClr val="FFFFFF">
                <a:alpha val="968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337166e7d10_1_0"/>
          <p:cNvSpPr/>
          <p:nvPr/>
        </p:nvSpPr>
        <p:spPr>
          <a:xfrm>
            <a:off x="380492" y="1844539"/>
            <a:ext cx="6668100" cy="4356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4" name="Google Shape;1224;g337166e7d10_1_0"/>
          <p:cNvSpPr txBox="1"/>
          <p:nvPr>
            <p:ph type="title"/>
          </p:nvPr>
        </p:nvSpPr>
        <p:spPr>
          <a:xfrm>
            <a:off x="280815" y="122242"/>
            <a:ext cx="9333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900"/>
              <a:t>어플리케이션 측에서의 </a:t>
            </a:r>
            <a:r>
              <a:rPr lang="ko-KR" sz="1900"/>
              <a:t>로그 수집 파일 경로 설정</a:t>
            </a:r>
            <a:endParaRPr sz="1900"/>
          </a:p>
        </p:txBody>
      </p:sp>
      <p:sp>
        <p:nvSpPr>
          <p:cNvPr id="1225" name="Google Shape;1225;g337166e7d10_1_0"/>
          <p:cNvSpPr txBox="1"/>
          <p:nvPr>
            <p:ph idx="1" type="body"/>
          </p:nvPr>
        </p:nvSpPr>
        <p:spPr>
          <a:xfrm>
            <a:off x="286043" y="741952"/>
            <a:ext cx="93279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</a:rPr>
              <a:t>어플리케이션 측에서 라이브러리를 통해 수집한 로그</a:t>
            </a:r>
            <a:r>
              <a:rPr lang="ko-KR" sz="1500">
                <a:solidFill>
                  <a:schemeClr val="dk1"/>
                </a:solidFill>
              </a:rPr>
              <a:t>를 저장할 파일 경로를 설정할 수 있음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226" name="Google Shape;1226;g337166e7d10_1_0"/>
          <p:cNvSpPr/>
          <p:nvPr/>
        </p:nvSpPr>
        <p:spPr>
          <a:xfrm>
            <a:off x="380500" y="1560975"/>
            <a:ext cx="657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lang="ko-KR" sz="12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서비스의 logback.xml 예시 코드</a:t>
            </a:r>
            <a:endParaRPr sz="1200"/>
          </a:p>
        </p:txBody>
      </p:sp>
      <p:sp>
        <p:nvSpPr>
          <p:cNvPr id="1227" name="Google Shape;1227;g337166e7d10_1_0"/>
          <p:cNvSpPr/>
          <p:nvPr/>
        </p:nvSpPr>
        <p:spPr>
          <a:xfrm>
            <a:off x="7566385" y="1484784"/>
            <a:ext cx="165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i="0" lang="ko-KR" sz="12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sz="1200"/>
          </a:p>
        </p:txBody>
      </p:sp>
      <p:sp>
        <p:nvSpPr>
          <p:cNvPr id="1228" name="Google Shape;1228;g337166e7d10_1_0"/>
          <p:cNvSpPr/>
          <p:nvPr/>
        </p:nvSpPr>
        <p:spPr>
          <a:xfrm>
            <a:off x="7246750" y="1844539"/>
            <a:ext cx="2271000" cy="4356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8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application.yml에서 로그를 저장할 경로를 설정하는 코드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application.properties 로그를 저장할 경로를 설정하는 코드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9" name="Google Shape;1229;g337166e7d10_1_0"/>
          <p:cNvSpPr/>
          <p:nvPr/>
        </p:nvSpPr>
        <p:spPr>
          <a:xfrm>
            <a:off x="7323383" y="1949436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g337166e7d10_1_0"/>
          <p:cNvSpPr txBox="1"/>
          <p:nvPr/>
        </p:nvSpPr>
        <p:spPr>
          <a:xfrm>
            <a:off x="396567" y="1909821"/>
            <a:ext cx="482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1" name="Google Shape;1231;g337166e7d10_1_0"/>
          <p:cNvSpPr/>
          <p:nvPr/>
        </p:nvSpPr>
        <p:spPr>
          <a:xfrm>
            <a:off x="4565957" y="3894337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232" name="Google Shape;1232;g337166e7d10_1_0"/>
          <p:cNvSpPr/>
          <p:nvPr/>
        </p:nvSpPr>
        <p:spPr>
          <a:xfrm>
            <a:off x="481450" y="1898700"/>
            <a:ext cx="6466200" cy="2609400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33333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elleza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3" name="Google Shape;1233;g337166e7d10_1_0"/>
          <p:cNvSpPr txBox="1"/>
          <p:nvPr/>
        </p:nvSpPr>
        <p:spPr>
          <a:xfrm>
            <a:off x="488500" y="2981200"/>
            <a:ext cx="969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234" name="Google Shape;1234;g337166e7d10_1_0"/>
          <p:cNvSpPr txBox="1"/>
          <p:nvPr/>
        </p:nvSpPr>
        <p:spPr>
          <a:xfrm>
            <a:off x="488500" y="3068125"/>
            <a:ext cx="969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235" name="Google Shape;1235;g337166e7d10_1_0"/>
          <p:cNvSpPr/>
          <p:nvPr/>
        </p:nvSpPr>
        <p:spPr>
          <a:xfrm>
            <a:off x="1532625" y="1949425"/>
            <a:ext cx="5328600" cy="117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application.yml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spider: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  log: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    directory:{</a:t>
            </a:r>
            <a:r>
              <a:rPr lang="ko-KR" sz="1000">
                <a:solidFill>
                  <a:schemeClr val="dk1"/>
                </a:solidFill>
              </a:rPr>
              <a:t>원하는 경로}</a:t>
            </a:r>
            <a:r>
              <a:rPr lang="ko-KR" sz="1000">
                <a:solidFill>
                  <a:schemeClr val="dk1"/>
                </a:solidFill>
              </a:rPr>
              <a:t>   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36" name="Google Shape;1236;g337166e7d10_1_0"/>
          <p:cNvSpPr/>
          <p:nvPr/>
        </p:nvSpPr>
        <p:spPr>
          <a:xfrm>
            <a:off x="1532625" y="3248225"/>
            <a:ext cx="5328600" cy="112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</a:rPr>
              <a:t>application.properties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spider.log.directory={</a:t>
            </a:r>
            <a:r>
              <a:rPr lang="ko-KR" sz="1000">
                <a:solidFill>
                  <a:schemeClr val="dk1"/>
                </a:solidFill>
              </a:rPr>
              <a:t>원하는 경로}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37" name="Google Shape;1237;g337166e7d10_1_0"/>
          <p:cNvSpPr/>
          <p:nvPr/>
        </p:nvSpPr>
        <p:spPr>
          <a:xfrm>
            <a:off x="1227358" y="2029036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g337166e7d10_1_0"/>
          <p:cNvSpPr/>
          <p:nvPr/>
        </p:nvSpPr>
        <p:spPr>
          <a:xfrm>
            <a:off x="1227358" y="3156991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2</a:t>
            </a:r>
            <a:endParaRPr/>
          </a:p>
        </p:txBody>
      </p:sp>
      <p:sp>
        <p:nvSpPr>
          <p:cNvPr id="1239" name="Google Shape;1239;g337166e7d10_1_0"/>
          <p:cNvSpPr/>
          <p:nvPr/>
        </p:nvSpPr>
        <p:spPr>
          <a:xfrm>
            <a:off x="7323383" y="2482836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330bd8c7d2a_0_518"/>
          <p:cNvSpPr/>
          <p:nvPr/>
        </p:nvSpPr>
        <p:spPr>
          <a:xfrm>
            <a:off x="725908" y="5884834"/>
            <a:ext cx="5735100" cy="5589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5" name="Google Shape;1245;g330bd8c7d2a_0_518"/>
          <p:cNvSpPr/>
          <p:nvPr/>
        </p:nvSpPr>
        <p:spPr>
          <a:xfrm>
            <a:off x="856725" y="1868950"/>
            <a:ext cx="6040500" cy="4560300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Belleza"/>
              <a:buAutoNum type="romanUcPeriod"/>
            </a:pPr>
            <a:r>
              <a:rPr b="1" lang="ko-KR" sz="20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라이브러리 소개</a:t>
            </a:r>
            <a:endParaRPr b="1" sz="200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14350" lvl="0" marL="51435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Belleza"/>
              <a:buAutoNum type="romanUcPeriod"/>
            </a:pPr>
            <a:r>
              <a:rPr b="1" lang="ko-KR" sz="20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요청/응답</a:t>
            </a:r>
            <a:endParaRPr b="1" i="0" sz="2000" u="none" cap="none" strike="noStrik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Belleza"/>
              <a:buAutoNum type="romanUcPeriod"/>
            </a:pPr>
            <a:r>
              <a:rPr b="1" lang="ko-KR" sz="2000">
                <a:solidFill>
                  <a:srgbClr val="A5A5A5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계층 간 호출 체인</a:t>
            </a:r>
            <a:endParaRPr b="1" sz="2000">
              <a:solidFill>
                <a:srgbClr val="A5A5A5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Belleza"/>
              <a:buAutoNum type="romanUcPeriod"/>
            </a:pPr>
            <a:r>
              <a:rPr b="1" lang="ko-KR" sz="20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SQL</a:t>
            </a:r>
            <a:endParaRPr b="1" i="0" sz="20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Belleza"/>
              <a:buAutoNum type="romanUcPeriod"/>
            </a:pPr>
            <a:r>
              <a:rPr b="1" lang="ko-KR" sz="20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외부API 호출</a:t>
            </a:r>
            <a:endParaRPr b="1" sz="20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Malgun Gothic"/>
              <a:buAutoNum type="romanUcPeriod"/>
            </a:pPr>
            <a:r>
              <a:rPr b="1" lang="ko-KR" sz="20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프로젝트에서의 로깅과 설정</a:t>
            </a:r>
            <a:endParaRPr b="1" sz="200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romanUcPeriod"/>
            </a:pP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 표현식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6" name="Google Shape;1246;g330bd8c7d2a_0_518"/>
          <p:cNvSpPr txBox="1"/>
          <p:nvPr/>
        </p:nvSpPr>
        <p:spPr>
          <a:xfrm>
            <a:off x="434340" y="784820"/>
            <a:ext cx="4728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32cbf860d6c_0_153"/>
          <p:cNvSpPr/>
          <p:nvPr/>
        </p:nvSpPr>
        <p:spPr>
          <a:xfrm>
            <a:off x="380492" y="1844539"/>
            <a:ext cx="6668100" cy="4356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2" name="Google Shape;1252;g32cbf860d6c_0_153"/>
          <p:cNvSpPr txBox="1"/>
          <p:nvPr>
            <p:ph type="title"/>
          </p:nvPr>
        </p:nvSpPr>
        <p:spPr>
          <a:xfrm>
            <a:off x="280815" y="122242"/>
            <a:ext cx="9333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/>
              <a:t>라이브러리가 생성하는 로그가 표현하는 정보</a:t>
            </a:r>
            <a:endParaRPr sz="1900"/>
          </a:p>
        </p:txBody>
      </p:sp>
      <p:sp>
        <p:nvSpPr>
          <p:cNvPr id="1253" name="Google Shape;1253;g32cbf860d6c_0_153"/>
          <p:cNvSpPr txBox="1"/>
          <p:nvPr>
            <p:ph idx="1" type="body"/>
          </p:nvPr>
        </p:nvSpPr>
        <p:spPr>
          <a:xfrm>
            <a:off x="286043" y="741952"/>
            <a:ext cx="93279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54" name="Google Shape;1254;g32cbf860d6c_0_153"/>
          <p:cNvSpPr/>
          <p:nvPr/>
        </p:nvSpPr>
        <p:spPr>
          <a:xfrm>
            <a:off x="2295086" y="1560984"/>
            <a:ext cx="283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lang="ko-KR" sz="12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 표현식</a:t>
            </a:r>
            <a:endParaRPr sz="1200"/>
          </a:p>
        </p:txBody>
      </p:sp>
      <p:sp>
        <p:nvSpPr>
          <p:cNvPr id="1255" name="Google Shape;1255;g32cbf860d6c_0_153"/>
          <p:cNvSpPr/>
          <p:nvPr/>
        </p:nvSpPr>
        <p:spPr>
          <a:xfrm>
            <a:off x="7566385" y="1484784"/>
            <a:ext cx="165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i="0" lang="ko-KR" sz="12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sz="1200"/>
          </a:p>
        </p:txBody>
      </p:sp>
      <p:sp>
        <p:nvSpPr>
          <p:cNvPr id="1256" name="Google Shape;1256;g32cbf860d6c_0_153"/>
          <p:cNvSpPr/>
          <p:nvPr/>
        </p:nvSpPr>
        <p:spPr>
          <a:xfrm>
            <a:off x="7246750" y="1844539"/>
            <a:ext cx="2271000" cy="4356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8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     로깅을 완료한 시간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     라이브러리에서 사용하는 로거 이름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     이벤트 발생 시간(계층 진입 또는 완료 시간)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     추적ID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     요청url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     사용자ID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     사용자IP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     사용자 device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     이전 로그의 정보. 상관관계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     해당 이벤트의 정보(위치)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     수행 시간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     응답 코드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     에러 내용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     지연 내용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     실행한 쿼리문</a:t>
            </a:r>
            <a:r>
              <a:rPr b="0" i="0" lang="ko-KR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1778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7" name="Google Shape;1257;g32cbf860d6c_0_153"/>
          <p:cNvSpPr/>
          <p:nvPr/>
        </p:nvSpPr>
        <p:spPr>
          <a:xfrm>
            <a:off x="7323358" y="1884050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g32cbf860d6c_0_153"/>
          <p:cNvSpPr txBox="1"/>
          <p:nvPr/>
        </p:nvSpPr>
        <p:spPr>
          <a:xfrm>
            <a:off x="396567" y="1909821"/>
            <a:ext cx="482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9" name="Google Shape;1259;g32cbf860d6c_0_153"/>
          <p:cNvSpPr txBox="1"/>
          <p:nvPr/>
        </p:nvSpPr>
        <p:spPr>
          <a:xfrm>
            <a:off x="602800" y="2148450"/>
            <a:ext cx="62151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{로깅한 시간}; {라이브러리의 로거 이름}; {로그가 발생한 시간}; {추적ID};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{요청url}; {사용자ID}; {사용자IP}; {사용자 device};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 {이전 로그의 정보}; {로그가 발생한 위치};{수행 시간}; {응답 코드};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{에러 내용}; {지연 내용}; {실행한 SQL문}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60" name="Google Shape;1260;g32cbf860d6c_0_153"/>
          <p:cNvSpPr txBox="1"/>
          <p:nvPr/>
        </p:nvSpPr>
        <p:spPr>
          <a:xfrm>
            <a:off x="602800" y="3719000"/>
            <a:ext cx="6215100" cy="10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2025-02-12 10:33:31.636;  neo.spider.solution.E2E;  1739324011635;  1fa0a425-9248-4c71-ac9d-e8d597ec958a; 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http://localhost:9090/batch/logtodb/GET;  user-95f258cd;  0:0:0:0:0:0:0:1;  Desktop;  batch/logtodb/GET;  USER; 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2575;  404 ;  I/O error: No route to host…. ;  NetworkDelayed  ;  INSERT INTO …..  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261" name="Google Shape;1261;g32cbf860d6c_0_153"/>
          <p:cNvSpPr/>
          <p:nvPr/>
        </p:nvSpPr>
        <p:spPr>
          <a:xfrm>
            <a:off x="802475" y="3718994"/>
            <a:ext cx="1368000" cy="2049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3F3F"/>
            </a:solidFill>
            <a:prstDash val="dash"/>
            <a:miter lim="8000"/>
            <a:headEnd len="sm" w="sm" type="none"/>
            <a:tailEnd len="sm" w="sm" type="none"/>
          </a:ln>
          <a:effectLst>
            <a:outerShdw blurRad="38100" sx="101000" rotWithShape="0" algn="ctr" dist="12700" sy="101000">
              <a:srgbClr val="FFFFFF">
                <a:alpha val="968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g32cbf860d6c_0_153"/>
          <p:cNvSpPr/>
          <p:nvPr/>
        </p:nvSpPr>
        <p:spPr>
          <a:xfrm>
            <a:off x="2220619" y="3718994"/>
            <a:ext cx="1203000" cy="2049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3F3F"/>
            </a:solidFill>
            <a:prstDash val="dash"/>
            <a:miter lim="8000"/>
            <a:headEnd len="sm" w="sm" type="none"/>
            <a:tailEnd len="sm" w="sm" type="none"/>
          </a:ln>
          <a:effectLst>
            <a:outerShdw blurRad="38100" sx="101000" rotWithShape="0" algn="ctr" dist="12700" sy="101000">
              <a:srgbClr val="FFFFFF">
                <a:alpha val="968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3" name="Google Shape;1263;g32cbf860d6c_0_153"/>
          <p:cNvSpPr/>
          <p:nvPr/>
        </p:nvSpPr>
        <p:spPr>
          <a:xfrm>
            <a:off x="3516023" y="3718994"/>
            <a:ext cx="856500" cy="2049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3F3F"/>
            </a:solidFill>
            <a:prstDash val="dash"/>
            <a:miter lim="8000"/>
            <a:headEnd len="sm" w="sm" type="none"/>
            <a:tailEnd len="sm" w="sm" type="none"/>
          </a:ln>
          <a:effectLst>
            <a:outerShdw blurRad="38100" sx="101000" rotWithShape="0" algn="ctr" dist="12700" sy="101000">
              <a:srgbClr val="FFFFFF">
                <a:alpha val="968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g32cbf860d6c_0_153"/>
          <p:cNvSpPr/>
          <p:nvPr/>
        </p:nvSpPr>
        <p:spPr>
          <a:xfrm>
            <a:off x="4430428" y="3718994"/>
            <a:ext cx="2173800" cy="2049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3F3F"/>
            </a:solidFill>
            <a:prstDash val="dash"/>
            <a:miter lim="8000"/>
            <a:headEnd len="sm" w="sm" type="none"/>
            <a:tailEnd len="sm" w="sm" type="none"/>
          </a:ln>
          <a:effectLst>
            <a:outerShdw blurRad="38100" sx="101000" rotWithShape="0" algn="ctr" dist="12700" sy="101000">
              <a:srgbClr val="FFFFFF">
                <a:alpha val="968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Google Shape;1265;g32cbf860d6c_0_153"/>
          <p:cNvSpPr/>
          <p:nvPr/>
        </p:nvSpPr>
        <p:spPr>
          <a:xfrm>
            <a:off x="802475" y="4269230"/>
            <a:ext cx="2205900" cy="2049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3F3F"/>
            </a:solidFill>
            <a:prstDash val="dash"/>
            <a:miter lim="8000"/>
            <a:headEnd len="sm" w="sm" type="none"/>
            <a:tailEnd len="sm" w="sm" type="none"/>
          </a:ln>
          <a:effectLst>
            <a:outerShdw blurRad="38100" sx="101000" rotWithShape="0" algn="ctr" dist="12700" sy="101000">
              <a:srgbClr val="FFFFFF">
                <a:alpha val="968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Google Shape;1266;g32cbf860d6c_0_153"/>
          <p:cNvSpPr/>
          <p:nvPr/>
        </p:nvSpPr>
        <p:spPr>
          <a:xfrm>
            <a:off x="3012275" y="4269227"/>
            <a:ext cx="804300" cy="2049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3F3F"/>
            </a:solidFill>
            <a:prstDash val="dash"/>
            <a:miter lim="8000"/>
            <a:headEnd len="sm" w="sm" type="none"/>
            <a:tailEnd len="sm" w="sm" type="none"/>
          </a:ln>
          <a:effectLst>
            <a:outerShdw blurRad="38100" sx="101000" rotWithShape="0" algn="ctr" dist="12700" sy="101000">
              <a:srgbClr val="FFFFFF">
                <a:alpha val="968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Google Shape;1267;g32cbf860d6c_0_153"/>
          <p:cNvSpPr/>
          <p:nvPr/>
        </p:nvSpPr>
        <p:spPr>
          <a:xfrm>
            <a:off x="3850475" y="4269227"/>
            <a:ext cx="751800" cy="2049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3F3F"/>
            </a:solidFill>
            <a:prstDash val="dash"/>
            <a:miter lim="8000"/>
            <a:headEnd len="sm" w="sm" type="none"/>
            <a:tailEnd len="sm" w="sm" type="none"/>
          </a:ln>
          <a:effectLst>
            <a:outerShdw blurRad="38100" sx="101000" rotWithShape="0" algn="ctr" dist="12700" sy="101000">
              <a:srgbClr val="FFFFFF">
                <a:alpha val="968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Google Shape;1268;g32cbf860d6c_0_153"/>
          <p:cNvSpPr/>
          <p:nvPr/>
        </p:nvSpPr>
        <p:spPr>
          <a:xfrm>
            <a:off x="4612475" y="4269227"/>
            <a:ext cx="521400" cy="2049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3F3F"/>
            </a:solidFill>
            <a:prstDash val="dash"/>
            <a:miter lim="8000"/>
            <a:headEnd len="sm" w="sm" type="none"/>
            <a:tailEnd len="sm" w="sm" type="none"/>
          </a:ln>
          <a:effectLst>
            <a:outerShdw blurRad="38100" sx="101000" rotWithShape="0" algn="ctr" dist="12700" sy="101000">
              <a:srgbClr val="FFFFFF">
                <a:alpha val="968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9" name="Google Shape;1269;g32cbf860d6c_0_153"/>
          <p:cNvSpPr/>
          <p:nvPr/>
        </p:nvSpPr>
        <p:spPr>
          <a:xfrm>
            <a:off x="5145875" y="4269227"/>
            <a:ext cx="1043100" cy="2049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3F3F"/>
            </a:solidFill>
            <a:prstDash val="dash"/>
            <a:miter lim="8000"/>
            <a:headEnd len="sm" w="sm" type="none"/>
            <a:tailEnd len="sm" w="sm" type="none"/>
          </a:ln>
          <a:effectLst>
            <a:outerShdw blurRad="38100" sx="101000" rotWithShape="0" algn="ctr" dist="12700" sy="101000">
              <a:srgbClr val="FFFFFF">
                <a:alpha val="968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Google Shape;1270;g32cbf860d6c_0_153"/>
          <p:cNvSpPr/>
          <p:nvPr/>
        </p:nvSpPr>
        <p:spPr>
          <a:xfrm>
            <a:off x="6212675" y="4269227"/>
            <a:ext cx="391500" cy="2049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3F3F"/>
            </a:solidFill>
            <a:prstDash val="dash"/>
            <a:miter lim="8000"/>
            <a:headEnd len="sm" w="sm" type="none"/>
            <a:tailEnd len="sm" w="sm" type="none"/>
          </a:ln>
          <a:effectLst>
            <a:outerShdw blurRad="38100" sx="101000" rotWithShape="0" algn="ctr" dist="12700" sy="101000">
              <a:srgbClr val="FFFFFF">
                <a:alpha val="968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Google Shape;1271;g32cbf860d6c_0_153"/>
          <p:cNvSpPr/>
          <p:nvPr/>
        </p:nvSpPr>
        <p:spPr>
          <a:xfrm>
            <a:off x="1560575" y="4852525"/>
            <a:ext cx="341400" cy="2049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3F3F"/>
            </a:solidFill>
            <a:prstDash val="dash"/>
            <a:miter lim="8000"/>
            <a:headEnd len="sm" w="sm" type="none"/>
            <a:tailEnd len="sm" w="sm" type="none"/>
          </a:ln>
          <a:effectLst>
            <a:outerShdw blurRad="38100" sx="101000" rotWithShape="0" algn="ctr" dist="12700" sy="101000">
              <a:srgbClr val="FFFFFF">
                <a:alpha val="968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2" name="Google Shape;1272;g32cbf860d6c_0_153"/>
          <p:cNvSpPr/>
          <p:nvPr/>
        </p:nvSpPr>
        <p:spPr>
          <a:xfrm>
            <a:off x="1941574" y="4852525"/>
            <a:ext cx="243000" cy="2049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3F3F"/>
            </a:solidFill>
            <a:prstDash val="dash"/>
            <a:miter lim="8000"/>
            <a:headEnd len="sm" w="sm" type="none"/>
            <a:tailEnd len="sm" w="sm" type="none"/>
          </a:ln>
          <a:effectLst>
            <a:outerShdw blurRad="38100" sx="101000" rotWithShape="0" algn="ctr" dist="12700" sy="101000">
              <a:srgbClr val="FFFFFF">
                <a:alpha val="968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Google Shape;1273;g32cbf860d6c_0_153"/>
          <p:cNvSpPr/>
          <p:nvPr/>
        </p:nvSpPr>
        <p:spPr>
          <a:xfrm>
            <a:off x="2246375" y="4852525"/>
            <a:ext cx="1656000" cy="2049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3F3F"/>
            </a:solidFill>
            <a:prstDash val="dash"/>
            <a:miter lim="8000"/>
            <a:headEnd len="sm" w="sm" type="none"/>
            <a:tailEnd len="sm" w="sm" type="none"/>
          </a:ln>
          <a:effectLst>
            <a:outerShdw blurRad="38100" sx="101000" rotWithShape="0" algn="ctr" dist="12700" sy="101000">
              <a:srgbClr val="FFFFFF">
                <a:alpha val="968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4" name="Google Shape;1274;g32cbf860d6c_0_153"/>
          <p:cNvSpPr/>
          <p:nvPr/>
        </p:nvSpPr>
        <p:spPr>
          <a:xfrm>
            <a:off x="3922775" y="4852525"/>
            <a:ext cx="990900" cy="2049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3F3F"/>
            </a:solidFill>
            <a:prstDash val="dash"/>
            <a:miter lim="8000"/>
            <a:headEnd len="sm" w="sm" type="none"/>
            <a:tailEnd len="sm" w="sm" type="none"/>
          </a:ln>
          <a:effectLst>
            <a:outerShdw blurRad="38100" sx="101000" rotWithShape="0" algn="ctr" dist="12700" sy="101000">
              <a:srgbClr val="FFFFFF">
                <a:alpha val="968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5" name="Google Shape;1275;g32cbf860d6c_0_153"/>
          <p:cNvSpPr/>
          <p:nvPr/>
        </p:nvSpPr>
        <p:spPr>
          <a:xfrm>
            <a:off x="4989575" y="4852525"/>
            <a:ext cx="990900" cy="2049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3F3F"/>
            </a:solidFill>
            <a:prstDash val="dash"/>
            <a:miter lim="8000"/>
            <a:headEnd len="sm" w="sm" type="none"/>
            <a:tailEnd len="sm" w="sm" type="none"/>
          </a:ln>
          <a:effectLst>
            <a:outerShdw blurRad="38100" sx="101000" rotWithShape="0" algn="ctr" dist="12700" sy="101000">
              <a:srgbClr val="FFFFFF">
                <a:alpha val="968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6" name="Google Shape;1276;g32cbf860d6c_0_153"/>
          <p:cNvSpPr/>
          <p:nvPr/>
        </p:nvSpPr>
        <p:spPr>
          <a:xfrm>
            <a:off x="770158" y="3408050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7" name="Google Shape;1277;g32cbf860d6c_0_153"/>
          <p:cNvSpPr/>
          <p:nvPr/>
        </p:nvSpPr>
        <p:spPr>
          <a:xfrm>
            <a:off x="2294158" y="3408050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8" name="Google Shape;1278;g32cbf860d6c_0_153"/>
          <p:cNvSpPr/>
          <p:nvPr/>
        </p:nvSpPr>
        <p:spPr>
          <a:xfrm>
            <a:off x="3665758" y="3408050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3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9" name="Google Shape;1279;g32cbf860d6c_0_153"/>
          <p:cNvSpPr/>
          <p:nvPr/>
        </p:nvSpPr>
        <p:spPr>
          <a:xfrm>
            <a:off x="4808758" y="3408050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4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0" name="Google Shape;1280;g32cbf860d6c_0_153"/>
          <p:cNvSpPr/>
          <p:nvPr/>
        </p:nvSpPr>
        <p:spPr>
          <a:xfrm>
            <a:off x="770158" y="4017650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5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1" name="Google Shape;1281;g32cbf860d6c_0_153"/>
          <p:cNvSpPr/>
          <p:nvPr/>
        </p:nvSpPr>
        <p:spPr>
          <a:xfrm>
            <a:off x="3208558" y="4017650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6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2" name="Google Shape;1282;g32cbf860d6c_0_153"/>
          <p:cNvSpPr/>
          <p:nvPr/>
        </p:nvSpPr>
        <p:spPr>
          <a:xfrm>
            <a:off x="4046758" y="4017650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7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Google Shape;1283;g32cbf860d6c_0_153"/>
          <p:cNvSpPr/>
          <p:nvPr/>
        </p:nvSpPr>
        <p:spPr>
          <a:xfrm>
            <a:off x="4732558" y="4017650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8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4" name="Google Shape;1284;g32cbf860d6c_0_153"/>
          <p:cNvSpPr/>
          <p:nvPr/>
        </p:nvSpPr>
        <p:spPr>
          <a:xfrm>
            <a:off x="5494558" y="4017650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9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5" name="Google Shape;1285;g32cbf860d6c_0_153"/>
          <p:cNvSpPr/>
          <p:nvPr/>
        </p:nvSpPr>
        <p:spPr>
          <a:xfrm>
            <a:off x="6332758" y="4017650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Google Shape;1286;g32cbf860d6c_0_153"/>
          <p:cNvSpPr/>
          <p:nvPr/>
        </p:nvSpPr>
        <p:spPr>
          <a:xfrm>
            <a:off x="1455958" y="4551050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Google Shape;1287;g32cbf860d6c_0_153"/>
          <p:cNvSpPr/>
          <p:nvPr/>
        </p:nvSpPr>
        <p:spPr>
          <a:xfrm>
            <a:off x="1913158" y="4551050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Google Shape;1288;g32cbf860d6c_0_153"/>
          <p:cNvSpPr/>
          <p:nvPr/>
        </p:nvSpPr>
        <p:spPr>
          <a:xfrm>
            <a:off x="2522758" y="4551050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Google Shape;1289;g32cbf860d6c_0_153"/>
          <p:cNvSpPr/>
          <p:nvPr/>
        </p:nvSpPr>
        <p:spPr>
          <a:xfrm>
            <a:off x="4046758" y="4551050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0" name="Google Shape;1290;g32cbf860d6c_0_153"/>
          <p:cNvSpPr/>
          <p:nvPr/>
        </p:nvSpPr>
        <p:spPr>
          <a:xfrm>
            <a:off x="5189758" y="4551050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1" name="Google Shape;1291;g32cbf860d6c_0_153"/>
          <p:cNvSpPr txBox="1"/>
          <p:nvPr/>
        </p:nvSpPr>
        <p:spPr>
          <a:xfrm>
            <a:off x="6305556" y="3979733"/>
            <a:ext cx="4821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2" name="Google Shape;1292;g32cbf860d6c_0_153"/>
          <p:cNvSpPr txBox="1"/>
          <p:nvPr/>
        </p:nvSpPr>
        <p:spPr>
          <a:xfrm>
            <a:off x="1428756" y="4513133"/>
            <a:ext cx="4821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3" name="Google Shape;1293;g32cbf860d6c_0_153"/>
          <p:cNvSpPr txBox="1"/>
          <p:nvPr/>
        </p:nvSpPr>
        <p:spPr>
          <a:xfrm>
            <a:off x="1885956" y="4513133"/>
            <a:ext cx="4821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4" name="Google Shape;1294;g32cbf860d6c_0_153"/>
          <p:cNvSpPr txBox="1"/>
          <p:nvPr/>
        </p:nvSpPr>
        <p:spPr>
          <a:xfrm>
            <a:off x="2495556" y="4513133"/>
            <a:ext cx="4821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5" name="Google Shape;1295;g32cbf860d6c_0_153"/>
          <p:cNvSpPr txBox="1"/>
          <p:nvPr/>
        </p:nvSpPr>
        <p:spPr>
          <a:xfrm>
            <a:off x="4019556" y="4513133"/>
            <a:ext cx="4821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6" name="Google Shape;1296;g32cbf860d6c_0_153"/>
          <p:cNvSpPr txBox="1"/>
          <p:nvPr/>
        </p:nvSpPr>
        <p:spPr>
          <a:xfrm>
            <a:off x="5162556" y="4513133"/>
            <a:ext cx="4821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7" name="Google Shape;1297;g32cbf860d6c_0_153"/>
          <p:cNvSpPr/>
          <p:nvPr/>
        </p:nvSpPr>
        <p:spPr>
          <a:xfrm>
            <a:off x="7323358" y="4681208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8" name="Google Shape;1298;g32cbf860d6c_0_153"/>
          <p:cNvSpPr txBox="1"/>
          <p:nvPr/>
        </p:nvSpPr>
        <p:spPr>
          <a:xfrm>
            <a:off x="7296156" y="4643291"/>
            <a:ext cx="4821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9" name="Google Shape;1299;g32cbf860d6c_0_153"/>
          <p:cNvSpPr/>
          <p:nvPr/>
        </p:nvSpPr>
        <p:spPr>
          <a:xfrm>
            <a:off x="7323358" y="2148450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0" name="Google Shape;1300;g32cbf860d6c_0_153"/>
          <p:cNvSpPr/>
          <p:nvPr/>
        </p:nvSpPr>
        <p:spPr>
          <a:xfrm>
            <a:off x="7323358" y="2681850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3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1" name="Google Shape;1301;g32cbf860d6c_0_153"/>
          <p:cNvSpPr/>
          <p:nvPr/>
        </p:nvSpPr>
        <p:spPr>
          <a:xfrm>
            <a:off x="7323358" y="3139050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4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2" name="Google Shape;1302;g32cbf860d6c_0_153"/>
          <p:cNvSpPr/>
          <p:nvPr/>
        </p:nvSpPr>
        <p:spPr>
          <a:xfrm>
            <a:off x="7323358" y="3421608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5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3" name="Google Shape;1303;g32cbf860d6c_0_153"/>
          <p:cNvSpPr/>
          <p:nvPr/>
        </p:nvSpPr>
        <p:spPr>
          <a:xfrm>
            <a:off x="7323358" y="3674510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6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4" name="Google Shape;1304;g32cbf860d6c_0_153"/>
          <p:cNvSpPr/>
          <p:nvPr/>
        </p:nvSpPr>
        <p:spPr>
          <a:xfrm>
            <a:off x="7323358" y="3923292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7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Google Shape;1305;g32cbf860d6c_0_153"/>
          <p:cNvSpPr/>
          <p:nvPr/>
        </p:nvSpPr>
        <p:spPr>
          <a:xfrm>
            <a:off x="7323358" y="4176194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8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g32cbf860d6c_0_153"/>
          <p:cNvSpPr/>
          <p:nvPr/>
        </p:nvSpPr>
        <p:spPr>
          <a:xfrm>
            <a:off x="7323358" y="4427036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9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7" name="Google Shape;1307;g32cbf860d6c_0_153"/>
          <p:cNvSpPr/>
          <p:nvPr/>
        </p:nvSpPr>
        <p:spPr>
          <a:xfrm>
            <a:off x="7323358" y="4934110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8" name="Google Shape;1308;g32cbf860d6c_0_153"/>
          <p:cNvSpPr txBox="1"/>
          <p:nvPr/>
        </p:nvSpPr>
        <p:spPr>
          <a:xfrm>
            <a:off x="7296156" y="4896192"/>
            <a:ext cx="4821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9" name="Google Shape;1309;g32cbf860d6c_0_153"/>
          <p:cNvSpPr/>
          <p:nvPr/>
        </p:nvSpPr>
        <p:spPr>
          <a:xfrm>
            <a:off x="7323358" y="5179597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0" name="Google Shape;1310;g32cbf860d6c_0_153"/>
          <p:cNvSpPr txBox="1"/>
          <p:nvPr/>
        </p:nvSpPr>
        <p:spPr>
          <a:xfrm>
            <a:off x="7296156" y="5141680"/>
            <a:ext cx="4821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1" name="Google Shape;1311;g32cbf860d6c_0_153"/>
          <p:cNvSpPr/>
          <p:nvPr/>
        </p:nvSpPr>
        <p:spPr>
          <a:xfrm>
            <a:off x="7323358" y="5432499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2" name="Google Shape;1312;g32cbf860d6c_0_153"/>
          <p:cNvSpPr txBox="1"/>
          <p:nvPr/>
        </p:nvSpPr>
        <p:spPr>
          <a:xfrm>
            <a:off x="7296156" y="5394581"/>
            <a:ext cx="4821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3" name="Google Shape;1313;g32cbf860d6c_0_153"/>
          <p:cNvSpPr/>
          <p:nvPr/>
        </p:nvSpPr>
        <p:spPr>
          <a:xfrm>
            <a:off x="7323358" y="5688695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4" name="Google Shape;1314;g32cbf860d6c_0_153"/>
          <p:cNvSpPr txBox="1"/>
          <p:nvPr/>
        </p:nvSpPr>
        <p:spPr>
          <a:xfrm>
            <a:off x="7296156" y="5650778"/>
            <a:ext cx="4821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5" name="Google Shape;1315;g32cbf860d6c_0_153"/>
          <p:cNvSpPr/>
          <p:nvPr/>
        </p:nvSpPr>
        <p:spPr>
          <a:xfrm>
            <a:off x="7323358" y="5952306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6" name="Google Shape;1316;g32cbf860d6c_0_153"/>
          <p:cNvSpPr txBox="1"/>
          <p:nvPr/>
        </p:nvSpPr>
        <p:spPr>
          <a:xfrm>
            <a:off x="7296156" y="5914389"/>
            <a:ext cx="4821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37"/>
          <p:cNvSpPr txBox="1"/>
          <p:nvPr/>
        </p:nvSpPr>
        <p:spPr>
          <a:xfrm>
            <a:off x="2584618" y="2364727"/>
            <a:ext cx="47367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ko-KR" sz="4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30dc710e10_0_133"/>
          <p:cNvSpPr txBox="1"/>
          <p:nvPr>
            <p:ph type="title"/>
          </p:nvPr>
        </p:nvSpPr>
        <p:spPr>
          <a:xfrm>
            <a:off x="280815" y="122242"/>
            <a:ext cx="9333000" cy="528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/>
              <a:t>E2E </a:t>
            </a:r>
            <a:r>
              <a:rPr lang="ko-KR" sz="1900"/>
              <a:t>라이브러리 </a:t>
            </a:r>
            <a:r>
              <a:rPr lang="ko-KR" sz="1900"/>
              <a:t>개요</a:t>
            </a:r>
            <a:endParaRPr sz="1900"/>
          </a:p>
        </p:txBody>
      </p:sp>
      <p:sp>
        <p:nvSpPr>
          <p:cNvPr id="195" name="Google Shape;195;g330dc710e10_0_133"/>
          <p:cNvSpPr txBox="1"/>
          <p:nvPr>
            <p:ph idx="1" type="body"/>
          </p:nvPr>
        </p:nvSpPr>
        <p:spPr>
          <a:xfrm>
            <a:off x="286043" y="741952"/>
            <a:ext cx="9327900" cy="66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ko-KR" sz="1500"/>
              <a:t>단일 서비스(MA) 뿐 아니라 분산 환경(MSA)에서 </a:t>
            </a:r>
            <a:r>
              <a:rPr lang="ko-KR" sz="1500">
                <a:solidFill>
                  <a:schemeClr val="dk1"/>
                </a:solidFill>
              </a:rPr>
              <a:t>하나의 요청 흐름에 대한 로그를 수집</a:t>
            </a:r>
            <a:r>
              <a:rPr lang="ko-KR" sz="1500">
                <a:solidFill>
                  <a:schemeClr val="dk1"/>
                </a:solidFill>
              </a:rPr>
              <a:t>및 파일에 저장후 일정 주기로 백업 파일에 반영후 내용 삭제</a:t>
            </a:r>
            <a:endParaRPr sz="1500"/>
          </a:p>
        </p:txBody>
      </p:sp>
      <p:sp>
        <p:nvSpPr>
          <p:cNvPr id="196" name="Google Shape;196;g330dc710e10_0_133"/>
          <p:cNvSpPr/>
          <p:nvPr/>
        </p:nvSpPr>
        <p:spPr>
          <a:xfrm>
            <a:off x="3470000" y="2636092"/>
            <a:ext cx="1203900" cy="693300"/>
          </a:xfrm>
          <a:prstGeom prst="rect">
            <a:avLst/>
          </a:prstGeom>
          <a:solidFill>
            <a:srgbClr val="FFFFFF">
              <a:alpha val="89800"/>
            </a:srgbClr>
          </a:solidFill>
          <a:ln cap="flat" cmpd="sng" w="19050">
            <a:solidFill>
              <a:srgbClr val="FFFFFF">
                <a:alpha val="9176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595959">
                <a:alpha val="40000"/>
              </a:srgbClr>
            </a:outerShdw>
          </a:effectLst>
        </p:spPr>
        <p:txBody>
          <a:bodyPr anchorCtr="0" anchor="t" bIns="4570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330dc710e10_0_133"/>
          <p:cNvSpPr/>
          <p:nvPr/>
        </p:nvSpPr>
        <p:spPr>
          <a:xfrm>
            <a:off x="3470000" y="2558700"/>
            <a:ext cx="12039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5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330dc710e10_0_133"/>
          <p:cNvSpPr/>
          <p:nvPr/>
        </p:nvSpPr>
        <p:spPr>
          <a:xfrm>
            <a:off x="3624625" y="2607581"/>
            <a:ext cx="9717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</a:rPr>
              <a:t>Application1</a:t>
            </a:r>
            <a:endParaRPr/>
          </a:p>
        </p:txBody>
      </p:sp>
      <p:grpSp>
        <p:nvGrpSpPr>
          <p:cNvPr id="199" name="Google Shape;199;g330dc710e10_0_133"/>
          <p:cNvGrpSpPr/>
          <p:nvPr/>
        </p:nvGrpSpPr>
        <p:grpSpPr>
          <a:xfrm>
            <a:off x="319195" y="1736725"/>
            <a:ext cx="2278102" cy="215400"/>
            <a:chOff x="531159" y="4099284"/>
            <a:chExt cx="2467882" cy="215400"/>
          </a:xfrm>
        </p:grpSpPr>
        <p:pic>
          <p:nvPicPr>
            <p:cNvPr id="200" name="Google Shape;200;g330dc710e10_0_1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1159" y="4099389"/>
              <a:ext cx="200361" cy="2003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Google Shape;201;g330dc710e10_0_133"/>
            <p:cNvSpPr txBox="1"/>
            <p:nvPr/>
          </p:nvSpPr>
          <p:spPr>
            <a:xfrm flipH="1">
              <a:off x="760441" y="4099284"/>
              <a:ext cx="22386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E2E 솔루션 도입시</a:t>
              </a:r>
              <a:endParaRPr/>
            </a:p>
          </p:txBody>
        </p:sp>
      </p:grpSp>
      <p:sp>
        <p:nvSpPr>
          <p:cNvPr id="202" name="Google Shape;202;g330dc710e10_0_133"/>
          <p:cNvSpPr/>
          <p:nvPr/>
        </p:nvSpPr>
        <p:spPr>
          <a:xfrm>
            <a:off x="8043941" y="3190955"/>
            <a:ext cx="9717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</a:rPr>
              <a:t>외부 API</a:t>
            </a:r>
            <a:endParaRPr/>
          </a:p>
        </p:txBody>
      </p:sp>
      <p:sp>
        <p:nvSpPr>
          <p:cNvPr id="203" name="Google Shape;203;g330dc710e10_0_133"/>
          <p:cNvSpPr/>
          <p:nvPr/>
        </p:nvSpPr>
        <p:spPr>
          <a:xfrm>
            <a:off x="4994000" y="2636092"/>
            <a:ext cx="1203900" cy="693300"/>
          </a:xfrm>
          <a:prstGeom prst="rect">
            <a:avLst/>
          </a:prstGeom>
          <a:solidFill>
            <a:srgbClr val="FFFFFF">
              <a:alpha val="89800"/>
            </a:srgbClr>
          </a:solidFill>
          <a:ln cap="flat" cmpd="sng" w="19050">
            <a:solidFill>
              <a:srgbClr val="FFFFFF">
                <a:alpha val="9176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595959">
                <a:alpha val="40000"/>
              </a:srgbClr>
            </a:outerShdw>
          </a:effectLst>
        </p:spPr>
        <p:txBody>
          <a:bodyPr anchorCtr="0" anchor="t" bIns="4570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330dc710e10_0_133"/>
          <p:cNvSpPr/>
          <p:nvPr/>
        </p:nvSpPr>
        <p:spPr>
          <a:xfrm>
            <a:off x="4994000" y="2558700"/>
            <a:ext cx="12039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5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330dc710e10_0_133"/>
          <p:cNvSpPr/>
          <p:nvPr/>
        </p:nvSpPr>
        <p:spPr>
          <a:xfrm>
            <a:off x="5148625" y="2607581"/>
            <a:ext cx="9717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</a:rPr>
              <a:t>Application1</a:t>
            </a:r>
            <a:endParaRPr/>
          </a:p>
        </p:txBody>
      </p:sp>
      <p:sp>
        <p:nvSpPr>
          <p:cNvPr id="206" name="Google Shape;206;g330dc710e10_0_133"/>
          <p:cNvSpPr/>
          <p:nvPr/>
        </p:nvSpPr>
        <p:spPr>
          <a:xfrm>
            <a:off x="6518000" y="2636092"/>
            <a:ext cx="1203900" cy="693300"/>
          </a:xfrm>
          <a:prstGeom prst="rect">
            <a:avLst/>
          </a:prstGeom>
          <a:solidFill>
            <a:srgbClr val="FFFFFF">
              <a:alpha val="89800"/>
            </a:srgbClr>
          </a:solidFill>
          <a:ln cap="flat" cmpd="sng" w="19050">
            <a:solidFill>
              <a:srgbClr val="FFFFFF">
                <a:alpha val="9176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595959">
                <a:alpha val="40000"/>
              </a:srgbClr>
            </a:outerShdw>
          </a:effectLst>
        </p:spPr>
        <p:txBody>
          <a:bodyPr anchorCtr="0" anchor="t" bIns="4570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330dc710e10_0_133"/>
          <p:cNvSpPr/>
          <p:nvPr/>
        </p:nvSpPr>
        <p:spPr>
          <a:xfrm>
            <a:off x="8042000" y="2636092"/>
            <a:ext cx="1203900" cy="693300"/>
          </a:xfrm>
          <a:prstGeom prst="rect">
            <a:avLst/>
          </a:prstGeom>
          <a:solidFill>
            <a:srgbClr val="FFFFFF">
              <a:alpha val="89800"/>
            </a:srgbClr>
          </a:solidFill>
          <a:ln cap="flat" cmpd="sng" w="19050">
            <a:solidFill>
              <a:srgbClr val="FFFFFF">
                <a:alpha val="9176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595959">
                <a:alpha val="40000"/>
              </a:srgbClr>
            </a:outerShdw>
          </a:effectLst>
        </p:spPr>
        <p:txBody>
          <a:bodyPr anchorCtr="0" anchor="t" bIns="4570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330dc710e10_0_133"/>
          <p:cNvSpPr/>
          <p:nvPr/>
        </p:nvSpPr>
        <p:spPr>
          <a:xfrm>
            <a:off x="8042000" y="2558700"/>
            <a:ext cx="12039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5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330dc710e10_0_133"/>
          <p:cNvSpPr/>
          <p:nvPr/>
        </p:nvSpPr>
        <p:spPr>
          <a:xfrm>
            <a:off x="8196625" y="2607581"/>
            <a:ext cx="9717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</a:rPr>
              <a:t>ApplicationN</a:t>
            </a:r>
            <a:endParaRPr/>
          </a:p>
        </p:txBody>
      </p:sp>
      <p:sp>
        <p:nvSpPr>
          <p:cNvPr id="210" name="Google Shape;210;g330dc710e10_0_133"/>
          <p:cNvSpPr txBox="1"/>
          <p:nvPr/>
        </p:nvSpPr>
        <p:spPr>
          <a:xfrm>
            <a:off x="6808429" y="2801652"/>
            <a:ext cx="66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g330dc710e10_0_133"/>
          <p:cNvSpPr txBox="1"/>
          <p:nvPr/>
        </p:nvSpPr>
        <p:spPr>
          <a:xfrm>
            <a:off x="4069400" y="1811050"/>
            <a:ext cx="18246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하나의 요청 흐름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g330dc710e10_0_133"/>
          <p:cNvSpPr/>
          <p:nvPr/>
        </p:nvSpPr>
        <p:spPr>
          <a:xfrm>
            <a:off x="269600" y="2636092"/>
            <a:ext cx="1203900" cy="693300"/>
          </a:xfrm>
          <a:prstGeom prst="rect">
            <a:avLst/>
          </a:prstGeom>
          <a:solidFill>
            <a:srgbClr val="FFFFFF">
              <a:alpha val="89800"/>
            </a:srgbClr>
          </a:solidFill>
          <a:ln cap="flat" cmpd="sng" w="19050">
            <a:solidFill>
              <a:srgbClr val="FFFFFF">
                <a:alpha val="9176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595959">
                <a:alpha val="40000"/>
              </a:srgbClr>
            </a:outerShdw>
          </a:effectLst>
        </p:spPr>
        <p:txBody>
          <a:bodyPr anchorCtr="0" anchor="t" bIns="4570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330dc710e10_0_133"/>
          <p:cNvSpPr/>
          <p:nvPr/>
        </p:nvSpPr>
        <p:spPr>
          <a:xfrm>
            <a:off x="269600" y="2558700"/>
            <a:ext cx="12039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330dc710e10_0_133"/>
          <p:cNvSpPr/>
          <p:nvPr/>
        </p:nvSpPr>
        <p:spPr>
          <a:xfrm>
            <a:off x="424225" y="2607581"/>
            <a:ext cx="9717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</a:rPr>
              <a:t>Client Layer</a:t>
            </a:r>
            <a:endParaRPr/>
          </a:p>
        </p:txBody>
      </p:sp>
      <p:cxnSp>
        <p:nvCxnSpPr>
          <p:cNvPr id="215" name="Google Shape;215;g330dc710e10_0_133"/>
          <p:cNvCxnSpPr>
            <a:stCxn id="209" idx="0"/>
            <a:endCxn id="214" idx="0"/>
          </p:cNvCxnSpPr>
          <p:nvPr/>
        </p:nvCxnSpPr>
        <p:spPr>
          <a:xfrm rot="5400000">
            <a:off x="4795975" y="-1278319"/>
            <a:ext cx="600" cy="7772400"/>
          </a:xfrm>
          <a:prstGeom prst="curvedConnector3">
            <a:avLst>
              <a:gd fmla="val -6422186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g330dc710e10_0_133"/>
          <p:cNvSpPr/>
          <p:nvPr/>
        </p:nvSpPr>
        <p:spPr>
          <a:xfrm>
            <a:off x="3470000" y="3015900"/>
            <a:ext cx="12039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330dc710e10_0_133"/>
          <p:cNvSpPr/>
          <p:nvPr/>
        </p:nvSpPr>
        <p:spPr>
          <a:xfrm>
            <a:off x="3526350" y="3064775"/>
            <a:ext cx="1070100" cy="2058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</a:rPr>
              <a:t>Logging-library</a:t>
            </a:r>
            <a:endParaRPr/>
          </a:p>
        </p:txBody>
      </p:sp>
      <p:sp>
        <p:nvSpPr>
          <p:cNvPr id="218" name="Google Shape;218;g330dc710e10_0_133"/>
          <p:cNvSpPr/>
          <p:nvPr/>
        </p:nvSpPr>
        <p:spPr>
          <a:xfrm>
            <a:off x="4994000" y="3015900"/>
            <a:ext cx="12039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330dc710e10_0_133"/>
          <p:cNvSpPr/>
          <p:nvPr/>
        </p:nvSpPr>
        <p:spPr>
          <a:xfrm>
            <a:off x="5050350" y="3064775"/>
            <a:ext cx="1070100" cy="2058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</a:rPr>
              <a:t>Logging-library</a:t>
            </a:r>
            <a:endParaRPr/>
          </a:p>
        </p:txBody>
      </p:sp>
      <p:sp>
        <p:nvSpPr>
          <p:cNvPr id="220" name="Google Shape;220;g330dc710e10_0_133"/>
          <p:cNvSpPr/>
          <p:nvPr/>
        </p:nvSpPr>
        <p:spPr>
          <a:xfrm>
            <a:off x="8042000" y="3015900"/>
            <a:ext cx="12039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330dc710e10_0_133"/>
          <p:cNvSpPr/>
          <p:nvPr/>
        </p:nvSpPr>
        <p:spPr>
          <a:xfrm>
            <a:off x="8098350" y="3064775"/>
            <a:ext cx="1070100" cy="2058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</a:rPr>
              <a:t>Logging-library</a:t>
            </a:r>
            <a:endParaRPr/>
          </a:p>
        </p:txBody>
      </p:sp>
      <p:cxnSp>
        <p:nvCxnSpPr>
          <p:cNvPr id="222" name="Google Shape;222;g330dc710e10_0_133"/>
          <p:cNvCxnSpPr>
            <a:stCxn id="216" idx="1"/>
            <a:endCxn id="223" idx="2"/>
          </p:cNvCxnSpPr>
          <p:nvPr/>
        </p:nvCxnSpPr>
        <p:spPr>
          <a:xfrm flipH="1" rot="-5400000">
            <a:off x="3986900" y="3388950"/>
            <a:ext cx="1461600" cy="1291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g330dc710e10_0_133"/>
          <p:cNvCxnSpPr>
            <a:stCxn id="219" idx="2"/>
            <a:endCxn id="223" idx="2"/>
          </p:cNvCxnSpPr>
          <p:nvPr/>
        </p:nvCxnSpPr>
        <p:spPr>
          <a:xfrm rot="5400000">
            <a:off x="4727100" y="3907175"/>
            <a:ext cx="1494900" cy="2217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g330dc710e10_0_133"/>
          <p:cNvCxnSpPr>
            <a:stCxn id="221" idx="2"/>
            <a:endCxn id="223" idx="2"/>
          </p:cNvCxnSpPr>
          <p:nvPr/>
        </p:nvCxnSpPr>
        <p:spPr>
          <a:xfrm rot="5400000">
            <a:off x="6251100" y="2383175"/>
            <a:ext cx="1494900" cy="32697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g330dc710e10_0_133"/>
          <p:cNvSpPr txBox="1"/>
          <p:nvPr/>
        </p:nvSpPr>
        <p:spPr>
          <a:xfrm>
            <a:off x="3754175" y="3715925"/>
            <a:ext cx="12399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latin typeface="Malgun Gothic"/>
                <a:ea typeface="Malgun Gothic"/>
                <a:cs typeface="Malgun Gothic"/>
                <a:sym typeface="Malgun Gothic"/>
              </a:rPr>
              <a:t>log from Application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g330dc710e10_0_133"/>
          <p:cNvSpPr txBox="1"/>
          <p:nvPr/>
        </p:nvSpPr>
        <p:spPr>
          <a:xfrm>
            <a:off x="5354375" y="3563525"/>
            <a:ext cx="12399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latin typeface="Malgun Gothic"/>
                <a:ea typeface="Malgun Gothic"/>
                <a:cs typeface="Malgun Gothic"/>
                <a:sym typeface="Malgun Gothic"/>
              </a:rPr>
              <a:t>log from Application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g330dc710e10_0_133"/>
          <p:cNvSpPr txBox="1"/>
          <p:nvPr/>
        </p:nvSpPr>
        <p:spPr>
          <a:xfrm>
            <a:off x="7792775" y="3639725"/>
            <a:ext cx="12399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latin typeface="Malgun Gothic"/>
                <a:ea typeface="Malgun Gothic"/>
                <a:cs typeface="Malgun Gothic"/>
                <a:sym typeface="Malgun Gothic"/>
              </a:rPr>
              <a:t>log from Application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9" name="Google Shape;229;g330dc710e10_0_133"/>
          <p:cNvCxnSpPr/>
          <p:nvPr/>
        </p:nvCxnSpPr>
        <p:spPr>
          <a:xfrm flipH="1" rot="10800000">
            <a:off x="1473537" y="2967638"/>
            <a:ext cx="1996200" cy="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g330dc710e10_0_133"/>
          <p:cNvCxnSpPr/>
          <p:nvPr/>
        </p:nvCxnSpPr>
        <p:spPr>
          <a:xfrm rot="10800000">
            <a:off x="1473522" y="3080200"/>
            <a:ext cx="19956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g330dc710e10_0_133"/>
          <p:cNvCxnSpPr/>
          <p:nvPr/>
        </p:nvCxnSpPr>
        <p:spPr>
          <a:xfrm flipH="1" rot="10800000">
            <a:off x="4673912" y="2967650"/>
            <a:ext cx="319800" cy="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g330dc710e10_0_133"/>
          <p:cNvCxnSpPr/>
          <p:nvPr/>
        </p:nvCxnSpPr>
        <p:spPr>
          <a:xfrm rot="10800000">
            <a:off x="4673836" y="3080200"/>
            <a:ext cx="3198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g330dc710e10_0_133"/>
          <p:cNvCxnSpPr/>
          <p:nvPr/>
        </p:nvCxnSpPr>
        <p:spPr>
          <a:xfrm flipH="1" rot="10800000">
            <a:off x="6197912" y="2967650"/>
            <a:ext cx="319800" cy="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g330dc710e10_0_133"/>
          <p:cNvCxnSpPr/>
          <p:nvPr/>
        </p:nvCxnSpPr>
        <p:spPr>
          <a:xfrm rot="10800000">
            <a:off x="6197836" y="3080200"/>
            <a:ext cx="3198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g330dc710e10_0_133"/>
          <p:cNvCxnSpPr/>
          <p:nvPr/>
        </p:nvCxnSpPr>
        <p:spPr>
          <a:xfrm flipH="1" rot="10800000">
            <a:off x="7721912" y="2967650"/>
            <a:ext cx="319800" cy="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g330dc710e10_0_133"/>
          <p:cNvCxnSpPr/>
          <p:nvPr/>
        </p:nvCxnSpPr>
        <p:spPr>
          <a:xfrm rot="10800000">
            <a:off x="7721836" y="3080200"/>
            <a:ext cx="3198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g330dc710e10_0_133"/>
          <p:cNvSpPr/>
          <p:nvPr/>
        </p:nvSpPr>
        <p:spPr>
          <a:xfrm flipH="1" rot="-5400000">
            <a:off x="4925125" y="4783800"/>
            <a:ext cx="876900" cy="8403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7F7F7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g330dc710e10_0_133"/>
          <p:cNvSpPr txBox="1"/>
          <p:nvPr/>
        </p:nvSpPr>
        <p:spPr>
          <a:xfrm>
            <a:off x="5167050" y="4738175"/>
            <a:ext cx="7266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File</a:t>
            </a:r>
            <a:endParaRPr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g330dc710e10_0_133"/>
          <p:cNvSpPr/>
          <p:nvPr/>
        </p:nvSpPr>
        <p:spPr>
          <a:xfrm flipH="1" rot="-5400000">
            <a:off x="7058725" y="4783800"/>
            <a:ext cx="876900" cy="8403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7F7F7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g330dc710e10_0_133"/>
          <p:cNvSpPr txBox="1"/>
          <p:nvPr/>
        </p:nvSpPr>
        <p:spPr>
          <a:xfrm>
            <a:off x="7090605" y="4775245"/>
            <a:ext cx="14331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백업</a:t>
            </a:r>
            <a:r>
              <a:rPr lang="ko-KR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File</a:t>
            </a:r>
            <a:endParaRPr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0" name="Google Shape;240;g330dc710e10_0_133"/>
          <p:cNvCxnSpPr>
            <a:endCxn id="239" idx="1"/>
          </p:cNvCxnSpPr>
          <p:nvPr/>
        </p:nvCxnSpPr>
        <p:spPr>
          <a:xfrm flipH="1" rot="10800000">
            <a:off x="5790105" y="4919245"/>
            <a:ext cx="13005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2fa0d3ef33_0_0"/>
          <p:cNvSpPr txBox="1"/>
          <p:nvPr>
            <p:ph type="title"/>
          </p:nvPr>
        </p:nvSpPr>
        <p:spPr>
          <a:xfrm>
            <a:off x="280815" y="122242"/>
            <a:ext cx="9333000" cy="528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/>
              <a:t>라이브러리에서 제공하는 클래스</a:t>
            </a:r>
            <a:endParaRPr sz="1900"/>
          </a:p>
        </p:txBody>
      </p:sp>
      <p:sp>
        <p:nvSpPr>
          <p:cNvPr id="247" name="Google Shape;247;g32fa0d3ef33_0_0"/>
          <p:cNvSpPr txBox="1"/>
          <p:nvPr>
            <p:ph idx="1" type="body"/>
          </p:nvPr>
        </p:nvSpPr>
        <p:spPr>
          <a:xfrm>
            <a:off x="162350" y="741950"/>
            <a:ext cx="9762600" cy="66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ko-KR" sz="1500"/>
              <a:t>어플리케이션 내에</a:t>
            </a:r>
            <a:r>
              <a:rPr lang="ko-KR" sz="1500"/>
              <a:t>서 요청의 흐름에 대해 </a:t>
            </a:r>
            <a:r>
              <a:rPr lang="ko-KR" sz="1500"/>
              <a:t>(        ) 으로 표시된 구간에 대한 로그들을 수집</a:t>
            </a:r>
            <a:r>
              <a:rPr lang="ko-KR" sz="1500"/>
              <a:t>하는 라이브러리의 주요 클래스</a:t>
            </a:r>
            <a:endParaRPr sz="1500"/>
          </a:p>
        </p:txBody>
      </p:sp>
      <p:sp>
        <p:nvSpPr>
          <p:cNvPr id="248" name="Google Shape;248;g32fa0d3ef33_0_0"/>
          <p:cNvSpPr/>
          <p:nvPr/>
        </p:nvSpPr>
        <p:spPr>
          <a:xfrm>
            <a:off x="1790203" y="1725950"/>
            <a:ext cx="7532100" cy="2814900"/>
          </a:xfrm>
          <a:prstGeom prst="rect">
            <a:avLst/>
          </a:prstGeom>
          <a:solidFill>
            <a:srgbClr val="FFFFFF">
              <a:alpha val="89800"/>
            </a:srgbClr>
          </a:solidFill>
          <a:ln cap="flat" cmpd="sng" w="19050">
            <a:solidFill>
              <a:srgbClr val="FFFFFF">
                <a:alpha val="9176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595959">
                <a:alpha val="40000"/>
              </a:srgbClr>
            </a:outerShdw>
          </a:effectLst>
        </p:spPr>
        <p:txBody>
          <a:bodyPr anchorCtr="0" anchor="t" bIns="4570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9" name="Google Shape;249;g32fa0d3ef33_0_0"/>
          <p:cNvGrpSpPr/>
          <p:nvPr/>
        </p:nvGrpSpPr>
        <p:grpSpPr>
          <a:xfrm rot="-5400000">
            <a:off x="4052900" y="1032206"/>
            <a:ext cx="1350959" cy="8558749"/>
            <a:chOff x="2275918" y="1760316"/>
            <a:chExt cx="1482777" cy="4941255"/>
          </a:xfrm>
        </p:grpSpPr>
        <p:sp>
          <p:nvSpPr>
            <p:cNvPr id="250" name="Google Shape;250;g32fa0d3ef33_0_0"/>
            <p:cNvSpPr/>
            <p:nvPr/>
          </p:nvSpPr>
          <p:spPr>
            <a:xfrm rot="-5400000">
              <a:off x="438567" y="3617035"/>
              <a:ext cx="4914300" cy="1239600"/>
            </a:xfrm>
            <a:prstGeom prst="round2SameRect">
              <a:avLst>
                <a:gd fmla="val 0" name="adj1"/>
                <a:gd fmla="val 0" name="adj2"/>
              </a:avLst>
            </a:prstGeom>
            <a:solidFill>
              <a:srgbClr val="FFFFFF">
                <a:alpha val="89800"/>
              </a:srgbClr>
            </a:solidFill>
            <a:ln cap="flat" cmpd="sng" w="19050">
              <a:solidFill>
                <a:srgbClr val="FFFFFF">
                  <a:alpha val="9176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sx="101000" rotWithShape="0" algn="ctr" sy="101000">
                <a:srgbClr val="595959">
                  <a:alpha val="40000"/>
                </a:srgbClr>
              </a:outerShdw>
            </a:effectLst>
          </p:spPr>
          <p:txBody>
            <a:bodyPr anchorCtr="0" anchor="t" bIns="45700" lIns="0" spcFirstLastPara="1" rIns="0" wrap="square" tIns="36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g32fa0d3ef33_0_0"/>
            <p:cNvSpPr/>
            <p:nvPr/>
          </p:nvSpPr>
          <p:spPr>
            <a:xfrm flipH="1" rot="5400000">
              <a:off x="1171391" y="4114267"/>
              <a:ext cx="4941255" cy="233352"/>
            </a:xfrm>
            <a:custGeom>
              <a:rect b="b" l="l" r="r" t="t"/>
              <a:pathLst>
                <a:path extrusionOk="0" h="224377" w="5016503">
                  <a:moveTo>
                    <a:pt x="0" y="224377"/>
                  </a:moveTo>
                  <a:lnTo>
                    <a:pt x="150248" y="13854"/>
                  </a:lnTo>
                  <a:lnTo>
                    <a:pt x="4700001" y="0"/>
                  </a:lnTo>
                  <a:lnTo>
                    <a:pt x="5016503" y="224377"/>
                  </a:lnTo>
                  <a:lnTo>
                    <a:pt x="0" y="224377"/>
                  </a:lnTo>
                  <a:close/>
                </a:path>
              </a:pathLst>
            </a:custGeom>
            <a:gradFill>
              <a:gsLst>
                <a:gs pos="0">
                  <a:srgbClr val="7F7F7F">
                    <a:alpha val="16862"/>
                  </a:srgbClr>
                </a:gs>
                <a:gs pos="100000">
                  <a:srgbClr val="3F3F3F">
                    <a:alpha val="67843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" name="Google Shape;252;g32fa0d3ef33_0_0"/>
          <p:cNvSpPr/>
          <p:nvPr/>
        </p:nvSpPr>
        <p:spPr>
          <a:xfrm>
            <a:off x="517933" y="1784988"/>
            <a:ext cx="10440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5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32fa0d3ef33_0_0"/>
          <p:cNvSpPr/>
          <p:nvPr/>
        </p:nvSpPr>
        <p:spPr>
          <a:xfrm>
            <a:off x="730263" y="1850006"/>
            <a:ext cx="6696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Client Layer</a:t>
            </a:r>
            <a:endParaRPr/>
          </a:p>
        </p:txBody>
      </p:sp>
      <p:sp>
        <p:nvSpPr>
          <p:cNvPr id="254" name="Google Shape;254;g32fa0d3ef33_0_0"/>
          <p:cNvSpPr/>
          <p:nvPr/>
        </p:nvSpPr>
        <p:spPr>
          <a:xfrm>
            <a:off x="3506878" y="1784988"/>
            <a:ext cx="43290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5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32fa0d3ef33_0_0"/>
          <p:cNvSpPr/>
          <p:nvPr/>
        </p:nvSpPr>
        <p:spPr>
          <a:xfrm>
            <a:off x="4040649" y="1827421"/>
            <a:ext cx="33171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</a:rPr>
              <a:t>Code Layer</a:t>
            </a:r>
            <a:endParaRPr/>
          </a:p>
        </p:txBody>
      </p:sp>
      <p:sp>
        <p:nvSpPr>
          <p:cNvPr id="256" name="Google Shape;256;g32fa0d3ef33_0_0"/>
          <p:cNvSpPr txBox="1"/>
          <p:nvPr/>
        </p:nvSpPr>
        <p:spPr>
          <a:xfrm>
            <a:off x="8022706" y="4358835"/>
            <a:ext cx="10011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Noto Sans Symbols"/>
              <a:buNone/>
            </a:pPr>
            <a:r>
              <a:rPr lang="ko-KR" sz="73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57" name="Google Shape;257;g32fa0d3ef33_0_0"/>
          <p:cNvSpPr/>
          <p:nvPr/>
        </p:nvSpPr>
        <p:spPr>
          <a:xfrm>
            <a:off x="8043940" y="1784988"/>
            <a:ext cx="9720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5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32fa0d3ef33_0_0"/>
          <p:cNvSpPr/>
          <p:nvPr/>
        </p:nvSpPr>
        <p:spPr>
          <a:xfrm>
            <a:off x="8043941" y="1819355"/>
            <a:ext cx="9717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Source</a:t>
            </a:r>
            <a:b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Layer</a:t>
            </a:r>
            <a:endParaRPr/>
          </a:p>
        </p:txBody>
      </p:sp>
      <p:grpSp>
        <p:nvGrpSpPr>
          <p:cNvPr id="259" name="Google Shape;259;g32fa0d3ef33_0_0"/>
          <p:cNvGrpSpPr/>
          <p:nvPr/>
        </p:nvGrpSpPr>
        <p:grpSpPr>
          <a:xfrm flipH="1">
            <a:off x="4481352" y="2561324"/>
            <a:ext cx="284431" cy="290267"/>
            <a:chOff x="5591245" y="3027557"/>
            <a:chExt cx="1551726" cy="1583562"/>
          </a:xfrm>
        </p:grpSpPr>
        <p:grpSp>
          <p:nvGrpSpPr>
            <p:cNvPr id="260" name="Google Shape;260;g32fa0d3ef33_0_0"/>
            <p:cNvGrpSpPr/>
            <p:nvPr/>
          </p:nvGrpSpPr>
          <p:grpSpPr>
            <a:xfrm>
              <a:off x="5591245" y="3027557"/>
              <a:ext cx="1551726" cy="1583562"/>
              <a:chOff x="-1627995" y="1583692"/>
              <a:chExt cx="1732610" cy="1768158"/>
            </a:xfrm>
          </p:grpSpPr>
          <p:sp>
            <p:nvSpPr>
              <p:cNvPr id="261" name="Google Shape;261;g32fa0d3ef33_0_0"/>
              <p:cNvSpPr/>
              <p:nvPr/>
            </p:nvSpPr>
            <p:spPr>
              <a:xfrm rot="-1300956">
                <a:off x="-1419708" y="1778002"/>
                <a:ext cx="1316036" cy="1379539"/>
              </a:xfrm>
              <a:custGeom>
                <a:rect b="b" l="l" r="r" t="t"/>
                <a:pathLst>
                  <a:path extrusionOk="0" h="889" w="847">
                    <a:moveTo>
                      <a:pt x="714" y="172"/>
                    </a:moveTo>
                    <a:cubicBezTo>
                      <a:pt x="573" y="14"/>
                      <a:pt x="331" y="0"/>
                      <a:pt x="173" y="140"/>
                    </a:cubicBezTo>
                    <a:cubicBezTo>
                      <a:pt x="14" y="281"/>
                      <a:pt x="0" y="524"/>
                      <a:pt x="141" y="682"/>
                    </a:cubicBezTo>
                    <a:cubicBezTo>
                      <a:pt x="203" y="751"/>
                      <a:pt x="284" y="792"/>
                      <a:pt x="369" y="805"/>
                    </a:cubicBezTo>
                    <a:cubicBezTo>
                      <a:pt x="388" y="809"/>
                      <a:pt x="314" y="871"/>
                      <a:pt x="263" y="884"/>
                    </a:cubicBezTo>
                    <a:cubicBezTo>
                      <a:pt x="466" y="889"/>
                      <a:pt x="637" y="767"/>
                      <a:pt x="707" y="690"/>
                    </a:cubicBezTo>
                    <a:cubicBezTo>
                      <a:pt x="838" y="543"/>
                      <a:pt x="847" y="321"/>
                      <a:pt x="714" y="172"/>
                    </a:cubicBezTo>
                  </a:path>
                </a:pathLst>
              </a:custGeom>
              <a:solidFill>
                <a:srgbClr val="1D65B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g32fa0d3ef33_0_0"/>
              <p:cNvSpPr/>
              <p:nvPr/>
            </p:nvSpPr>
            <p:spPr>
              <a:xfrm>
                <a:off x="-1341926" y="1879602"/>
                <a:ext cx="927099" cy="871537"/>
              </a:xfrm>
              <a:custGeom>
                <a:rect b="b" l="l" r="r" t="t"/>
                <a:pathLst>
                  <a:path extrusionOk="0" h="561" w="597">
                    <a:moveTo>
                      <a:pt x="373" y="0"/>
                    </a:moveTo>
                    <a:cubicBezTo>
                      <a:pt x="214" y="0"/>
                      <a:pt x="69" y="107"/>
                      <a:pt x="27" y="268"/>
                    </a:cubicBezTo>
                    <a:cubicBezTo>
                      <a:pt x="0" y="373"/>
                      <a:pt x="23" y="479"/>
                      <a:pt x="80" y="561"/>
                    </a:cubicBezTo>
                    <a:cubicBezTo>
                      <a:pt x="280" y="526"/>
                      <a:pt x="536" y="414"/>
                      <a:pt x="597" y="78"/>
                    </a:cubicBezTo>
                    <a:cubicBezTo>
                      <a:pt x="559" y="48"/>
                      <a:pt x="513" y="25"/>
                      <a:pt x="463" y="12"/>
                    </a:cubicBezTo>
                    <a:cubicBezTo>
                      <a:pt x="433" y="4"/>
                      <a:pt x="403" y="0"/>
                      <a:pt x="373" y="0"/>
                    </a:cubicBezTo>
                  </a:path>
                </a:pathLst>
              </a:custGeom>
              <a:gradFill>
                <a:gsLst>
                  <a:gs pos="0">
                    <a:srgbClr val="F2F2F2">
                      <a:alpha val="24705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9999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3" name="Google Shape;263;g32fa0d3ef33_0_0"/>
            <p:cNvSpPr/>
            <p:nvPr/>
          </p:nvSpPr>
          <p:spPr>
            <a:xfrm>
              <a:off x="6167709" y="3426014"/>
              <a:ext cx="341100" cy="7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1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" name="Google Shape;264;g32fa0d3ef33_0_0"/>
          <p:cNvSpPr/>
          <p:nvPr/>
        </p:nvSpPr>
        <p:spPr>
          <a:xfrm>
            <a:off x="3711434" y="2906144"/>
            <a:ext cx="713700" cy="29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175" lIns="0" spcFirstLastPara="1" rIns="0" wrap="square" tIns="33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95C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32fa0d3ef33_0_0"/>
          <p:cNvSpPr txBox="1"/>
          <p:nvPr/>
        </p:nvSpPr>
        <p:spPr>
          <a:xfrm>
            <a:off x="3763731" y="2963019"/>
            <a:ext cx="5538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TCP /IP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Gateway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32fa0d3ef33_0_0"/>
          <p:cNvSpPr/>
          <p:nvPr/>
        </p:nvSpPr>
        <p:spPr>
          <a:xfrm>
            <a:off x="1790200" y="1878350"/>
            <a:ext cx="6045600" cy="2480400"/>
          </a:xfrm>
          <a:prstGeom prst="rect">
            <a:avLst/>
          </a:prstGeom>
          <a:solidFill>
            <a:srgbClr val="FFFFFF">
              <a:alpha val="89800"/>
            </a:srgbClr>
          </a:solidFill>
          <a:ln cap="flat" cmpd="sng" w="19050">
            <a:solidFill>
              <a:srgbClr val="FFFFFF">
                <a:alpha val="9176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595959">
                <a:alpha val="40000"/>
              </a:srgbClr>
            </a:outerShdw>
          </a:effectLst>
        </p:spPr>
        <p:txBody>
          <a:bodyPr anchorCtr="0" anchor="t" bIns="4570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32fa0d3ef33_0_0"/>
          <p:cNvSpPr/>
          <p:nvPr/>
        </p:nvSpPr>
        <p:spPr>
          <a:xfrm>
            <a:off x="1998400" y="1851404"/>
            <a:ext cx="10749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</a:rPr>
              <a:t>Web Layer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68" name="Google Shape;268;g32fa0d3ef33_0_0"/>
          <p:cNvSpPr/>
          <p:nvPr/>
        </p:nvSpPr>
        <p:spPr>
          <a:xfrm>
            <a:off x="2611453" y="1390876"/>
            <a:ext cx="43290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5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32fa0d3ef33_0_0"/>
          <p:cNvSpPr/>
          <p:nvPr/>
        </p:nvSpPr>
        <p:spPr>
          <a:xfrm>
            <a:off x="3145224" y="1433309"/>
            <a:ext cx="33171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</a:rPr>
              <a:t>Spring Boot Application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70" name="Google Shape;270;g32fa0d3ef33_0_0"/>
          <p:cNvSpPr/>
          <p:nvPr/>
        </p:nvSpPr>
        <p:spPr>
          <a:xfrm>
            <a:off x="1913937" y="2196667"/>
            <a:ext cx="1502700" cy="1921800"/>
          </a:xfrm>
          <a:prstGeom prst="roundRect">
            <a:avLst>
              <a:gd fmla="val 1407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0" lIns="89725" spcFirstLastPara="1" rIns="8972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32fa0d3ef33_0_0"/>
          <p:cNvSpPr/>
          <p:nvPr/>
        </p:nvSpPr>
        <p:spPr>
          <a:xfrm>
            <a:off x="3585278" y="2168592"/>
            <a:ext cx="4218600" cy="1921800"/>
          </a:xfrm>
          <a:prstGeom prst="roundRect">
            <a:avLst>
              <a:gd fmla="val 1407" name="adj"/>
            </a:avLst>
          </a:prstGeom>
          <a:solidFill>
            <a:srgbClr val="DCE6F2"/>
          </a:solidFill>
          <a:ln>
            <a:noFill/>
          </a:ln>
        </p:spPr>
        <p:txBody>
          <a:bodyPr anchorCtr="0" anchor="ctr" bIns="0" lIns="89725" spcFirstLastPara="1" rIns="8972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32fa0d3ef33_0_0"/>
          <p:cNvSpPr/>
          <p:nvPr/>
        </p:nvSpPr>
        <p:spPr>
          <a:xfrm>
            <a:off x="522825" y="1880500"/>
            <a:ext cx="1044000" cy="2735700"/>
          </a:xfrm>
          <a:prstGeom prst="rect">
            <a:avLst/>
          </a:prstGeom>
          <a:solidFill>
            <a:srgbClr val="FFFFFF">
              <a:alpha val="89800"/>
            </a:srgbClr>
          </a:solidFill>
          <a:ln cap="flat" cmpd="sng" w="19050">
            <a:solidFill>
              <a:srgbClr val="FFFFFF">
                <a:alpha val="9176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595959">
                <a:alpha val="40000"/>
              </a:srgbClr>
            </a:outerShdw>
          </a:effectLst>
        </p:spPr>
        <p:txBody>
          <a:bodyPr anchorCtr="0" anchor="t" bIns="4570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3" name="Google Shape;273;g32fa0d3ef33_0_0"/>
          <p:cNvGrpSpPr/>
          <p:nvPr/>
        </p:nvGrpSpPr>
        <p:grpSpPr>
          <a:xfrm>
            <a:off x="580715" y="4940520"/>
            <a:ext cx="1203867" cy="816353"/>
            <a:chOff x="429187" y="5239417"/>
            <a:chExt cx="1565700" cy="990600"/>
          </a:xfrm>
        </p:grpSpPr>
        <p:sp>
          <p:nvSpPr>
            <p:cNvPr id="274" name="Google Shape;274;g32fa0d3ef33_0_0"/>
            <p:cNvSpPr/>
            <p:nvPr/>
          </p:nvSpPr>
          <p:spPr>
            <a:xfrm>
              <a:off x="429187" y="5239417"/>
              <a:ext cx="1565700" cy="990600"/>
            </a:xfrm>
            <a:prstGeom prst="roundRect">
              <a:avLst>
                <a:gd fmla="val 5855" name="adj"/>
              </a:avLst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32fa0d3ef33_0_0"/>
            <p:cNvSpPr txBox="1"/>
            <p:nvPr/>
          </p:nvSpPr>
          <p:spPr>
            <a:xfrm>
              <a:off x="473876" y="5443879"/>
              <a:ext cx="1476600" cy="52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핵심 기능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설명</a:t>
              </a:r>
              <a:endParaRPr/>
            </a:p>
          </p:txBody>
        </p:sp>
      </p:grpSp>
      <p:sp>
        <p:nvSpPr>
          <p:cNvPr id="276" name="Google Shape;276;g32fa0d3ef33_0_0"/>
          <p:cNvSpPr/>
          <p:nvPr/>
        </p:nvSpPr>
        <p:spPr>
          <a:xfrm>
            <a:off x="3673675" y="5210175"/>
            <a:ext cx="1697100" cy="668700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0" lIns="89725" spcFirstLastPara="1" rIns="8972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32fa0d3ef33_0_0"/>
          <p:cNvSpPr/>
          <p:nvPr/>
        </p:nvSpPr>
        <p:spPr>
          <a:xfrm>
            <a:off x="7222921" y="5210175"/>
            <a:ext cx="1697100" cy="668700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0" lIns="89725" spcFirstLastPara="1" rIns="8972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05" id="278" name="Google Shape;278;g32fa0d3ef33_0_0"/>
          <p:cNvSpPr/>
          <p:nvPr/>
        </p:nvSpPr>
        <p:spPr>
          <a:xfrm>
            <a:off x="1907975" y="5257099"/>
            <a:ext cx="17130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620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50"/>
              <a:buFont typeface="Arial"/>
              <a:buChar char="•"/>
            </a:pPr>
            <a:r>
              <a:rPr lang="ko-KR" sz="850">
                <a:solidFill>
                  <a:srgbClr val="3F3F3F"/>
                </a:solidFill>
              </a:rPr>
              <a:t>요청 흐름에 있어 추적 ID 전파 및 확보</a:t>
            </a:r>
            <a:endParaRPr sz="850">
              <a:solidFill>
                <a:srgbClr val="3F3F3F"/>
              </a:solidFill>
            </a:endParaRPr>
          </a:p>
          <a:p>
            <a:pPr indent="-7620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50"/>
              <a:buChar char="•"/>
            </a:pPr>
            <a:r>
              <a:rPr lang="ko-KR" sz="850">
                <a:solidFill>
                  <a:srgbClr val="3F3F3F"/>
                </a:solidFill>
              </a:rPr>
              <a:t>발생한 이벤트 순서와 그에 대한 로그들의 순서를 정확하게 구성 가능</a:t>
            </a:r>
            <a:endParaRPr sz="850">
              <a:solidFill>
                <a:srgbClr val="3F3F3F"/>
              </a:solidFill>
            </a:endParaRPr>
          </a:p>
        </p:txBody>
      </p:sp>
      <p:sp>
        <p:nvSpPr>
          <p:cNvPr descr="05" id="279" name="Google Shape;279;g32fa0d3ef33_0_0"/>
          <p:cNvSpPr/>
          <p:nvPr/>
        </p:nvSpPr>
        <p:spPr>
          <a:xfrm>
            <a:off x="5501474" y="5267728"/>
            <a:ext cx="15966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6200" lvl="0" marL="76200" marR="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850"/>
              <a:buFont typeface="Arial"/>
              <a:buChar char="•"/>
            </a:pPr>
            <a:r>
              <a:rPr lang="ko-KR" sz="850">
                <a:solidFill>
                  <a:srgbClr val="3F3F3F"/>
                </a:solidFill>
              </a:rPr>
              <a:t>적용할 프로젝트에서 병목 현상으로 판단할 기준 시간 설정 가능</a:t>
            </a:r>
            <a:endParaRPr sz="850">
              <a:solidFill>
                <a:srgbClr val="3F3F3F"/>
              </a:solidFill>
            </a:endParaRPr>
          </a:p>
          <a:p>
            <a:pPr indent="-76200" lvl="0" marL="76200" marR="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3F3F3F"/>
              </a:buClr>
              <a:buSzPts val="850"/>
              <a:buChar char="•"/>
            </a:pPr>
            <a:r>
              <a:rPr lang="ko-KR" sz="850">
                <a:solidFill>
                  <a:srgbClr val="3F3F3F"/>
                </a:solidFill>
              </a:rPr>
              <a:t>병목 현상 발생 위치를 로그에 반영</a:t>
            </a:r>
            <a:endParaRPr sz="850">
              <a:solidFill>
                <a:srgbClr val="3F3F3F"/>
              </a:solidFill>
            </a:endParaRPr>
          </a:p>
        </p:txBody>
      </p:sp>
      <p:sp>
        <p:nvSpPr>
          <p:cNvPr descr="05" id="280" name="Google Shape;280;g32fa0d3ef33_0_0"/>
          <p:cNvSpPr/>
          <p:nvPr/>
        </p:nvSpPr>
        <p:spPr>
          <a:xfrm>
            <a:off x="7272025" y="5252375"/>
            <a:ext cx="16128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6200" lvl="0" marL="76200" marR="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850"/>
              <a:buFont typeface="Arial"/>
              <a:buChar char="•"/>
            </a:pPr>
            <a:r>
              <a:rPr lang="ko-KR" sz="850">
                <a:solidFill>
                  <a:srgbClr val="3F3F3F"/>
                </a:solidFill>
              </a:rPr>
              <a:t>프로젝트에서 라이브러리 클래스 동작의 순서, 로깅 구간 설정등 자유로운 설정 제공</a:t>
            </a:r>
            <a:endParaRPr sz="850">
              <a:solidFill>
                <a:srgbClr val="3F3F3F"/>
              </a:solidFill>
            </a:endParaRPr>
          </a:p>
          <a:p>
            <a:pPr indent="-76200" lvl="0" marL="76200" marR="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3F3F3F"/>
              </a:buClr>
              <a:buSzPts val="850"/>
              <a:buChar char="•"/>
            </a:pPr>
            <a:r>
              <a:rPr lang="ko-KR" sz="850">
                <a:solidFill>
                  <a:srgbClr val="3F3F3F"/>
                </a:solidFill>
              </a:rPr>
              <a:t>프로젝트의 유지보수, 확장에 있어 제약 최소화</a:t>
            </a:r>
            <a:endParaRPr sz="850">
              <a:solidFill>
                <a:srgbClr val="3F3F3F"/>
              </a:solidFill>
            </a:endParaRPr>
          </a:p>
        </p:txBody>
      </p:sp>
      <p:sp>
        <p:nvSpPr>
          <p:cNvPr descr="05" id="281" name="Google Shape;281;g32fa0d3ef33_0_0"/>
          <p:cNvSpPr/>
          <p:nvPr/>
        </p:nvSpPr>
        <p:spPr>
          <a:xfrm>
            <a:off x="3745583" y="5261331"/>
            <a:ext cx="16773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6200" lvl="0" marL="76200" marR="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850"/>
              <a:buFont typeface="Arial"/>
              <a:buChar char="•"/>
            </a:pPr>
            <a:r>
              <a:rPr lang="ko-KR" sz="850">
                <a:solidFill>
                  <a:srgbClr val="3F3F3F"/>
                </a:solidFill>
              </a:rPr>
              <a:t>사용자 정의 예외를 포함한 모든 예외의 내용을 로그에 반영</a:t>
            </a:r>
            <a:endParaRPr sz="850">
              <a:solidFill>
                <a:srgbClr val="3F3F3F"/>
              </a:solidFill>
            </a:endParaRPr>
          </a:p>
          <a:p>
            <a:pPr indent="-76200" lvl="0" marL="76200" marR="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3F3F3F"/>
              </a:buClr>
              <a:buSzPts val="850"/>
              <a:buChar char="•"/>
            </a:pPr>
            <a:r>
              <a:rPr lang="ko-KR" sz="850">
                <a:solidFill>
                  <a:srgbClr val="3F3F3F"/>
                </a:solidFill>
              </a:rPr>
              <a:t>예외가 발생한 위치를 로그에 반영</a:t>
            </a:r>
            <a:endParaRPr sz="850">
              <a:solidFill>
                <a:srgbClr val="3F3F3F"/>
              </a:solidFill>
            </a:endParaRPr>
          </a:p>
        </p:txBody>
      </p:sp>
      <p:grpSp>
        <p:nvGrpSpPr>
          <p:cNvPr id="282" name="Google Shape;282;g32fa0d3ef33_0_0"/>
          <p:cNvGrpSpPr/>
          <p:nvPr/>
        </p:nvGrpSpPr>
        <p:grpSpPr>
          <a:xfrm>
            <a:off x="1899003" y="4945488"/>
            <a:ext cx="7019511" cy="236225"/>
            <a:chOff x="1714445" y="5326260"/>
            <a:chExt cx="7019511" cy="261600"/>
          </a:xfrm>
        </p:grpSpPr>
        <p:sp>
          <p:nvSpPr>
            <p:cNvPr id="283" name="Google Shape;283;g32fa0d3ef33_0_0"/>
            <p:cNvSpPr/>
            <p:nvPr/>
          </p:nvSpPr>
          <p:spPr>
            <a:xfrm>
              <a:off x="1714500" y="5326260"/>
              <a:ext cx="1695600" cy="2616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4" name="Google Shape;284;g32fa0d3ef33_0_0"/>
            <p:cNvCxnSpPr/>
            <p:nvPr/>
          </p:nvCxnSpPr>
          <p:spPr>
            <a:xfrm rot="10800000">
              <a:off x="1714445" y="5326619"/>
              <a:ext cx="1695600" cy="0"/>
            </a:xfrm>
            <a:prstGeom prst="straightConnector1">
              <a:avLst/>
            </a:prstGeom>
            <a:noFill/>
            <a:ln cap="flat" cmpd="sng" w="381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85" name="Google Shape;285;g32fa0d3ef33_0_0"/>
            <p:cNvSpPr txBox="1"/>
            <p:nvPr/>
          </p:nvSpPr>
          <p:spPr>
            <a:xfrm flipH="1">
              <a:off x="1952017" y="5368742"/>
              <a:ext cx="1448700" cy="1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1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50">
                  <a:solidFill>
                    <a:srgbClr val="262626"/>
                  </a:solidFill>
                </a:rPr>
                <a:t>로그 상관관계 전파및 확보</a:t>
              </a:r>
              <a:endParaRPr b="0" i="0" sz="95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g32fa0d3ef33_0_0"/>
            <p:cNvSpPr/>
            <p:nvPr/>
          </p:nvSpPr>
          <p:spPr>
            <a:xfrm>
              <a:off x="3489119" y="5326260"/>
              <a:ext cx="1695600" cy="2616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7" name="Google Shape;287;g32fa0d3ef33_0_0"/>
            <p:cNvCxnSpPr/>
            <p:nvPr/>
          </p:nvCxnSpPr>
          <p:spPr>
            <a:xfrm rot="10800000">
              <a:off x="3489064" y="5326619"/>
              <a:ext cx="1695600" cy="0"/>
            </a:xfrm>
            <a:prstGeom prst="straightConnector1">
              <a:avLst/>
            </a:prstGeom>
            <a:noFill/>
            <a:ln cap="flat" cmpd="sng" w="381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88" name="Google Shape;288;g32fa0d3ef33_0_0"/>
            <p:cNvSpPr txBox="1"/>
            <p:nvPr/>
          </p:nvSpPr>
          <p:spPr>
            <a:xfrm flipH="1">
              <a:off x="3784532" y="5368756"/>
              <a:ext cx="1104600" cy="1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1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50">
                  <a:solidFill>
                    <a:srgbClr val="262626"/>
                  </a:solidFill>
                </a:rPr>
                <a:t>예외</a:t>
              </a:r>
              <a:endParaRPr b="0" i="0" sz="95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32fa0d3ef33_0_0"/>
            <p:cNvSpPr/>
            <p:nvPr/>
          </p:nvSpPr>
          <p:spPr>
            <a:xfrm>
              <a:off x="5263739" y="5326260"/>
              <a:ext cx="1695600" cy="2616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0" name="Google Shape;290;g32fa0d3ef33_0_0"/>
            <p:cNvCxnSpPr/>
            <p:nvPr/>
          </p:nvCxnSpPr>
          <p:spPr>
            <a:xfrm rot="10800000">
              <a:off x="5263684" y="5326619"/>
              <a:ext cx="1695600" cy="0"/>
            </a:xfrm>
            <a:prstGeom prst="straightConnector1">
              <a:avLst/>
            </a:prstGeom>
            <a:noFill/>
            <a:ln cap="flat" cmpd="sng" w="381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91" name="Google Shape;291;g32fa0d3ef33_0_0"/>
            <p:cNvSpPr txBox="1"/>
            <p:nvPr/>
          </p:nvSpPr>
          <p:spPr>
            <a:xfrm flipH="1">
              <a:off x="5554599" y="5368756"/>
              <a:ext cx="1266300" cy="1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1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50">
                  <a:solidFill>
                    <a:srgbClr val="262626"/>
                  </a:solidFill>
                </a:rPr>
                <a:t>병목 현상</a:t>
              </a:r>
              <a:endParaRPr b="0" i="0" sz="95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32fa0d3ef33_0_0"/>
            <p:cNvSpPr/>
            <p:nvPr/>
          </p:nvSpPr>
          <p:spPr>
            <a:xfrm>
              <a:off x="7038356" y="5326260"/>
              <a:ext cx="1695600" cy="2616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3" name="Google Shape;293;g32fa0d3ef33_0_0"/>
            <p:cNvCxnSpPr/>
            <p:nvPr/>
          </p:nvCxnSpPr>
          <p:spPr>
            <a:xfrm rot="10800000">
              <a:off x="7038301" y="5326619"/>
              <a:ext cx="1695600" cy="0"/>
            </a:xfrm>
            <a:prstGeom prst="straightConnector1">
              <a:avLst/>
            </a:prstGeom>
            <a:noFill/>
            <a:ln cap="flat" cmpd="sng" w="381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94" name="Google Shape;294;g32fa0d3ef33_0_0"/>
            <p:cNvSpPr txBox="1"/>
            <p:nvPr/>
          </p:nvSpPr>
          <p:spPr>
            <a:xfrm flipH="1">
              <a:off x="7351891" y="5368742"/>
              <a:ext cx="1331100" cy="1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1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50">
                  <a:solidFill>
                    <a:srgbClr val="262626"/>
                  </a:solidFill>
                </a:rPr>
                <a:t>자유로운 설정및 확장성</a:t>
              </a:r>
              <a:endParaRPr sz="1300"/>
            </a:p>
          </p:txBody>
        </p:sp>
        <p:sp>
          <p:nvSpPr>
            <p:cNvPr id="295" name="Google Shape;295;g32fa0d3ef33_0_0"/>
            <p:cNvSpPr txBox="1"/>
            <p:nvPr/>
          </p:nvSpPr>
          <p:spPr>
            <a:xfrm flipH="1">
              <a:off x="1767219" y="5365898"/>
              <a:ext cx="169800" cy="20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1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/>
            </a:p>
          </p:txBody>
        </p:sp>
        <p:sp>
          <p:nvSpPr>
            <p:cNvPr id="296" name="Google Shape;296;g32fa0d3ef33_0_0"/>
            <p:cNvSpPr txBox="1"/>
            <p:nvPr/>
          </p:nvSpPr>
          <p:spPr>
            <a:xfrm flipH="1">
              <a:off x="3524998" y="5365898"/>
              <a:ext cx="169800" cy="20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1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/>
            </a:p>
          </p:txBody>
        </p:sp>
        <p:sp>
          <p:nvSpPr>
            <p:cNvPr id="297" name="Google Shape;297;g32fa0d3ef33_0_0"/>
            <p:cNvSpPr txBox="1"/>
            <p:nvPr/>
          </p:nvSpPr>
          <p:spPr>
            <a:xfrm flipH="1">
              <a:off x="5309410" y="5365898"/>
              <a:ext cx="169800" cy="20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1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/>
            </a:p>
          </p:txBody>
        </p:sp>
        <p:sp>
          <p:nvSpPr>
            <p:cNvPr id="298" name="Google Shape;298;g32fa0d3ef33_0_0"/>
            <p:cNvSpPr txBox="1"/>
            <p:nvPr/>
          </p:nvSpPr>
          <p:spPr>
            <a:xfrm flipH="1">
              <a:off x="7076067" y="5365898"/>
              <a:ext cx="169800" cy="20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1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/>
            </a:p>
          </p:txBody>
        </p:sp>
      </p:grpSp>
      <p:sp>
        <p:nvSpPr>
          <p:cNvPr id="299" name="Google Shape;299;g32fa0d3ef33_0_0"/>
          <p:cNvSpPr/>
          <p:nvPr/>
        </p:nvSpPr>
        <p:spPr>
          <a:xfrm>
            <a:off x="8043950" y="2058025"/>
            <a:ext cx="972000" cy="816300"/>
          </a:xfrm>
          <a:prstGeom prst="rect">
            <a:avLst/>
          </a:prstGeom>
          <a:solidFill>
            <a:srgbClr val="FFFFFF">
              <a:alpha val="89800"/>
            </a:srgbClr>
          </a:solidFill>
          <a:ln cap="flat" cmpd="sng" w="19050">
            <a:solidFill>
              <a:srgbClr val="FFFFFF">
                <a:alpha val="9176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595959">
                <a:alpha val="40000"/>
              </a:srgbClr>
            </a:outerShdw>
          </a:effectLst>
        </p:spPr>
        <p:txBody>
          <a:bodyPr anchorCtr="0" anchor="t" bIns="4570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32fa0d3ef33_0_0"/>
          <p:cNvSpPr/>
          <p:nvPr/>
        </p:nvSpPr>
        <p:spPr>
          <a:xfrm>
            <a:off x="517933" y="1784988"/>
            <a:ext cx="10440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5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32fa0d3ef33_0_0"/>
          <p:cNvSpPr/>
          <p:nvPr/>
        </p:nvSpPr>
        <p:spPr>
          <a:xfrm>
            <a:off x="730263" y="1850006"/>
            <a:ext cx="6696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Client Layer</a:t>
            </a:r>
            <a:endParaRPr/>
          </a:p>
        </p:txBody>
      </p:sp>
      <p:sp>
        <p:nvSpPr>
          <p:cNvPr id="302" name="Google Shape;302;g32fa0d3ef33_0_0"/>
          <p:cNvSpPr/>
          <p:nvPr/>
        </p:nvSpPr>
        <p:spPr>
          <a:xfrm>
            <a:off x="1790200" y="1785000"/>
            <a:ext cx="60456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5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32fa0d3ef33_0_0"/>
          <p:cNvSpPr/>
          <p:nvPr/>
        </p:nvSpPr>
        <p:spPr>
          <a:xfrm>
            <a:off x="3202449" y="1827421"/>
            <a:ext cx="33171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Application Layer</a:t>
            </a:r>
            <a:endParaRPr/>
          </a:p>
        </p:txBody>
      </p:sp>
      <p:sp>
        <p:nvSpPr>
          <p:cNvPr id="304" name="Google Shape;304;g32fa0d3ef33_0_0"/>
          <p:cNvSpPr txBox="1"/>
          <p:nvPr/>
        </p:nvSpPr>
        <p:spPr>
          <a:xfrm>
            <a:off x="4778087" y="2175410"/>
            <a:ext cx="16842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00588E"/>
                </a:solidFill>
              </a:rPr>
              <a:t>Code Layer</a:t>
            </a:r>
            <a:endParaRPr/>
          </a:p>
        </p:txBody>
      </p:sp>
      <p:sp>
        <p:nvSpPr>
          <p:cNvPr id="305" name="Google Shape;305;g32fa0d3ef33_0_0"/>
          <p:cNvSpPr/>
          <p:nvPr/>
        </p:nvSpPr>
        <p:spPr>
          <a:xfrm>
            <a:off x="614361" y="2306981"/>
            <a:ext cx="860100" cy="324000"/>
          </a:xfrm>
          <a:prstGeom prst="roundRect">
            <a:avLst>
              <a:gd fmla="val 11546" name="adj"/>
            </a:avLst>
          </a:prstGeom>
          <a:solidFill>
            <a:srgbClr val="D8D8D8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32fa0d3ef33_0_0"/>
          <p:cNvSpPr/>
          <p:nvPr/>
        </p:nvSpPr>
        <p:spPr>
          <a:xfrm>
            <a:off x="614361" y="3715319"/>
            <a:ext cx="860100" cy="324000"/>
          </a:xfrm>
          <a:prstGeom prst="roundRect">
            <a:avLst>
              <a:gd fmla="val 11546" name="adj"/>
            </a:avLst>
          </a:prstGeom>
          <a:solidFill>
            <a:srgbClr val="D8D8D8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32fa0d3ef33_0_0"/>
          <p:cNvSpPr/>
          <p:nvPr/>
        </p:nvSpPr>
        <p:spPr>
          <a:xfrm>
            <a:off x="614361" y="2766902"/>
            <a:ext cx="860100" cy="324000"/>
          </a:xfrm>
          <a:prstGeom prst="roundRect">
            <a:avLst>
              <a:gd fmla="val 11546" name="adj"/>
            </a:avLst>
          </a:prstGeom>
          <a:solidFill>
            <a:srgbClr val="D8D8D8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32fa0d3ef33_0_0"/>
          <p:cNvSpPr/>
          <p:nvPr/>
        </p:nvSpPr>
        <p:spPr>
          <a:xfrm>
            <a:off x="614361" y="3236348"/>
            <a:ext cx="860100" cy="324000"/>
          </a:xfrm>
          <a:prstGeom prst="roundRect">
            <a:avLst>
              <a:gd fmla="val 11546" name="adj"/>
            </a:avLst>
          </a:prstGeom>
          <a:solidFill>
            <a:srgbClr val="D8D8D8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32fa0d3ef33_0_0"/>
          <p:cNvSpPr/>
          <p:nvPr/>
        </p:nvSpPr>
        <p:spPr>
          <a:xfrm>
            <a:off x="974387" y="2865390"/>
            <a:ext cx="4314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모바일</a:t>
            </a:r>
            <a:endParaRPr sz="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32fa0d3ef33_0_0"/>
          <p:cNvSpPr/>
          <p:nvPr/>
        </p:nvSpPr>
        <p:spPr>
          <a:xfrm>
            <a:off x="833090" y="2407426"/>
            <a:ext cx="6978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인터넷거래</a:t>
            </a:r>
            <a:endParaRPr/>
          </a:p>
        </p:txBody>
      </p:sp>
      <p:sp>
        <p:nvSpPr>
          <p:cNvPr id="311" name="Google Shape;311;g32fa0d3ef33_0_0"/>
          <p:cNvSpPr/>
          <p:nvPr/>
        </p:nvSpPr>
        <p:spPr>
          <a:xfrm>
            <a:off x="872394" y="3336793"/>
            <a:ext cx="6192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In-house</a:t>
            </a:r>
            <a:endParaRPr/>
          </a:p>
        </p:txBody>
      </p:sp>
      <p:pic>
        <p:nvPicPr>
          <p:cNvPr descr="Untitled-1" id="312" name="Google Shape;312;g32fa0d3ef33_0_0"/>
          <p:cNvPicPr preferRelativeResize="0"/>
          <p:nvPr/>
        </p:nvPicPr>
        <p:blipFill rotWithShape="1">
          <a:blip r:embed="rId3">
            <a:alphaModFix/>
          </a:blip>
          <a:srcRect b="28684" l="45131" r="45270" t="29695"/>
          <a:stretch/>
        </p:blipFill>
        <p:spPr>
          <a:xfrm>
            <a:off x="749043" y="2800202"/>
            <a:ext cx="142572" cy="225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g32fa0d3ef33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096" y="2370251"/>
            <a:ext cx="177171" cy="1547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" id="314" name="Google Shape;314;g32fa0d3ef33_0_0"/>
          <p:cNvPicPr preferRelativeResize="0"/>
          <p:nvPr/>
        </p:nvPicPr>
        <p:blipFill rotWithShape="1">
          <a:blip r:embed="rId5">
            <a:alphaModFix/>
          </a:blip>
          <a:srcRect b="58646" l="41586" r="41900" t="26706"/>
          <a:stretch/>
        </p:blipFill>
        <p:spPr>
          <a:xfrm>
            <a:off x="744881" y="3273760"/>
            <a:ext cx="161183" cy="195224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g32fa0d3ef33_0_0"/>
          <p:cNvSpPr/>
          <p:nvPr/>
        </p:nvSpPr>
        <p:spPr>
          <a:xfrm>
            <a:off x="8194157" y="2152741"/>
            <a:ext cx="658200" cy="600600"/>
          </a:xfrm>
          <a:prstGeom prst="can">
            <a:avLst>
              <a:gd fmla="val 37415" name="adj"/>
            </a:avLst>
          </a:prstGeom>
          <a:solidFill>
            <a:srgbClr val="7F7F7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FFFFF"/>
                </a:solidFill>
              </a:rPr>
              <a:t>DB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6" name="Google Shape;316;g32fa0d3ef33_0_0"/>
          <p:cNvGrpSpPr/>
          <p:nvPr/>
        </p:nvGrpSpPr>
        <p:grpSpPr>
          <a:xfrm>
            <a:off x="319195" y="1355725"/>
            <a:ext cx="2278102" cy="200466"/>
            <a:chOff x="531159" y="4099284"/>
            <a:chExt cx="2467882" cy="200466"/>
          </a:xfrm>
        </p:grpSpPr>
        <p:pic>
          <p:nvPicPr>
            <p:cNvPr id="317" name="Google Shape;317;g32fa0d3ef33_0_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31159" y="4099389"/>
              <a:ext cx="200361" cy="2003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8" name="Google Shape;318;g32fa0d3ef33_0_0"/>
            <p:cNvSpPr txBox="1"/>
            <p:nvPr/>
          </p:nvSpPr>
          <p:spPr>
            <a:xfrm flipH="1">
              <a:off x="760441" y="4099284"/>
              <a:ext cx="22386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F3F3F"/>
                  </a:solidFill>
                </a:rPr>
                <a:t>어플리케이션의 요청 흐름도</a:t>
              </a:r>
              <a:endParaRPr/>
            </a:p>
          </p:txBody>
        </p:sp>
      </p:grpSp>
      <p:cxnSp>
        <p:nvCxnSpPr>
          <p:cNvPr id="319" name="Google Shape;319;g32fa0d3ef33_0_0"/>
          <p:cNvCxnSpPr>
            <a:stCxn id="320" idx="0"/>
            <a:endCxn id="321" idx="1"/>
          </p:cNvCxnSpPr>
          <p:nvPr/>
        </p:nvCxnSpPr>
        <p:spPr>
          <a:xfrm>
            <a:off x="3328780" y="3174567"/>
            <a:ext cx="681000" cy="65400"/>
          </a:xfrm>
          <a:prstGeom prst="bentConnector3">
            <a:avLst>
              <a:gd fmla="val 49991" name="adj1"/>
            </a:avLst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2" name="Google Shape;322;g32fa0d3ef33_0_0"/>
          <p:cNvCxnSpPr>
            <a:stCxn id="323" idx="1"/>
            <a:endCxn id="324" idx="3"/>
          </p:cNvCxnSpPr>
          <p:nvPr/>
        </p:nvCxnSpPr>
        <p:spPr>
          <a:xfrm flipH="1">
            <a:off x="4702079" y="2840893"/>
            <a:ext cx="679500" cy="81900"/>
          </a:xfrm>
          <a:prstGeom prst="bentConnector3">
            <a:avLst>
              <a:gd fmla="val 50010" name="adj1"/>
            </a:avLst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325" name="Google Shape;325;g32fa0d3ef33_0_0"/>
          <p:cNvGrpSpPr/>
          <p:nvPr/>
        </p:nvGrpSpPr>
        <p:grpSpPr>
          <a:xfrm>
            <a:off x="762602" y="3797674"/>
            <a:ext cx="588946" cy="164569"/>
            <a:chOff x="546368" y="2997228"/>
            <a:chExt cx="588946" cy="164569"/>
          </a:xfrm>
        </p:grpSpPr>
        <p:sp>
          <p:nvSpPr>
            <p:cNvPr id="326" name="Google Shape;326;g32fa0d3ef33_0_0"/>
            <p:cNvSpPr/>
            <p:nvPr/>
          </p:nvSpPr>
          <p:spPr>
            <a:xfrm>
              <a:off x="859314" y="3038797"/>
              <a:ext cx="276000" cy="12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제휴사</a:t>
              </a:r>
              <a:endPara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c" id="327" name="Google Shape;327;g32fa0d3ef33_0_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46368" y="2997228"/>
              <a:ext cx="199752" cy="16159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8" name="Google Shape;328;g32fa0d3ef33_0_0"/>
          <p:cNvGrpSpPr/>
          <p:nvPr/>
        </p:nvGrpSpPr>
        <p:grpSpPr>
          <a:xfrm>
            <a:off x="5104491" y="2432038"/>
            <a:ext cx="1166384" cy="1459788"/>
            <a:chOff x="-1113678" y="4415376"/>
            <a:chExt cx="1068900" cy="1459788"/>
          </a:xfrm>
        </p:grpSpPr>
        <p:sp>
          <p:nvSpPr>
            <p:cNvPr id="329" name="Google Shape;329;g32fa0d3ef33_0_0"/>
            <p:cNvSpPr/>
            <p:nvPr/>
          </p:nvSpPr>
          <p:spPr>
            <a:xfrm>
              <a:off x="-1113610" y="4415376"/>
              <a:ext cx="1068600" cy="206100"/>
            </a:xfrm>
            <a:prstGeom prst="round2SameRect">
              <a:avLst>
                <a:gd fmla="val 10053" name="adj1"/>
                <a:gd fmla="val 0" name="adj2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FFFFF"/>
                  </a:solidFill>
                </a:rPr>
                <a:t>Service</a:t>
              </a:r>
              <a:endParaRPr/>
            </a:p>
          </p:txBody>
        </p:sp>
        <p:sp>
          <p:nvSpPr>
            <p:cNvPr id="330" name="Google Shape;330;g32fa0d3ef33_0_0"/>
            <p:cNvSpPr/>
            <p:nvPr/>
          </p:nvSpPr>
          <p:spPr>
            <a:xfrm>
              <a:off x="-1113678" y="4622364"/>
              <a:ext cx="1068900" cy="1252800"/>
            </a:xfrm>
            <a:prstGeom prst="round2SameRect">
              <a:avLst>
                <a:gd fmla="val 0" name="adj1"/>
                <a:gd fmla="val 2506" name="adj2"/>
              </a:avLst>
            </a:prstGeom>
            <a:solidFill>
              <a:srgbClr val="FFFFFF"/>
            </a:solidFill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40640" lvl="1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64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20%" id="323" name="Google Shape;323;g32fa0d3ef33_0_0"/>
          <p:cNvSpPr/>
          <p:nvPr/>
        </p:nvSpPr>
        <p:spPr>
          <a:xfrm>
            <a:off x="5381579" y="2743393"/>
            <a:ext cx="648000" cy="1950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/>
              <a:t>Business Logic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20%" id="331" name="Google Shape;331;g32fa0d3ef33_0_0"/>
          <p:cNvSpPr/>
          <p:nvPr/>
        </p:nvSpPr>
        <p:spPr>
          <a:xfrm>
            <a:off x="5381591" y="3507473"/>
            <a:ext cx="648000" cy="1950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/>
              <a:t>RestTemplate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32fa0d3ef33_0_0"/>
          <p:cNvSpPr/>
          <p:nvPr/>
        </p:nvSpPr>
        <p:spPr>
          <a:xfrm>
            <a:off x="8045450" y="3384925"/>
            <a:ext cx="972000" cy="562200"/>
          </a:xfrm>
          <a:prstGeom prst="rect">
            <a:avLst/>
          </a:prstGeom>
          <a:solidFill>
            <a:srgbClr val="FFFFFF">
              <a:alpha val="89800"/>
            </a:srgbClr>
          </a:solidFill>
          <a:ln cap="flat" cmpd="sng" w="19050">
            <a:solidFill>
              <a:srgbClr val="FFFFFF">
                <a:alpha val="9176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595959">
                <a:alpha val="40000"/>
              </a:srgbClr>
            </a:outerShdw>
          </a:effectLst>
        </p:spPr>
        <p:txBody>
          <a:bodyPr anchorCtr="0" anchor="t" bIns="4570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32fa0d3ef33_0_0"/>
          <p:cNvSpPr/>
          <p:nvPr/>
        </p:nvSpPr>
        <p:spPr>
          <a:xfrm>
            <a:off x="8041115" y="3139276"/>
            <a:ext cx="9720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5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32fa0d3ef33_0_0"/>
          <p:cNvSpPr/>
          <p:nvPr/>
        </p:nvSpPr>
        <p:spPr>
          <a:xfrm>
            <a:off x="8043941" y="3114755"/>
            <a:ext cx="9717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</a:rPr>
              <a:t>외부 API</a:t>
            </a:r>
            <a:endParaRPr/>
          </a:p>
        </p:txBody>
      </p:sp>
      <p:sp>
        <p:nvSpPr>
          <p:cNvPr id="335" name="Google Shape;335;g32fa0d3ef33_0_0"/>
          <p:cNvSpPr/>
          <p:nvPr/>
        </p:nvSpPr>
        <p:spPr>
          <a:xfrm>
            <a:off x="6645464" y="2228436"/>
            <a:ext cx="868500" cy="206100"/>
          </a:xfrm>
          <a:prstGeom prst="round2SameRect">
            <a:avLst>
              <a:gd fmla="val 10053" name="adj1"/>
              <a:gd fmla="val 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FFFF"/>
                </a:solidFill>
              </a:rPr>
              <a:t>Mybatis Mapper</a:t>
            </a:r>
            <a:endParaRPr/>
          </a:p>
        </p:txBody>
      </p:sp>
      <p:sp>
        <p:nvSpPr>
          <p:cNvPr id="336" name="Google Shape;336;g32fa0d3ef33_0_0"/>
          <p:cNvSpPr/>
          <p:nvPr/>
        </p:nvSpPr>
        <p:spPr>
          <a:xfrm>
            <a:off x="6645400" y="2435425"/>
            <a:ext cx="868800" cy="324000"/>
          </a:xfrm>
          <a:prstGeom prst="round2SameRect">
            <a:avLst>
              <a:gd fmla="val 0" name="adj1"/>
              <a:gd fmla="val 2506" name="adj2"/>
            </a:avLst>
          </a:prstGeom>
          <a:solidFill>
            <a:srgbClr val="FFFFFF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40640" lvl="1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64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20%" id="337" name="Google Shape;337;g32fa0d3ef33_0_0"/>
          <p:cNvSpPr/>
          <p:nvPr/>
        </p:nvSpPr>
        <p:spPr>
          <a:xfrm>
            <a:off x="6766514" y="2476169"/>
            <a:ext cx="648000" cy="2160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sqlMapper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32fa0d3ef33_0_0"/>
          <p:cNvSpPr/>
          <p:nvPr/>
        </p:nvSpPr>
        <p:spPr>
          <a:xfrm>
            <a:off x="6646875" y="2836514"/>
            <a:ext cx="868500" cy="206100"/>
          </a:xfrm>
          <a:prstGeom prst="round2SameRect">
            <a:avLst>
              <a:gd fmla="val 10053" name="adj1"/>
              <a:gd fmla="val 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FFFF"/>
                </a:solidFill>
              </a:rPr>
              <a:t>JPA Repository</a:t>
            </a:r>
            <a:endParaRPr/>
          </a:p>
        </p:txBody>
      </p:sp>
      <p:sp>
        <p:nvSpPr>
          <p:cNvPr id="339" name="Google Shape;339;g32fa0d3ef33_0_0"/>
          <p:cNvSpPr/>
          <p:nvPr/>
        </p:nvSpPr>
        <p:spPr>
          <a:xfrm>
            <a:off x="6646811" y="3043503"/>
            <a:ext cx="868800" cy="324000"/>
          </a:xfrm>
          <a:prstGeom prst="round2SameRect">
            <a:avLst>
              <a:gd fmla="val 0" name="adj1"/>
              <a:gd fmla="val 2506" name="adj2"/>
            </a:avLst>
          </a:prstGeom>
          <a:solidFill>
            <a:srgbClr val="FFFFFF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40640" lvl="1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64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20%" id="340" name="Google Shape;340;g32fa0d3ef33_0_0"/>
          <p:cNvSpPr/>
          <p:nvPr/>
        </p:nvSpPr>
        <p:spPr>
          <a:xfrm>
            <a:off x="6747659" y="3099649"/>
            <a:ext cx="648000" cy="2160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sqlMapper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1" name="Google Shape;341;g32fa0d3ef33_0_0"/>
          <p:cNvCxnSpPr>
            <a:stCxn id="337" idx="3"/>
            <a:endCxn id="315" idx="2"/>
          </p:cNvCxnSpPr>
          <p:nvPr/>
        </p:nvCxnSpPr>
        <p:spPr>
          <a:xfrm flipH="1" rot="10800000">
            <a:off x="7414514" y="2453069"/>
            <a:ext cx="779700" cy="131100"/>
          </a:xfrm>
          <a:prstGeom prst="bentConnector3">
            <a:avLst>
              <a:gd fmla="val 49996" name="adj1"/>
            </a:avLst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2" name="Google Shape;342;g32fa0d3ef33_0_0"/>
          <p:cNvCxnSpPr>
            <a:stCxn id="340" idx="3"/>
            <a:endCxn id="315" idx="2"/>
          </p:cNvCxnSpPr>
          <p:nvPr/>
        </p:nvCxnSpPr>
        <p:spPr>
          <a:xfrm flipH="1" rot="10800000">
            <a:off x="7395659" y="2453149"/>
            <a:ext cx="798600" cy="754500"/>
          </a:xfrm>
          <a:prstGeom prst="bentConnector3">
            <a:avLst>
              <a:gd fmla="val 49994" name="adj1"/>
            </a:avLst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3" name="Google Shape;343;g32fa0d3ef33_0_0"/>
          <p:cNvCxnSpPr>
            <a:stCxn id="323" idx="3"/>
            <a:endCxn id="337" idx="1"/>
          </p:cNvCxnSpPr>
          <p:nvPr/>
        </p:nvCxnSpPr>
        <p:spPr>
          <a:xfrm flipH="1" rot="10800000">
            <a:off x="6029579" y="2584093"/>
            <a:ext cx="736800" cy="256800"/>
          </a:xfrm>
          <a:prstGeom prst="bentConnector3">
            <a:avLst>
              <a:gd fmla="val 50009" name="adj1"/>
            </a:avLst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4" name="Google Shape;344;g32fa0d3ef33_0_0"/>
          <p:cNvCxnSpPr/>
          <p:nvPr/>
        </p:nvCxnSpPr>
        <p:spPr>
          <a:xfrm>
            <a:off x="6029459" y="3205249"/>
            <a:ext cx="718200" cy="24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345" name="Google Shape;345;g32fa0d3ef33_0_0"/>
          <p:cNvGrpSpPr/>
          <p:nvPr/>
        </p:nvGrpSpPr>
        <p:grpSpPr>
          <a:xfrm>
            <a:off x="3768625" y="2432274"/>
            <a:ext cx="1166434" cy="1459997"/>
            <a:chOff x="-1113604" y="4415376"/>
            <a:chExt cx="1068946" cy="855902"/>
          </a:xfrm>
        </p:grpSpPr>
        <p:sp>
          <p:nvSpPr>
            <p:cNvPr id="346" name="Google Shape;346;g32fa0d3ef33_0_0"/>
            <p:cNvSpPr/>
            <p:nvPr/>
          </p:nvSpPr>
          <p:spPr>
            <a:xfrm>
              <a:off x="-1113604" y="4415376"/>
              <a:ext cx="1068600" cy="114300"/>
            </a:xfrm>
            <a:prstGeom prst="round2SameRect">
              <a:avLst>
                <a:gd fmla="val 10053" name="adj1"/>
                <a:gd fmla="val 0" name="adj2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FFFFF"/>
                  </a:solidFill>
                </a:rPr>
                <a:t>Controller</a:t>
              </a:r>
              <a:endParaRPr/>
            </a:p>
          </p:txBody>
        </p:sp>
        <p:sp>
          <p:nvSpPr>
            <p:cNvPr id="347" name="Google Shape;347;g32fa0d3ef33_0_0"/>
            <p:cNvSpPr/>
            <p:nvPr/>
          </p:nvSpPr>
          <p:spPr>
            <a:xfrm>
              <a:off x="-1113559" y="4529678"/>
              <a:ext cx="1068900" cy="741600"/>
            </a:xfrm>
            <a:prstGeom prst="round2SameRect">
              <a:avLst>
                <a:gd fmla="val 0" name="adj1"/>
                <a:gd fmla="val 2506" name="adj2"/>
              </a:avLst>
            </a:prstGeom>
            <a:solidFill>
              <a:srgbClr val="FFFFFF"/>
            </a:solidFill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40640" lvl="1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64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8" name="Google Shape;348;g32fa0d3ef33_0_0"/>
          <p:cNvSpPr/>
          <p:nvPr/>
        </p:nvSpPr>
        <p:spPr>
          <a:xfrm>
            <a:off x="8509050" y="3489600"/>
            <a:ext cx="431400" cy="206100"/>
          </a:xfrm>
          <a:prstGeom prst="roundRect">
            <a:avLst>
              <a:gd fmla="val 1407" name="adj"/>
            </a:avLst>
          </a:prstGeom>
          <a:solidFill>
            <a:srgbClr val="DCE6F2"/>
          </a:solidFill>
          <a:ln>
            <a:noFill/>
          </a:ln>
        </p:spPr>
        <p:txBody>
          <a:bodyPr anchorCtr="0" anchor="ctr" bIns="0" lIns="89725" spcFirstLastPara="1" rIns="8972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32fa0d3ef33_0_0"/>
          <p:cNvSpPr txBox="1"/>
          <p:nvPr/>
        </p:nvSpPr>
        <p:spPr>
          <a:xfrm>
            <a:off x="8558213" y="3511742"/>
            <a:ext cx="3246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00588E"/>
                </a:solidFill>
              </a:rPr>
              <a:t>Code Layer</a:t>
            </a:r>
            <a:endParaRPr sz="1200"/>
          </a:p>
        </p:txBody>
      </p:sp>
      <p:cxnSp>
        <p:nvCxnSpPr>
          <p:cNvPr id="350" name="Google Shape;350;g32fa0d3ef33_0_0"/>
          <p:cNvCxnSpPr/>
          <p:nvPr/>
        </p:nvCxnSpPr>
        <p:spPr>
          <a:xfrm flipH="1" rot="10800000">
            <a:off x="6044832" y="3549818"/>
            <a:ext cx="2072700" cy="10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1" name="Google Shape;351;g32fa0d3ef33_0_0"/>
          <p:cNvCxnSpPr/>
          <p:nvPr/>
        </p:nvCxnSpPr>
        <p:spPr>
          <a:xfrm flipH="1">
            <a:off x="6029684" y="3666209"/>
            <a:ext cx="2082900" cy="10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" name="Google Shape;352;g32fa0d3ef33_0_0"/>
          <p:cNvCxnSpPr>
            <a:stCxn id="340" idx="1"/>
            <a:endCxn id="353" idx="3"/>
          </p:cNvCxnSpPr>
          <p:nvPr/>
        </p:nvCxnSpPr>
        <p:spPr>
          <a:xfrm rot="10800000">
            <a:off x="6029459" y="3205249"/>
            <a:ext cx="718200" cy="2400"/>
          </a:xfrm>
          <a:prstGeom prst="bentConnector3">
            <a:avLst>
              <a:gd fmla="val 49991" name="adj1"/>
            </a:avLst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4" name="Google Shape;354;g32fa0d3ef33_0_0"/>
          <p:cNvCxnSpPr>
            <a:stCxn id="315" idx="2"/>
            <a:endCxn id="337" idx="3"/>
          </p:cNvCxnSpPr>
          <p:nvPr/>
        </p:nvCxnSpPr>
        <p:spPr>
          <a:xfrm flipH="1">
            <a:off x="7414457" y="2453041"/>
            <a:ext cx="779700" cy="131100"/>
          </a:xfrm>
          <a:prstGeom prst="bentConnector3">
            <a:avLst>
              <a:gd fmla="val 49996" name="adj1"/>
            </a:avLst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5" name="Google Shape;355;g32fa0d3ef33_0_0"/>
          <p:cNvCxnSpPr>
            <a:stCxn id="315" idx="2"/>
            <a:endCxn id="340" idx="3"/>
          </p:cNvCxnSpPr>
          <p:nvPr/>
        </p:nvCxnSpPr>
        <p:spPr>
          <a:xfrm flipH="1">
            <a:off x="7395557" y="2453041"/>
            <a:ext cx="798600" cy="754500"/>
          </a:xfrm>
          <a:prstGeom prst="bentConnector3">
            <a:avLst>
              <a:gd fmla="val 49994" name="adj1"/>
            </a:avLst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descr="75%" id="324" name="Google Shape;324;g32fa0d3ef33_0_0"/>
          <p:cNvSpPr/>
          <p:nvPr/>
        </p:nvSpPr>
        <p:spPr>
          <a:xfrm>
            <a:off x="4017945" y="2828342"/>
            <a:ext cx="684000" cy="1890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URL_1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75%" id="321" name="Google Shape;321;g32fa0d3ef33_0_0"/>
          <p:cNvSpPr/>
          <p:nvPr/>
        </p:nvSpPr>
        <p:spPr>
          <a:xfrm>
            <a:off x="4009652" y="3131937"/>
            <a:ext cx="684000" cy="2160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URL_2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20%" id="353" name="Google Shape;353;g32fa0d3ef33_0_0"/>
          <p:cNvSpPr/>
          <p:nvPr/>
        </p:nvSpPr>
        <p:spPr>
          <a:xfrm>
            <a:off x="5381591" y="3107685"/>
            <a:ext cx="648000" cy="1950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/>
              <a:t>Business Logic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6" name="Google Shape;356;g32fa0d3ef33_0_0"/>
          <p:cNvCxnSpPr>
            <a:stCxn id="337" idx="1"/>
            <a:endCxn id="323" idx="3"/>
          </p:cNvCxnSpPr>
          <p:nvPr/>
        </p:nvCxnSpPr>
        <p:spPr>
          <a:xfrm flipH="1">
            <a:off x="6029714" y="2584169"/>
            <a:ext cx="736800" cy="256800"/>
          </a:xfrm>
          <a:prstGeom prst="bentConnector3">
            <a:avLst>
              <a:gd fmla="val 50009" name="adj1"/>
            </a:avLst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descr="75%" id="357" name="Google Shape;357;g32fa0d3ef33_0_0"/>
          <p:cNvSpPr/>
          <p:nvPr/>
        </p:nvSpPr>
        <p:spPr>
          <a:xfrm>
            <a:off x="4009652" y="3462272"/>
            <a:ext cx="684000" cy="2160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URL_</a:t>
            </a:r>
            <a:r>
              <a:rPr lang="ko-KR" sz="700"/>
              <a:t>3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8" name="Google Shape;358;g32fa0d3ef33_0_0"/>
          <p:cNvCxnSpPr>
            <a:stCxn id="321" idx="3"/>
            <a:endCxn id="353" idx="1"/>
          </p:cNvCxnSpPr>
          <p:nvPr/>
        </p:nvCxnSpPr>
        <p:spPr>
          <a:xfrm flipH="1" rot="10800000">
            <a:off x="4693652" y="3205137"/>
            <a:ext cx="687900" cy="34800"/>
          </a:xfrm>
          <a:prstGeom prst="bentConnector3">
            <a:avLst>
              <a:gd fmla="val 50003" name="adj1"/>
            </a:avLst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9" name="Google Shape;359;g32fa0d3ef33_0_0"/>
          <p:cNvCxnSpPr>
            <a:stCxn id="324" idx="3"/>
            <a:endCxn id="323" idx="1"/>
          </p:cNvCxnSpPr>
          <p:nvPr/>
        </p:nvCxnSpPr>
        <p:spPr>
          <a:xfrm flipH="1" rot="10800000">
            <a:off x="4701945" y="2840942"/>
            <a:ext cx="679500" cy="81900"/>
          </a:xfrm>
          <a:prstGeom prst="bentConnector3">
            <a:avLst>
              <a:gd fmla="val 50010" name="adj1"/>
            </a:avLst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0" name="Google Shape;360;g32fa0d3ef33_0_0"/>
          <p:cNvCxnSpPr>
            <a:stCxn id="353" idx="1"/>
            <a:endCxn id="321" idx="3"/>
          </p:cNvCxnSpPr>
          <p:nvPr/>
        </p:nvCxnSpPr>
        <p:spPr>
          <a:xfrm flipH="1">
            <a:off x="4693691" y="3205185"/>
            <a:ext cx="687900" cy="34800"/>
          </a:xfrm>
          <a:prstGeom prst="bentConnector3">
            <a:avLst>
              <a:gd fmla="val 50003" name="adj1"/>
            </a:avLst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1" name="Google Shape;361;g32fa0d3ef33_0_0"/>
          <p:cNvCxnSpPr>
            <a:stCxn id="331" idx="1"/>
            <a:endCxn id="357" idx="3"/>
          </p:cNvCxnSpPr>
          <p:nvPr/>
        </p:nvCxnSpPr>
        <p:spPr>
          <a:xfrm rot="10800000">
            <a:off x="4693691" y="3570173"/>
            <a:ext cx="687900" cy="34800"/>
          </a:xfrm>
          <a:prstGeom prst="bentConnector3">
            <a:avLst>
              <a:gd fmla="val 50003" name="adj1"/>
            </a:avLst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2" name="Google Shape;362;g32fa0d3ef33_0_0"/>
          <p:cNvCxnSpPr>
            <a:stCxn id="357" idx="3"/>
            <a:endCxn id="331" idx="1"/>
          </p:cNvCxnSpPr>
          <p:nvPr/>
        </p:nvCxnSpPr>
        <p:spPr>
          <a:xfrm>
            <a:off x="4693652" y="3570272"/>
            <a:ext cx="687900" cy="34800"/>
          </a:xfrm>
          <a:prstGeom prst="bentConnector3">
            <a:avLst>
              <a:gd fmla="val 50003" name="adj1"/>
            </a:avLst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3" name="Google Shape;363;g32fa0d3ef33_0_0"/>
          <p:cNvSpPr txBox="1"/>
          <p:nvPr/>
        </p:nvSpPr>
        <p:spPr>
          <a:xfrm>
            <a:off x="2014111" y="2224345"/>
            <a:ext cx="13311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Web Layer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64" name="Google Shape;364;g32fa0d3ef33_0_0"/>
          <p:cNvGrpSpPr/>
          <p:nvPr/>
        </p:nvGrpSpPr>
        <p:grpSpPr>
          <a:xfrm>
            <a:off x="1997730" y="2704566"/>
            <a:ext cx="1331050" cy="718404"/>
            <a:chOff x="-1113621" y="4415370"/>
            <a:chExt cx="1303545" cy="1023805"/>
          </a:xfrm>
        </p:grpSpPr>
        <p:sp>
          <p:nvSpPr>
            <p:cNvPr id="365" name="Google Shape;365;g32fa0d3ef33_0_0"/>
            <p:cNvSpPr/>
            <p:nvPr/>
          </p:nvSpPr>
          <p:spPr>
            <a:xfrm>
              <a:off x="-1113621" y="4415370"/>
              <a:ext cx="1303500" cy="293700"/>
            </a:xfrm>
            <a:prstGeom prst="round2SameRect">
              <a:avLst>
                <a:gd fmla="val 10053" name="adj1"/>
                <a:gd fmla="val 0" name="adj2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FFFFF"/>
                  </a:solidFill>
                </a:rPr>
                <a:t>Filter</a:t>
              </a:r>
              <a:endParaRPr/>
            </a:p>
          </p:txBody>
        </p:sp>
        <p:sp>
          <p:nvSpPr>
            <p:cNvPr id="320" name="Google Shape;320;g32fa0d3ef33_0_0"/>
            <p:cNvSpPr/>
            <p:nvPr/>
          </p:nvSpPr>
          <p:spPr>
            <a:xfrm>
              <a:off x="-1113576" y="4731175"/>
              <a:ext cx="1303500" cy="708000"/>
            </a:xfrm>
            <a:prstGeom prst="round2SameRect">
              <a:avLst>
                <a:gd fmla="val 0" name="adj1"/>
                <a:gd fmla="val 2506" name="adj2"/>
              </a:avLst>
            </a:prstGeom>
            <a:solidFill>
              <a:srgbClr val="FFFFFF"/>
            </a:solidFill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40640" lvl="1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64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75%" id="366" name="Google Shape;366;g32fa0d3ef33_0_0"/>
          <p:cNvSpPr/>
          <p:nvPr/>
        </p:nvSpPr>
        <p:spPr>
          <a:xfrm>
            <a:off x="2068500" y="3056950"/>
            <a:ext cx="284400" cy="2253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F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FF3F3F"/>
                </a:solidFill>
              </a:rPr>
              <a:t>library filter</a:t>
            </a:r>
            <a:endParaRPr sz="700">
              <a:solidFill>
                <a:srgbClr val="F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75%" id="367" name="Google Shape;367;g32fa0d3ef33_0_0"/>
          <p:cNvSpPr/>
          <p:nvPr/>
        </p:nvSpPr>
        <p:spPr>
          <a:xfrm>
            <a:off x="2373300" y="3056950"/>
            <a:ext cx="284400" cy="2253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/>
              <a:t>Filter2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75%" id="368" name="Google Shape;368;g32fa0d3ef33_0_0"/>
          <p:cNvSpPr/>
          <p:nvPr/>
        </p:nvSpPr>
        <p:spPr>
          <a:xfrm>
            <a:off x="2686100" y="3056950"/>
            <a:ext cx="271800" cy="2253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/>
              <a:t>…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75%" id="369" name="Google Shape;369;g32fa0d3ef33_0_0"/>
          <p:cNvSpPr/>
          <p:nvPr/>
        </p:nvSpPr>
        <p:spPr>
          <a:xfrm>
            <a:off x="2982900" y="3056950"/>
            <a:ext cx="284400" cy="2253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/>
              <a:t>FilterN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0" name="Google Shape;370;g32fa0d3ef33_0_0"/>
          <p:cNvCxnSpPr>
            <a:stCxn id="321" idx="1"/>
            <a:endCxn id="320" idx="0"/>
          </p:cNvCxnSpPr>
          <p:nvPr/>
        </p:nvCxnSpPr>
        <p:spPr>
          <a:xfrm rot="10800000">
            <a:off x="3328652" y="3174537"/>
            <a:ext cx="681000" cy="65400"/>
          </a:xfrm>
          <a:prstGeom prst="bentConnector3">
            <a:avLst>
              <a:gd fmla="val 49990" name="adj1"/>
            </a:avLst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1" name="Google Shape;371;g32fa0d3ef33_0_0"/>
          <p:cNvCxnSpPr>
            <a:stCxn id="324" idx="1"/>
            <a:endCxn id="320" idx="0"/>
          </p:cNvCxnSpPr>
          <p:nvPr/>
        </p:nvCxnSpPr>
        <p:spPr>
          <a:xfrm flipH="1">
            <a:off x="3328845" y="2922842"/>
            <a:ext cx="689100" cy="251700"/>
          </a:xfrm>
          <a:prstGeom prst="bentConnector3">
            <a:avLst>
              <a:gd fmla="val 50004" name="adj1"/>
            </a:avLst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2" name="Google Shape;372;g32fa0d3ef33_0_0"/>
          <p:cNvCxnSpPr>
            <a:stCxn id="320" idx="0"/>
            <a:endCxn id="324" idx="1"/>
          </p:cNvCxnSpPr>
          <p:nvPr/>
        </p:nvCxnSpPr>
        <p:spPr>
          <a:xfrm flipH="1" rot="10800000">
            <a:off x="3328780" y="2922867"/>
            <a:ext cx="689100" cy="251700"/>
          </a:xfrm>
          <a:prstGeom prst="bentConnector3">
            <a:avLst>
              <a:gd fmla="val 50005" name="adj1"/>
            </a:avLst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3" name="Google Shape;373;g32fa0d3ef33_0_0"/>
          <p:cNvCxnSpPr>
            <a:stCxn id="320" idx="0"/>
            <a:endCxn id="321" idx="1"/>
          </p:cNvCxnSpPr>
          <p:nvPr/>
        </p:nvCxnSpPr>
        <p:spPr>
          <a:xfrm>
            <a:off x="3328780" y="3174567"/>
            <a:ext cx="681000" cy="65400"/>
          </a:xfrm>
          <a:prstGeom prst="bentConnector3">
            <a:avLst>
              <a:gd fmla="val 49991" name="adj1"/>
            </a:avLst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4" name="Google Shape;374;g32fa0d3ef33_0_0"/>
          <p:cNvCxnSpPr>
            <a:stCxn id="320" idx="0"/>
            <a:endCxn id="357" idx="1"/>
          </p:cNvCxnSpPr>
          <p:nvPr/>
        </p:nvCxnSpPr>
        <p:spPr>
          <a:xfrm>
            <a:off x="3328780" y="3174567"/>
            <a:ext cx="681000" cy="395700"/>
          </a:xfrm>
          <a:prstGeom prst="bentConnector3">
            <a:avLst>
              <a:gd fmla="val 49991" name="adj1"/>
            </a:avLst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5" name="Google Shape;375;g32fa0d3ef33_0_0"/>
          <p:cNvCxnSpPr>
            <a:endCxn id="320" idx="2"/>
          </p:cNvCxnSpPr>
          <p:nvPr/>
        </p:nvCxnSpPr>
        <p:spPr>
          <a:xfrm flipH="1" rot="10800000">
            <a:off x="1569376" y="3174567"/>
            <a:ext cx="428400" cy="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g32fa0d3ef33_0_0"/>
          <p:cNvCxnSpPr/>
          <p:nvPr/>
        </p:nvCxnSpPr>
        <p:spPr>
          <a:xfrm rot="10800000">
            <a:off x="1519150" y="3293650"/>
            <a:ext cx="474000" cy="5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g32fa0d3ef33_0_0"/>
          <p:cNvCxnSpPr>
            <a:stCxn id="323" idx="1"/>
            <a:endCxn id="324" idx="3"/>
          </p:cNvCxnSpPr>
          <p:nvPr/>
        </p:nvCxnSpPr>
        <p:spPr>
          <a:xfrm flipH="1">
            <a:off x="4702079" y="2840893"/>
            <a:ext cx="679500" cy="81900"/>
          </a:xfrm>
          <a:prstGeom prst="bentConnector3">
            <a:avLst>
              <a:gd fmla="val 50010" name="adj1"/>
            </a:avLst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8" name="Google Shape;378;g32fa0d3ef33_0_0"/>
          <p:cNvCxnSpPr/>
          <p:nvPr/>
        </p:nvCxnSpPr>
        <p:spPr>
          <a:xfrm rot="10800000">
            <a:off x="3922500" y="911771"/>
            <a:ext cx="324900" cy="2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g32fa0d3ef33_0_0"/>
          <p:cNvCxnSpPr/>
          <p:nvPr/>
        </p:nvCxnSpPr>
        <p:spPr>
          <a:xfrm flipH="1" rot="10800000">
            <a:off x="3990767" y="911246"/>
            <a:ext cx="428400" cy="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0" name="Google Shape;380;g32fa0d3ef33_0_0"/>
          <p:cNvSpPr/>
          <p:nvPr/>
        </p:nvSpPr>
        <p:spPr>
          <a:xfrm>
            <a:off x="8117525" y="3488175"/>
            <a:ext cx="355500" cy="206100"/>
          </a:xfrm>
          <a:prstGeom prst="roundRect">
            <a:avLst>
              <a:gd fmla="val 1407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0" lIns="89725" spcFirstLastPara="1" rIns="8972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g32fa0d3ef33_0_0"/>
          <p:cNvSpPr txBox="1"/>
          <p:nvPr/>
        </p:nvSpPr>
        <p:spPr>
          <a:xfrm>
            <a:off x="8139204" y="3503303"/>
            <a:ext cx="3147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</a:rPr>
              <a:t>Web Layer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82" name="Google Shape;382;g32fa0d3ef33_0_0"/>
          <p:cNvSpPr/>
          <p:nvPr/>
        </p:nvSpPr>
        <p:spPr>
          <a:xfrm>
            <a:off x="7077399" y="2676590"/>
            <a:ext cx="713700" cy="134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9050">
            <a:solidFill>
              <a:srgbClr val="F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175" lIns="0" spcFirstLastPara="1" rIns="0" wrap="square" tIns="33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0000"/>
                </a:solidFill>
              </a:rPr>
              <a:t>Ibatis</a:t>
            </a:r>
            <a:r>
              <a:rPr lang="ko-KR" sz="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인터셉터</a:t>
            </a:r>
            <a:endParaRPr sz="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32fa0d3ef33_0_0"/>
          <p:cNvSpPr/>
          <p:nvPr/>
        </p:nvSpPr>
        <p:spPr>
          <a:xfrm>
            <a:off x="4369604" y="2184287"/>
            <a:ext cx="602100" cy="134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9050">
            <a:solidFill>
              <a:srgbClr val="F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175" lIns="0" spcFirstLastPara="1" rIns="0" wrap="square" tIns="33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0000"/>
                </a:solidFill>
              </a:rPr>
              <a:t>AOP</a:t>
            </a:r>
            <a:endParaRPr sz="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32fa0d3ef33_0_0"/>
          <p:cNvSpPr/>
          <p:nvPr/>
        </p:nvSpPr>
        <p:spPr>
          <a:xfrm>
            <a:off x="6503200" y="3555875"/>
            <a:ext cx="1044000" cy="2034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9050">
            <a:solidFill>
              <a:srgbClr val="F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175" lIns="0" spcFirstLastPara="1" rIns="0" wrap="square" tIns="33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0000"/>
                </a:solidFill>
              </a:rPr>
              <a:t>RestTemplate</a:t>
            </a:r>
            <a:r>
              <a:rPr lang="ko-KR" sz="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인터셉터</a:t>
            </a:r>
            <a:endParaRPr sz="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32fa0d3ef33_0_0"/>
          <p:cNvSpPr/>
          <p:nvPr/>
        </p:nvSpPr>
        <p:spPr>
          <a:xfrm>
            <a:off x="7077399" y="3251075"/>
            <a:ext cx="713700" cy="134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9050">
            <a:solidFill>
              <a:srgbClr val="F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175" lIns="0" spcFirstLastPara="1" rIns="0" wrap="square" tIns="33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0000"/>
                </a:solidFill>
              </a:rPr>
              <a:t>JPA인스펙터</a:t>
            </a:r>
            <a:endParaRPr sz="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6" name="Google Shape;386;g32fa0d3ef33_0_0"/>
          <p:cNvCxnSpPr/>
          <p:nvPr/>
        </p:nvCxnSpPr>
        <p:spPr>
          <a:xfrm flipH="1">
            <a:off x="3661478" y="2327892"/>
            <a:ext cx="860400" cy="801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F5F5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87" name="Google Shape;387;g32fa0d3ef33_0_0"/>
          <p:cNvCxnSpPr>
            <a:stCxn id="383" idx="2"/>
          </p:cNvCxnSpPr>
          <p:nvPr/>
        </p:nvCxnSpPr>
        <p:spPr>
          <a:xfrm flipH="1" rot="-5400000">
            <a:off x="4589354" y="2400287"/>
            <a:ext cx="538500" cy="375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F5F5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88" name="Google Shape;388;g32fa0d3ef33_0_0"/>
          <p:cNvCxnSpPr>
            <a:stCxn id="383" idx="2"/>
          </p:cNvCxnSpPr>
          <p:nvPr/>
        </p:nvCxnSpPr>
        <p:spPr>
          <a:xfrm flipH="1" rot="-5400000">
            <a:off x="4407554" y="2582087"/>
            <a:ext cx="885300" cy="359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F5F5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89" name="Google Shape;389;g32fa0d3ef33_0_0"/>
          <p:cNvCxnSpPr>
            <a:stCxn id="383" idx="2"/>
          </p:cNvCxnSpPr>
          <p:nvPr/>
        </p:nvCxnSpPr>
        <p:spPr>
          <a:xfrm flipH="1" rot="-5400000">
            <a:off x="4213154" y="2776487"/>
            <a:ext cx="1229100" cy="314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F5F5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g32fa0d3ef33_0_0"/>
          <p:cNvCxnSpPr>
            <a:stCxn id="383" idx="3"/>
          </p:cNvCxnSpPr>
          <p:nvPr/>
        </p:nvCxnSpPr>
        <p:spPr>
          <a:xfrm>
            <a:off x="4971704" y="2251637"/>
            <a:ext cx="1420200" cy="430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F5F5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91" name="Google Shape;391;g32fa0d3ef33_0_0"/>
          <p:cNvCxnSpPr>
            <a:stCxn id="383" idx="3"/>
          </p:cNvCxnSpPr>
          <p:nvPr/>
        </p:nvCxnSpPr>
        <p:spPr>
          <a:xfrm>
            <a:off x="4971704" y="2251637"/>
            <a:ext cx="1445100" cy="940200"/>
          </a:xfrm>
          <a:prstGeom prst="curvedConnector3">
            <a:avLst>
              <a:gd fmla="val 63867" name="adj1"/>
            </a:avLst>
          </a:prstGeom>
          <a:noFill/>
          <a:ln cap="flat" cmpd="sng" w="9525">
            <a:solidFill>
              <a:srgbClr val="5F5F5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92" name="Google Shape;392;g32fa0d3ef33_0_0"/>
          <p:cNvCxnSpPr>
            <a:stCxn id="382" idx="0"/>
          </p:cNvCxnSpPr>
          <p:nvPr/>
        </p:nvCxnSpPr>
        <p:spPr>
          <a:xfrm rot="-5400000">
            <a:off x="7550799" y="2441540"/>
            <a:ext cx="118500" cy="351600"/>
          </a:xfrm>
          <a:prstGeom prst="curvedConnector2">
            <a:avLst/>
          </a:prstGeom>
          <a:noFill/>
          <a:ln cap="flat" cmpd="sng" w="9525">
            <a:solidFill>
              <a:srgbClr val="5F5F5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g32fa0d3ef33_0_0"/>
          <p:cNvCxnSpPr/>
          <p:nvPr/>
        </p:nvCxnSpPr>
        <p:spPr>
          <a:xfrm flipH="1" rot="10800000">
            <a:off x="7490054" y="3079787"/>
            <a:ext cx="307800" cy="171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F5F5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94" name="Google Shape;394;g32fa0d3ef33_0_0"/>
          <p:cNvCxnSpPr>
            <a:stCxn id="384" idx="0"/>
          </p:cNvCxnSpPr>
          <p:nvPr/>
        </p:nvCxnSpPr>
        <p:spPr>
          <a:xfrm rot="5400000">
            <a:off x="6620800" y="3159575"/>
            <a:ext cx="8100" cy="800700"/>
          </a:xfrm>
          <a:prstGeom prst="curvedConnector4">
            <a:avLst>
              <a:gd fmla="val -2939815" name="adj1"/>
              <a:gd fmla="val 82596" name="adj2"/>
            </a:avLst>
          </a:prstGeom>
          <a:noFill/>
          <a:ln cap="flat" cmpd="sng" w="9525">
            <a:solidFill>
              <a:srgbClr val="5F5F5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95" name="Google Shape;395;g32fa0d3ef33_0_0"/>
          <p:cNvCxnSpPr>
            <a:stCxn id="384" idx="2"/>
          </p:cNvCxnSpPr>
          <p:nvPr/>
        </p:nvCxnSpPr>
        <p:spPr>
          <a:xfrm rot="-5400000">
            <a:off x="7342750" y="3354725"/>
            <a:ext cx="87000" cy="722100"/>
          </a:xfrm>
          <a:prstGeom prst="curvedConnector4">
            <a:avLst>
              <a:gd fmla="val -273707" name="adj1"/>
              <a:gd fmla="val 86145" name="adj2"/>
            </a:avLst>
          </a:prstGeom>
          <a:noFill/>
          <a:ln cap="flat" cmpd="sng" w="9525">
            <a:solidFill>
              <a:srgbClr val="5F5F5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96" name="Google Shape;396;g32fa0d3ef33_0_0"/>
          <p:cNvCxnSpPr>
            <a:stCxn id="366" idx="0"/>
          </p:cNvCxnSpPr>
          <p:nvPr/>
        </p:nvCxnSpPr>
        <p:spPr>
          <a:xfrm rot="5400000">
            <a:off x="1908450" y="2870200"/>
            <a:ext cx="115500" cy="489000"/>
          </a:xfrm>
          <a:prstGeom prst="curvedConnector4">
            <a:avLst>
              <a:gd fmla="val -76061" name="adj1"/>
              <a:gd fmla="val 64540" name="adj2"/>
            </a:avLst>
          </a:prstGeom>
          <a:noFill/>
          <a:ln cap="flat" cmpd="sng" w="9525">
            <a:solidFill>
              <a:srgbClr val="5F5F5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g32fa0d3ef33_0_0"/>
          <p:cNvCxnSpPr>
            <a:stCxn id="366" idx="2"/>
          </p:cNvCxnSpPr>
          <p:nvPr/>
        </p:nvCxnSpPr>
        <p:spPr>
          <a:xfrm rot="5400000">
            <a:off x="2021100" y="3135250"/>
            <a:ext cx="42600" cy="336600"/>
          </a:xfrm>
          <a:prstGeom prst="curvedConnector2">
            <a:avLst/>
          </a:prstGeom>
          <a:noFill/>
          <a:ln cap="flat" cmpd="sng" w="9525">
            <a:solidFill>
              <a:srgbClr val="5F5F5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98" name="Google Shape;398;g32fa0d3ef33_0_0"/>
          <p:cNvSpPr txBox="1"/>
          <p:nvPr/>
        </p:nvSpPr>
        <p:spPr>
          <a:xfrm>
            <a:off x="7185175" y="1106800"/>
            <a:ext cx="27207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C55A11"/>
                </a:solidFill>
              </a:rPr>
              <a:t>       : 라이브러리에서 제공하는 클래스</a:t>
            </a:r>
            <a:endParaRPr sz="1100">
              <a:solidFill>
                <a:srgbClr val="C55A1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C55A11"/>
                </a:solidFill>
              </a:rPr>
              <a:t>       : 라이브러리가 수집하는 로깅 구간</a:t>
            </a:r>
            <a:endParaRPr sz="1100">
              <a:solidFill>
                <a:srgbClr val="C55A11"/>
              </a:solidFill>
            </a:endParaRPr>
          </a:p>
        </p:txBody>
      </p:sp>
      <p:sp>
        <p:nvSpPr>
          <p:cNvPr id="399" name="Google Shape;399;g32fa0d3ef33_0_0"/>
          <p:cNvSpPr/>
          <p:nvPr/>
        </p:nvSpPr>
        <p:spPr>
          <a:xfrm>
            <a:off x="7262127" y="1170345"/>
            <a:ext cx="271800" cy="134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9050">
            <a:solidFill>
              <a:srgbClr val="F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175" lIns="0" spcFirstLastPara="1" rIns="0" wrap="square" tIns="33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32fa0d3ef33_0_0"/>
          <p:cNvSpPr/>
          <p:nvPr/>
        </p:nvSpPr>
        <p:spPr>
          <a:xfrm>
            <a:off x="7251575" y="1441325"/>
            <a:ext cx="271800" cy="34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2cbf860d6c_0_70"/>
          <p:cNvSpPr/>
          <p:nvPr/>
        </p:nvSpPr>
        <p:spPr>
          <a:xfrm>
            <a:off x="394742" y="1844414"/>
            <a:ext cx="6668100" cy="4356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6" name="Google Shape;406;g32cbf860d6c_0_70"/>
          <p:cNvSpPr txBox="1"/>
          <p:nvPr>
            <p:ph type="title"/>
          </p:nvPr>
        </p:nvSpPr>
        <p:spPr>
          <a:xfrm>
            <a:off x="280815" y="122242"/>
            <a:ext cx="9333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/>
              <a:t>추적 로깅 라이브러리 적용</a:t>
            </a:r>
            <a:endParaRPr sz="1900"/>
          </a:p>
        </p:txBody>
      </p:sp>
      <p:sp>
        <p:nvSpPr>
          <p:cNvPr id="407" name="Google Shape;407;g32cbf860d6c_0_70"/>
          <p:cNvSpPr txBox="1"/>
          <p:nvPr>
            <p:ph idx="1" type="body"/>
          </p:nvPr>
        </p:nvSpPr>
        <p:spPr>
          <a:xfrm>
            <a:off x="286043" y="741952"/>
            <a:ext cx="93279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</a:rPr>
              <a:t>적용할 </a:t>
            </a:r>
            <a:r>
              <a:rPr lang="ko-KR" sz="1500">
                <a:solidFill>
                  <a:schemeClr val="dk1"/>
                </a:solidFill>
              </a:rPr>
              <a:t>어플리케이션</a:t>
            </a:r>
            <a:r>
              <a:rPr lang="ko-KR" sz="1500">
                <a:solidFill>
                  <a:schemeClr val="dk1"/>
                </a:solidFill>
              </a:rPr>
              <a:t>의 pom.xml dependency tag 내에 다음 코드를 삽입하면 Logging-Library가 적용되어 요청 흐름의 정보를 추적 로깅하여 파일에 저장함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408" name="Google Shape;408;g32cbf860d6c_0_70"/>
          <p:cNvSpPr/>
          <p:nvPr/>
        </p:nvSpPr>
        <p:spPr>
          <a:xfrm>
            <a:off x="2295086" y="1560984"/>
            <a:ext cx="283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lang="ko-KR" sz="12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라이브러리</a:t>
            </a:r>
            <a:r>
              <a:rPr b="1" i="0" lang="ko-KR" sz="12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적용 방법</a:t>
            </a:r>
            <a:endParaRPr sz="1200"/>
          </a:p>
        </p:txBody>
      </p:sp>
      <p:sp>
        <p:nvSpPr>
          <p:cNvPr id="409" name="Google Shape;409;g32cbf860d6c_0_70"/>
          <p:cNvSpPr/>
          <p:nvPr/>
        </p:nvSpPr>
        <p:spPr>
          <a:xfrm>
            <a:off x="7566385" y="1484784"/>
            <a:ext cx="165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i="0" lang="ko-KR" sz="12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sz="1200"/>
          </a:p>
        </p:txBody>
      </p:sp>
      <p:sp>
        <p:nvSpPr>
          <p:cNvPr id="410" name="Google Shape;410;g32cbf860d6c_0_70"/>
          <p:cNvSpPr/>
          <p:nvPr/>
        </p:nvSpPr>
        <p:spPr>
          <a:xfrm>
            <a:off x="7246750" y="1844539"/>
            <a:ext cx="2271000" cy="4356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8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추적 로깅 라이브러리를</a:t>
            </a:r>
            <a:endParaRPr sz="1300"/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Local Maven Repository 혹은 Remote Maven Repository에서 다운로드하여 로컬 저장소에 캐시한 후 빌드에 사용하는 코드</a:t>
            </a:r>
            <a:endParaRPr b="0" i="0" sz="11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추적 로깅 라입브러리의 jar를 class path로 설정하여 앱을 실행</a:t>
            </a:r>
            <a:endParaRPr b="0" i="0" sz="11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앱에서 라이브러리의 클래스들도 Component Scan 대상으로 지정하겠다는 코드</a:t>
            </a:r>
            <a:endParaRPr sz="1300"/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1778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1" name="Google Shape;411;g32cbf860d6c_0_70"/>
          <p:cNvSpPr/>
          <p:nvPr/>
        </p:nvSpPr>
        <p:spPr>
          <a:xfrm>
            <a:off x="7323358" y="1952836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32cbf860d6c_0_70"/>
          <p:cNvSpPr txBox="1"/>
          <p:nvPr/>
        </p:nvSpPr>
        <p:spPr>
          <a:xfrm>
            <a:off x="396567" y="1909821"/>
            <a:ext cx="482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3" name="Google Shape;413;g32cbf860d6c_0_70"/>
          <p:cNvSpPr/>
          <p:nvPr/>
        </p:nvSpPr>
        <p:spPr>
          <a:xfrm>
            <a:off x="488500" y="1905200"/>
            <a:ext cx="6480600" cy="966900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33333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elleza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4" name="Google Shape;414;g32cbf860d6c_0_70"/>
          <p:cNvSpPr/>
          <p:nvPr/>
        </p:nvSpPr>
        <p:spPr>
          <a:xfrm>
            <a:off x="1532600" y="1951927"/>
            <a:ext cx="5328600" cy="84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&lt;dependency&gt;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	&lt;groupId&gt;com.neobns&lt;/groupId&gt;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	&lt;artifactId&gt;logging-library&lt;/arfifactId&gt;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	&lt;version&gt;0.0.1-SNAPSHOT&lt;/version&gt;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&lt;/dependency&gt;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5" name="Google Shape;415;g32cbf860d6c_0_70"/>
          <p:cNvSpPr txBox="1"/>
          <p:nvPr/>
        </p:nvSpPr>
        <p:spPr>
          <a:xfrm>
            <a:off x="458950" y="2056075"/>
            <a:ext cx="102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추적 로깅 라이브러리</a:t>
            </a:r>
            <a:endParaRPr sz="1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의존성 </a:t>
            </a:r>
            <a:r>
              <a:rPr b="1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적용</a:t>
            </a:r>
            <a:endParaRPr sz="1200"/>
          </a:p>
        </p:txBody>
      </p:sp>
      <p:sp>
        <p:nvSpPr>
          <p:cNvPr id="416" name="Google Shape;416;g32cbf860d6c_0_70"/>
          <p:cNvSpPr/>
          <p:nvPr/>
        </p:nvSpPr>
        <p:spPr>
          <a:xfrm>
            <a:off x="1381789" y="1952835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32cbf860d6c_0_70"/>
          <p:cNvSpPr/>
          <p:nvPr/>
        </p:nvSpPr>
        <p:spPr>
          <a:xfrm>
            <a:off x="7323358" y="3292518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2</a:t>
            </a:r>
            <a:endParaRPr/>
          </a:p>
        </p:txBody>
      </p:sp>
      <p:sp>
        <p:nvSpPr>
          <p:cNvPr id="418" name="Google Shape;418;g32cbf860d6c_0_70"/>
          <p:cNvSpPr/>
          <p:nvPr/>
        </p:nvSpPr>
        <p:spPr>
          <a:xfrm>
            <a:off x="488505" y="4040241"/>
            <a:ext cx="6480600" cy="1548300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33333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elleza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9" name="Google Shape;419;g32cbf860d6c_0_70"/>
          <p:cNvSpPr/>
          <p:nvPr/>
        </p:nvSpPr>
        <p:spPr>
          <a:xfrm>
            <a:off x="1532619" y="4102224"/>
            <a:ext cx="5328600" cy="144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@Configuration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@EnableAspectJQutoProxy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@ComponentScan(basePackages = “neo.spider..solution.E2E”)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public class AppConfig{}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t/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0" name="Google Shape;420;g32cbf860d6c_0_70"/>
          <p:cNvSpPr txBox="1"/>
          <p:nvPr/>
        </p:nvSpPr>
        <p:spPr>
          <a:xfrm>
            <a:off x="488500" y="4352800"/>
            <a:ext cx="969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앱에서 라이브러리를 </a:t>
            </a:r>
            <a:endParaRPr sz="1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ComponentScan 대상으로 적용</a:t>
            </a:r>
            <a:endParaRPr sz="1200"/>
          </a:p>
        </p:txBody>
      </p:sp>
      <p:sp>
        <p:nvSpPr>
          <p:cNvPr id="421" name="Google Shape;421;g32cbf860d6c_0_70"/>
          <p:cNvSpPr/>
          <p:nvPr/>
        </p:nvSpPr>
        <p:spPr>
          <a:xfrm>
            <a:off x="1381801" y="4081418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3</a:t>
            </a:r>
            <a:endParaRPr/>
          </a:p>
        </p:txBody>
      </p:sp>
      <p:sp>
        <p:nvSpPr>
          <p:cNvPr id="422" name="Google Shape;422;g32cbf860d6c_0_70"/>
          <p:cNvSpPr txBox="1"/>
          <p:nvPr/>
        </p:nvSpPr>
        <p:spPr>
          <a:xfrm>
            <a:off x="617050" y="5656975"/>
            <a:ext cx="62235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0487" lvl="0" marL="90487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앱에서 위 두 설정 코드만 작성하여 복잡한 설정 없이도 분산 추적 기능을 쉽게 구현할 수 있음. 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90487" lvl="0" marL="90487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요청의 전체 흐름을 파악하고 병목 현상이나 오류의 원인을 쉽게 찾을 수 있음.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3" name="Google Shape;423;g32cbf860d6c_0_70"/>
          <p:cNvSpPr/>
          <p:nvPr/>
        </p:nvSpPr>
        <p:spPr>
          <a:xfrm>
            <a:off x="488500" y="2972000"/>
            <a:ext cx="6480600" cy="966900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33333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elleza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4" name="Google Shape;424;g32cbf860d6c_0_70"/>
          <p:cNvSpPr txBox="1"/>
          <p:nvPr/>
        </p:nvSpPr>
        <p:spPr>
          <a:xfrm>
            <a:off x="458950" y="3199075"/>
            <a:ext cx="102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추적 로깅 라이브러리</a:t>
            </a:r>
            <a:endParaRPr sz="1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의존성 </a:t>
            </a:r>
            <a:r>
              <a:rPr b="1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적용</a:t>
            </a:r>
            <a:endParaRPr sz="1200"/>
          </a:p>
        </p:txBody>
      </p:sp>
      <p:sp>
        <p:nvSpPr>
          <p:cNvPr id="425" name="Google Shape;425;g32cbf860d6c_0_70"/>
          <p:cNvSpPr/>
          <p:nvPr/>
        </p:nvSpPr>
        <p:spPr>
          <a:xfrm>
            <a:off x="1532600" y="3018727"/>
            <a:ext cx="5328600" cy="84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  java -cp /{라이브러리의 Jar가 위치한 경로}/{실행할 Main class}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6" name="Google Shape;426;g32cbf860d6c_0_70"/>
          <p:cNvSpPr/>
          <p:nvPr/>
        </p:nvSpPr>
        <p:spPr>
          <a:xfrm>
            <a:off x="1381801" y="3027518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2</a:t>
            </a:r>
            <a:endParaRPr/>
          </a:p>
        </p:txBody>
      </p:sp>
      <p:sp>
        <p:nvSpPr>
          <p:cNvPr id="427" name="Google Shape;427;g32cbf860d6c_0_70"/>
          <p:cNvSpPr/>
          <p:nvPr/>
        </p:nvSpPr>
        <p:spPr>
          <a:xfrm>
            <a:off x="7323358" y="4081416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"/>
          <p:cNvSpPr/>
          <p:nvPr/>
        </p:nvSpPr>
        <p:spPr>
          <a:xfrm>
            <a:off x="766008" y="2573784"/>
            <a:ext cx="5735100" cy="5589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p4"/>
          <p:cNvSpPr/>
          <p:nvPr/>
        </p:nvSpPr>
        <p:spPr>
          <a:xfrm>
            <a:off x="856725" y="1868949"/>
            <a:ext cx="6040500" cy="4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Belleza"/>
              <a:buAutoNum type="romanUcPeriod"/>
            </a:pPr>
            <a:r>
              <a:rPr b="1" lang="ko-KR" sz="20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라이브러리 소개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Belleza"/>
              <a:buAutoNum type="romanUcPeriod"/>
            </a:pP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필터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Belleza"/>
              <a:buAutoNum type="romanUcPeriod"/>
            </a:pPr>
            <a:r>
              <a:rPr b="1" lang="ko-KR" sz="20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계층 간 호출 체인</a:t>
            </a:r>
            <a:endParaRPr b="1" sz="200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Belleza"/>
              <a:buAutoNum type="romanUcPeriod"/>
            </a:pPr>
            <a:r>
              <a:rPr b="1" lang="ko-KR" sz="20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SQL</a:t>
            </a:r>
            <a:endParaRPr b="1" i="0" sz="20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Belleza"/>
              <a:buAutoNum type="romanUcPeriod"/>
            </a:pPr>
            <a:r>
              <a:rPr b="1" lang="ko-KR" sz="20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외부API 호출</a:t>
            </a:r>
            <a:endParaRPr b="1" sz="200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Malgun Gothic"/>
              <a:buAutoNum type="romanUcPeriod"/>
            </a:pPr>
            <a:r>
              <a:rPr b="1" lang="ko-KR" sz="20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프로젝트에서의 로깅과 설정</a:t>
            </a:r>
            <a:endParaRPr b="1" sz="20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Malgun Gothic"/>
              <a:buAutoNum type="romanUcPeriod"/>
            </a:pPr>
            <a:r>
              <a:rPr b="1" lang="ko-KR" sz="20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 표현식</a:t>
            </a:r>
            <a:endParaRPr b="1" sz="20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4" name="Google Shape;434;p4"/>
          <p:cNvSpPr txBox="1"/>
          <p:nvPr/>
        </p:nvSpPr>
        <p:spPr>
          <a:xfrm>
            <a:off x="434340" y="784820"/>
            <a:ext cx="472820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2fa0d3ef33_0_198"/>
          <p:cNvSpPr txBox="1"/>
          <p:nvPr>
            <p:ph type="title"/>
          </p:nvPr>
        </p:nvSpPr>
        <p:spPr>
          <a:xfrm>
            <a:off x="280815" y="122242"/>
            <a:ext cx="9333000" cy="528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/>
              <a:t>라이브러리에서 제공하는 </a:t>
            </a:r>
            <a:r>
              <a:rPr lang="ko-KR" sz="1900"/>
              <a:t>필터</a:t>
            </a:r>
            <a:endParaRPr sz="1900"/>
          </a:p>
        </p:txBody>
      </p:sp>
      <p:sp>
        <p:nvSpPr>
          <p:cNvPr id="441" name="Google Shape;441;g32fa0d3ef33_0_198"/>
          <p:cNvSpPr txBox="1"/>
          <p:nvPr>
            <p:ph idx="1" type="body"/>
          </p:nvPr>
        </p:nvSpPr>
        <p:spPr>
          <a:xfrm>
            <a:off x="162350" y="741950"/>
            <a:ext cx="9762600" cy="66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500">
                <a:solidFill>
                  <a:schemeClr val="dk1"/>
                </a:solidFill>
              </a:rPr>
              <a:t>전체 시스템에서 </a:t>
            </a:r>
            <a:r>
              <a:rPr lang="ko-KR" sz="1500">
                <a:solidFill>
                  <a:schemeClr val="dk1"/>
                </a:solidFill>
              </a:rPr>
              <a:t>클라이언트의 최초 요청, 응답에 대해 총 수행시간과 결과 로깅및 추적 로깅을 위한 전/후 처리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442" name="Google Shape;442;g32fa0d3ef33_0_198"/>
          <p:cNvSpPr/>
          <p:nvPr/>
        </p:nvSpPr>
        <p:spPr>
          <a:xfrm>
            <a:off x="1679525" y="2456425"/>
            <a:ext cx="5331600" cy="2814900"/>
          </a:xfrm>
          <a:prstGeom prst="rect">
            <a:avLst/>
          </a:prstGeom>
          <a:solidFill>
            <a:srgbClr val="FFFFFF">
              <a:alpha val="89800"/>
            </a:srgbClr>
          </a:solidFill>
          <a:ln cap="flat" cmpd="sng" w="19050">
            <a:solidFill>
              <a:srgbClr val="FFFFFF">
                <a:alpha val="9176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595959">
                <a:alpha val="40000"/>
              </a:srgbClr>
            </a:outerShdw>
          </a:effectLst>
        </p:spPr>
        <p:txBody>
          <a:bodyPr anchorCtr="0" anchor="t" bIns="4570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g32fa0d3ef33_0_198"/>
          <p:cNvSpPr/>
          <p:nvPr/>
        </p:nvSpPr>
        <p:spPr>
          <a:xfrm>
            <a:off x="517933" y="2470788"/>
            <a:ext cx="10440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5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32fa0d3ef33_0_198"/>
          <p:cNvSpPr/>
          <p:nvPr/>
        </p:nvSpPr>
        <p:spPr>
          <a:xfrm>
            <a:off x="730263" y="2535806"/>
            <a:ext cx="6696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Client Layer</a:t>
            </a:r>
            <a:endParaRPr/>
          </a:p>
        </p:txBody>
      </p:sp>
      <p:sp>
        <p:nvSpPr>
          <p:cNvPr id="445" name="Google Shape;445;g32fa0d3ef33_0_198"/>
          <p:cNvSpPr/>
          <p:nvPr/>
        </p:nvSpPr>
        <p:spPr>
          <a:xfrm>
            <a:off x="3506876" y="2470800"/>
            <a:ext cx="34125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5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g32fa0d3ef33_0_198"/>
          <p:cNvSpPr/>
          <p:nvPr/>
        </p:nvSpPr>
        <p:spPr>
          <a:xfrm>
            <a:off x="4040649" y="2513221"/>
            <a:ext cx="33171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</a:rPr>
              <a:t>Code Layer</a:t>
            </a:r>
            <a:endParaRPr/>
          </a:p>
        </p:txBody>
      </p:sp>
      <p:sp>
        <p:nvSpPr>
          <p:cNvPr id="447" name="Google Shape;447;g32fa0d3ef33_0_198"/>
          <p:cNvSpPr/>
          <p:nvPr/>
        </p:nvSpPr>
        <p:spPr>
          <a:xfrm>
            <a:off x="1793249" y="2736550"/>
            <a:ext cx="5147100" cy="2480400"/>
          </a:xfrm>
          <a:prstGeom prst="rect">
            <a:avLst/>
          </a:prstGeom>
          <a:solidFill>
            <a:srgbClr val="FFFFFF">
              <a:alpha val="89800"/>
            </a:srgbClr>
          </a:solidFill>
          <a:ln cap="flat" cmpd="sng" w="19050">
            <a:solidFill>
              <a:srgbClr val="FFFFFF">
                <a:alpha val="9176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595959">
                <a:alpha val="40000"/>
              </a:srgbClr>
            </a:outerShdw>
          </a:effectLst>
        </p:spPr>
        <p:txBody>
          <a:bodyPr anchorCtr="0" anchor="t" bIns="4570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g32fa0d3ef33_0_198"/>
          <p:cNvSpPr/>
          <p:nvPr/>
        </p:nvSpPr>
        <p:spPr>
          <a:xfrm>
            <a:off x="1998400" y="2537204"/>
            <a:ext cx="10749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</a:rPr>
              <a:t>Web Layer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49" name="Google Shape;449;g32fa0d3ef33_0_198"/>
          <p:cNvSpPr/>
          <p:nvPr/>
        </p:nvSpPr>
        <p:spPr>
          <a:xfrm>
            <a:off x="2306653" y="2076676"/>
            <a:ext cx="43290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5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g32fa0d3ef33_0_198"/>
          <p:cNvSpPr/>
          <p:nvPr/>
        </p:nvSpPr>
        <p:spPr>
          <a:xfrm>
            <a:off x="2840424" y="2119109"/>
            <a:ext cx="33171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</a:rPr>
              <a:t>Spring Boot Application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51" name="Google Shape;451;g32fa0d3ef33_0_198"/>
          <p:cNvSpPr/>
          <p:nvPr/>
        </p:nvSpPr>
        <p:spPr>
          <a:xfrm>
            <a:off x="1913907" y="2882475"/>
            <a:ext cx="3730800" cy="1921800"/>
          </a:xfrm>
          <a:prstGeom prst="roundRect">
            <a:avLst>
              <a:gd fmla="val 1407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0" lIns="89725" spcFirstLastPara="1" rIns="8972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32fa0d3ef33_0_198"/>
          <p:cNvSpPr/>
          <p:nvPr/>
        </p:nvSpPr>
        <p:spPr>
          <a:xfrm>
            <a:off x="522825" y="2566300"/>
            <a:ext cx="1044000" cy="2735700"/>
          </a:xfrm>
          <a:prstGeom prst="rect">
            <a:avLst/>
          </a:prstGeom>
          <a:solidFill>
            <a:srgbClr val="FFFFFF">
              <a:alpha val="89800"/>
            </a:srgbClr>
          </a:solidFill>
          <a:ln cap="flat" cmpd="sng" w="19050">
            <a:solidFill>
              <a:srgbClr val="FFFFFF">
                <a:alpha val="9176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595959">
                <a:alpha val="40000"/>
              </a:srgbClr>
            </a:outerShdw>
          </a:effectLst>
        </p:spPr>
        <p:txBody>
          <a:bodyPr anchorCtr="0" anchor="t" bIns="4570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g32fa0d3ef33_0_198"/>
          <p:cNvSpPr/>
          <p:nvPr/>
        </p:nvSpPr>
        <p:spPr>
          <a:xfrm>
            <a:off x="517933" y="2470788"/>
            <a:ext cx="10440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5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g32fa0d3ef33_0_198"/>
          <p:cNvSpPr/>
          <p:nvPr/>
        </p:nvSpPr>
        <p:spPr>
          <a:xfrm>
            <a:off x="730263" y="2535806"/>
            <a:ext cx="6696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Client Layer</a:t>
            </a:r>
            <a:endParaRPr/>
          </a:p>
        </p:txBody>
      </p:sp>
      <p:sp>
        <p:nvSpPr>
          <p:cNvPr id="455" name="Google Shape;455;g32fa0d3ef33_0_198"/>
          <p:cNvSpPr/>
          <p:nvPr/>
        </p:nvSpPr>
        <p:spPr>
          <a:xfrm>
            <a:off x="1773724" y="2470800"/>
            <a:ext cx="51456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5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g32fa0d3ef33_0_198"/>
          <p:cNvSpPr/>
          <p:nvPr/>
        </p:nvSpPr>
        <p:spPr>
          <a:xfrm>
            <a:off x="2592849" y="2513221"/>
            <a:ext cx="33171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Application Layer</a:t>
            </a:r>
            <a:endParaRPr/>
          </a:p>
        </p:txBody>
      </p:sp>
      <p:grpSp>
        <p:nvGrpSpPr>
          <p:cNvPr id="457" name="Google Shape;457;g32fa0d3ef33_0_198"/>
          <p:cNvGrpSpPr/>
          <p:nvPr/>
        </p:nvGrpSpPr>
        <p:grpSpPr>
          <a:xfrm>
            <a:off x="319195" y="1355725"/>
            <a:ext cx="2278102" cy="200466"/>
            <a:chOff x="531159" y="4099284"/>
            <a:chExt cx="2467882" cy="200466"/>
          </a:xfrm>
        </p:grpSpPr>
        <p:pic>
          <p:nvPicPr>
            <p:cNvPr id="458" name="Google Shape;458;g32fa0d3ef33_0_19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1159" y="4099389"/>
              <a:ext cx="200361" cy="2003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9" name="Google Shape;459;g32fa0d3ef33_0_198"/>
            <p:cNvSpPr txBox="1"/>
            <p:nvPr/>
          </p:nvSpPr>
          <p:spPr>
            <a:xfrm flipH="1">
              <a:off x="760441" y="4099284"/>
              <a:ext cx="22386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F3F3F"/>
                  </a:solidFill>
                </a:rPr>
                <a:t>라이브러리의 필터 동작</a:t>
              </a:r>
              <a:endParaRPr/>
            </a:p>
          </p:txBody>
        </p:sp>
      </p:grpSp>
      <p:sp>
        <p:nvSpPr>
          <p:cNvPr id="460" name="Google Shape;460;g32fa0d3ef33_0_198"/>
          <p:cNvSpPr txBox="1"/>
          <p:nvPr/>
        </p:nvSpPr>
        <p:spPr>
          <a:xfrm>
            <a:off x="2014111" y="2910145"/>
            <a:ext cx="13311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Web Layer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61" name="Google Shape;461;g32fa0d3ef33_0_198"/>
          <p:cNvGrpSpPr/>
          <p:nvPr/>
        </p:nvGrpSpPr>
        <p:grpSpPr>
          <a:xfrm>
            <a:off x="1997675" y="3056022"/>
            <a:ext cx="3503803" cy="1669228"/>
            <a:chOff x="-1113621" y="4415371"/>
            <a:chExt cx="1303547" cy="1023752"/>
          </a:xfrm>
        </p:grpSpPr>
        <p:sp>
          <p:nvSpPr>
            <p:cNvPr id="462" name="Google Shape;462;g32fa0d3ef33_0_198"/>
            <p:cNvSpPr/>
            <p:nvPr/>
          </p:nvSpPr>
          <p:spPr>
            <a:xfrm>
              <a:off x="-1113621" y="4415371"/>
              <a:ext cx="1303500" cy="96900"/>
            </a:xfrm>
            <a:prstGeom prst="round2SameRect">
              <a:avLst>
                <a:gd fmla="val 10053" name="adj1"/>
                <a:gd fmla="val 0" name="adj2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FFFFF"/>
                  </a:solidFill>
                </a:rPr>
                <a:t>Filter</a:t>
              </a:r>
              <a:endParaRPr/>
            </a:p>
          </p:txBody>
        </p:sp>
        <p:sp>
          <p:nvSpPr>
            <p:cNvPr id="463" name="Google Shape;463;g32fa0d3ef33_0_198"/>
            <p:cNvSpPr/>
            <p:nvPr/>
          </p:nvSpPr>
          <p:spPr>
            <a:xfrm>
              <a:off x="-1113575" y="4513624"/>
              <a:ext cx="1303500" cy="925500"/>
            </a:xfrm>
            <a:prstGeom prst="round2SameRect">
              <a:avLst>
                <a:gd fmla="val 0" name="adj1"/>
                <a:gd fmla="val 2506" name="adj2"/>
              </a:avLst>
            </a:prstGeom>
            <a:solidFill>
              <a:srgbClr val="FFFFFF"/>
            </a:solidFill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40640" lvl="1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64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75%" id="464" name="Google Shape;464;g32fa0d3ef33_0_198"/>
          <p:cNvSpPr/>
          <p:nvPr/>
        </p:nvSpPr>
        <p:spPr>
          <a:xfrm>
            <a:off x="2068500" y="3209350"/>
            <a:ext cx="284400" cy="2253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F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FF3F3F"/>
                </a:solidFill>
              </a:rPr>
              <a:t>library filter</a:t>
            </a:r>
            <a:endParaRPr sz="700">
              <a:solidFill>
                <a:srgbClr val="F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75%" id="465" name="Google Shape;465;g32fa0d3ef33_0_198"/>
          <p:cNvSpPr/>
          <p:nvPr/>
        </p:nvSpPr>
        <p:spPr>
          <a:xfrm>
            <a:off x="3059100" y="3209350"/>
            <a:ext cx="284400" cy="2253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/>
              <a:t>Filter2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75%" id="466" name="Google Shape;466;g32fa0d3ef33_0_198"/>
          <p:cNvSpPr/>
          <p:nvPr/>
        </p:nvSpPr>
        <p:spPr>
          <a:xfrm>
            <a:off x="4133900" y="3209350"/>
            <a:ext cx="271800" cy="2253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/>
              <a:t>…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75%" id="467" name="Google Shape;467;g32fa0d3ef33_0_198"/>
          <p:cNvSpPr/>
          <p:nvPr/>
        </p:nvSpPr>
        <p:spPr>
          <a:xfrm>
            <a:off x="5116500" y="3209350"/>
            <a:ext cx="284400" cy="2253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/>
              <a:t>FilterN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32fa0d3ef33_0_198"/>
          <p:cNvSpPr/>
          <p:nvPr/>
        </p:nvSpPr>
        <p:spPr>
          <a:xfrm>
            <a:off x="5847600" y="2864925"/>
            <a:ext cx="669600" cy="1921800"/>
          </a:xfrm>
          <a:prstGeom prst="roundRect">
            <a:avLst>
              <a:gd fmla="val 1407" name="adj"/>
            </a:avLst>
          </a:prstGeom>
          <a:solidFill>
            <a:srgbClr val="DCE6F2"/>
          </a:solidFill>
          <a:ln>
            <a:noFill/>
          </a:ln>
        </p:spPr>
        <p:txBody>
          <a:bodyPr anchorCtr="0" anchor="ctr" bIns="0" lIns="89725" spcFirstLastPara="1" rIns="8972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32fa0d3ef33_0_198"/>
          <p:cNvSpPr txBox="1"/>
          <p:nvPr/>
        </p:nvSpPr>
        <p:spPr>
          <a:xfrm>
            <a:off x="5820460" y="2861218"/>
            <a:ext cx="6372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00588E"/>
                </a:solidFill>
              </a:rPr>
              <a:t>Code Layer</a:t>
            </a:r>
            <a:endParaRPr/>
          </a:p>
        </p:txBody>
      </p:sp>
      <p:cxnSp>
        <p:nvCxnSpPr>
          <p:cNvPr id="470" name="Google Shape;470;g32fa0d3ef33_0_198"/>
          <p:cNvCxnSpPr/>
          <p:nvPr/>
        </p:nvCxnSpPr>
        <p:spPr>
          <a:xfrm>
            <a:off x="2210700" y="3434650"/>
            <a:ext cx="10500" cy="12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" name="Google Shape;471;g32fa0d3ef33_0_198"/>
          <p:cNvCxnSpPr/>
          <p:nvPr/>
        </p:nvCxnSpPr>
        <p:spPr>
          <a:xfrm>
            <a:off x="3201300" y="3434650"/>
            <a:ext cx="14400" cy="12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" name="Google Shape;472;g32fa0d3ef33_0_198"/>
          <p:cNvCxnSpPr/>
          <p:nvPr/>
        </p:nvCxnSpPr>
        <p:spPr>
          <a:xfrm>
            <a:off x="5258700" y="3434650"/>
            <a:ext cx="14400" cy="12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g32fa0d3ef33_0_198"/>
          <p:cNvCxnSpPr/>
          <p:nvPr/>
        </p:nvCxnSpPr>
        <p:spPr>
          <a:xfrm flipH="1" rot="10800000">
            <a:off x="1592300" y="3483625"/>
            <a:ext cx="617400" cy="3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4" name="Google Shape;474;g32fa0d3ef33_0_198"/>
          <p:cNvCxnSpPr/>
          <p:nvPr/>
        </p:nvCxnSpPr>
        <p:spPr>
          <a:xfrm rot="10800000">
            <a:off x="1585425" y="4672900"/>
            <a:ext cx="6459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5" name="Google Shape;475;g32fa0d3ef33_0_198"/>
          <p:cNvCxnSpPr/>
          <p:nvPr/>
        </p:nvCxnSpPr>
        <p:spPr>
          <a:xfrm flipH="1" rot="10800000">
            <a:off x="2201900" y="3632125"/>
            <a:ext cx="10347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6" name="Google Shape;476;g32fa0d3ef33_0_198"/>
          <p:cNvCxnSpPr/>
          <p:nvPr/>
        </p:nvCxnSpPr>
        <p:spPr>
          <a:xfrm flipH="1" rot="10800000">
            <a:off x="3197850" y="3778500"/>
            <a:ext cx="20700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7" name="Google Shape;477;g32fa0d3ef33_0_198"/>
          <p:cNvCxnSpPr/>
          <p:nvPr/>
        </p:nvCxnSpPr>
        <p:spPr>
          <a:xfrm flipH="1">
            <a:off x="2195075" y="4519975"/>
            <a:ext cx="10251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8" name="Google Shape;478;g32fa0d3ef33_0_198"/>
          <p:cNvCxnSpPr/>
          <p:nvPr/>
        </p:nvCxnSpPr>
        <p:spPr>
          <a:xfrm flipH="1">
            <a:off x="3209500" y="4367950"/>
            <a:ext cx="20604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9" name="Google Shape;479;g32fa0d3ef33_0_198"/>
          <p:cNvCxnSpPr/>
          <p:nvPr/>
        </p:nvCxnSpPr>
        <p:spPr>
          <a:xfrm flipH="1" rot="10800000">
            <a:off x="5282700" y="3937025"/>
            <a:ext cx="5448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0" name="Google Shape;480;g32fa0d3ef33_0_198"/>
          <p:cNvCxnSpPr/>
          <p:nvPr/>
        </p:nvCxnSpPr>
        <p:spPr>
          <a:xfrm flipH="1">
            <a:off x="5262954" y="4135325"/>
            <a:ext cx="5598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1" name="Google Shape;481;g32fa0d3ef33_0_198"/>
          <p:cNvCxnSpPr/>
          <p:nvPr/>
        </p:nvCxnSpPr>
        <p:spPr>
          <a:xfrm>
            <a:off x="247550" y="1853775"/>
            <a:ext cx="70437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Google Shape;482;g32fa0d3ef33_0_198"/>
          <p:cNvSpPr txBox="1"/>
          <p:nvPr/>
        </p:nvSpPr>
        <p:spPr>
          <a:xfrm>
            <a:off x="6761275" y="1515075"/>
            <a:ext cx="705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순서</a:t>
            </a:r>
            <a:endParaRPr b="1" sz="13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3" name="Google Shape;483;g32fa0d3ef33_0_198"/>
          <p:cNvSpPr txBox="1"/>
          <p:nvPr/>
        </p:nvSpPr>
        <p:spPr>
          <a:xfrm>
            <a:off x="171350" y="5668975"/>
            <a:ext cx="6372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시간</a:t>
            </a:r>
            <a:endParaRPr b="1" sz="13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4" name="Google Shape;484;g32fa0d3ef33_0_198"/>
          <p:cNvSpPr txBox="1"/>
          <p:nvPr/>
        </p:nvSpPr>
        <p:spPr>
          <a:xfrm>
            <a:off x="1161950" y="3306775"/>
            <a:ext cx="4896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5" name="Google Shape;485;g32fa0d3ef33_0_198"/>
          <p:cNvSpPr txBox="1"/>
          <p:nvPr/>
        </p:nvSpPr>
        <p:spPr>
          <a:xfrm>
            <a:off x="1161950" y="4463004"/>
            <a:ext cx="4896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응답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86" name="Google Shape;486;g32fa0d3ef33_0_198"/>
          <p:cNvCxnSpPr/>
          <p:nvPr/>
        </p:nvCxnSpPr>
        <p:spPr>
          <a:xfrm>
            <a:off x="1613100" y="3502750"/>
            <a:ext cx="15600" cy="1137000"/>
          </a:xfrm>
          <a:prstGeom prst="straightConnector1">
            <a:avLst/>
          </a:prstGeom>
          <a:noFill/>
          <a:ln cap="rnd" cmpd="sng" w="25400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87" name="Google Shape;487;g32fa0d3ef33_0_198"/>
          <p:cNvSpPr/>
          <p:nvPr/>
        </p:nvSpPr>
        <p:spPr>
          <a:xfrm>
            <a:off x="567375" y="3908600"/>
            <a:ext cx="994800" cy="110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175" lIns="0" spcFirstLastPara="1" rIns="0" wrap="square" tIns="33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95C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32fa0d3ef33_0_198"/>
          <p:cNvSpPr txBox="1"/>
          <p:nvPr/>
        </p:nvSpPr>
        <p:spPr>
          <a:xfrm>
            <a:off x="527573" y="3908600"/>
            <a:ext cx="10347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/>
              <a:t>한 요청 수행 시간</a:t>
            </a:r>
            <a:endParaRPr/>
          </a:p>
        </p:txBody>
      </p:sp>
      <p:cxnSp>
        <p:nvCxnSpPr>
          <p:cNvPr id="489" name="Google Shape;489;g32fa0d3ef33_0_198"/>
          <p:cNvCxnSpPr>
            <a:stCxn id="488" idx="0"/>
          </p:cNvCxnSpPr>
          <p:nvPr/>
        </p:nvCxnSpPr>
        <p:spPr>
          <a:xfrm rot="-5400000">
            <a:off x="1232873" y="3564050"/>
            <a:ext cx="156600" cy="532500"/>
          </a:xfrm>
          <a:prstGeom prst="curvedConnector2">
            <a:avLst/>
          </a:prstGeom>
          <a:noFill/>
          <a:ln cap="flat" cmpd="sng" w="9525">
            <a:solidFill>
              <a:srgbClr val="5F5F5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90" name="Google Shape;490;g32fa0d3ef33_0_198"/>
          <p:cNvSpPr/>
          <p:nvPr/>
        </p:nvSpPr>
        <p:spPr>
          <a:xfrm>
            <a:off x="1807833" y="3756200"/>
            <a:ext cx="528300" cy="110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175" lIns="0" spcFirstLastPara="1" rIns="0" wrap="square" tIns="33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95C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g32fa0d3ef33_0_198"/>
          <p:cNvSpPr txBox="1"/>
          <p:nvPr/>
        </p:nvSpPr>
        <p:spPr>
          <a:xfrm>
            <a:off x="1834700" y="3756200"/>
            <a:ext cx="4617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/>
              <a:t>필터 입장</a:t>
            </a:r>
            <a:endParaRPr/>
          </a:p>
        </p:txBody>
      </p:sp>
      <p:cxnSp>
        <p:nvCxnSpPr>
          <p:cNvPr id="492" name="Google Shape;492;g32fa0d3ef33_0_198"/>
          <p:cNvCxnSpPr>
            <a:stCxn id="491" idx="0"/>
          </p:cNvCxnSpPr>
          <p:nvPr/>
        </p:nvCxnSpPr>
        <p:spPr>
          <a:xfrm rot="-5400000">
            <a:off x="2005700" y="3564050"/>
            <a:ext cx="252000" cy="132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F5F5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93" name="Google Shape;493;g32fa0d3ef33_0_198"/>
          <p:cNvSpPr/>
          <p:nvPr/>
        </p:nvSpPr>
        <p:spPr>
          <a:xfrm>
            <a:off x="1731633" y="4746800"/>
            <a:ext cx="528300" cy="110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175" lIns="0" spcFirstLastPara="1" rIns="0" wrap="square" tIns="33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95C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g32fa0d3ef33_0_198"/>
          <p:cNvSpPr txBox="1"/>
          <p:nvPr/>
        </p:nvSpPr>
        <p:spPr>
          <a:xfrm>
            <a:off x="1758500" y="4746800"/>
            <a:ext cx="4617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/>
              <a:t>필터 </a:t>
            </a:r>
            <a:r>
              <a:rPr lang="ko-KR" sz="800"/>
              <a:t>종료</a:t>
            </a:r>
            <a:endParaRPr/>
          </a:p>
        </p:txBody>
      </p:sp>
      <p:cxnSp>
        <p:nvCxnSpPr>
          <p:cNvPr id="495" name="Google Shape;495;g32fa0d3ef33_0_198"/>
          <p:cNvCxnSpPr>
            <a:stCxn id="494" idx="0"/>
          </p:cNvCxnSpPr>
          <p:nvPr/>
        </p:nvCxnSpPr>
        <p:spPr>
          <a:xfrm rot="-5400000">
            <a:off x="2068850" y="4598600"/>
            <a:ext cx="68700" cy="227700"/>
          </a:xfrm>
          <a:prstGeom prst="curvedConnector2">
            <a:avLst/>
          </a:prstGeom>
          <a:noFill/>
          <a:ln cap="flat" cmpd="sng" w="9525">
            <a:solidFill>
              <a:srgbClr val="5F5F5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96" name="Google Shape;496;g32fa0d3ef33_0_198"/>
          <p:cNvSpPr txBox="1"/>
          <p:nvPr/>
        </p:nvSpPr>
        <p:spPr>
          <a:xfrm>
            <a:off x="2408250" y="3445000"/>
            <a:ext cx="791700" cy="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다음 필터 체인 호출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7" name="Google Shape;497;g32fa0d3ef33_0_198"/>
          <p:cNvSpPr txBox="1"/>
          <p:nvPr/>
        </p:nvSpPr>
        <p:spPr>
          <a:xfrm>
            <a:off x="3856050" y="3597400"/>
            <a:ext cx="791700" cy="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다음 필터 체인 호출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8" name="Google Shape;498;g32fa0d3ef33_0_198"/>
          <p:cNvSpPr txBox="1"/>
          <p:nvPr/>
        </p:nvSpPr>
        <p:spPr>
          <a:xfrm>
            <a:off x="5227650" y="3749800"/>
            <a:ext cx="791700" cy="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코드 계층 호출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9" name="Google Shape;499;g32fa0d3ef33_0_198"/>
          <p:cNvSpPr txBox="1"/>
          <p:nvPr/>
        </p:nvSpPr>
        <p:spPr>
          <a:xfrm>
            <a:off x="5303850" y="4130800"/>
            <a:ext cx="791700" cy="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코드 계층 </a:t>
            </a: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종료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0" name="Google Shape;500;g32fa0d3ef33_0_198"/>
          <p:cNvSpPr txBox="1"/>
          <p:nvPr/>
        </p:nvSpPr>
        <p:spPr>
          <a:xfrm>
            <a:off x="3856050" y="4283200"/>
            <a:ext cx="791700" cy="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필터 체인 반환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1" name="Google Shape;501;g32fa0d3ef33_0_198"/>
          <p:cNvSpPr txBox="1"/>
          <p:nvPr/>
        </p:nvSpPr>
        <p:spPr>
          <a:xfrm>
            <a:off x="2484450" y="4435600"/>
            <a:ext cx="791700" cy="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필터 체인 반환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2" name="Google Shape;502;g32fa0d3ef33_0_198"/>
          <p:cNvSpPr/>
          <p:nvPr/>
        </p:nvSpPr>
        <p:spPr>
          <a:xfrm>
            <a:off x="154125" y="1844550"/>
            <a:ext cx="173100" cy="3982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3" name="Google Shape;503;g32fa0d3ef33_0_198"/>
          <p:cNvSpPr/>
          <p:nvPr/>
        </p:nvSpPr>
        <p:spPr>
          <a:xfrm rot="-5400000">
            <a:off x="3665425" y="-1666950"/>
            <a:ext cx="173100" cy="7106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4" name="Google Shape;504;g32fa0d3ef33_0_198"/>
          <p:cNvSpPr/>
          <p:nvPr/>
        </p:nvSpPr>
        <p:spPr>
          <a:xfrm>
            <a:off x="7794985" y="1865784"/>
            <a:ext cx="165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i="0" lang="ko-KR" sz="12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g32fa0d3ef33_0_198"/>
          <p:cNvSpPr/>
          <p:nvPr/>
        </p:nvSpPr>
        <p:spPr>
          <a:xfrm>
            <a:off x="7475350" y="2225547"/>
            <a:ext cx="2271000" cy="30765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8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한 요청과 그에 대한 응답에 대한 추적ID 전파및 확보, 이벤트의 상관 관계 정보 전파및 확보</a:t>
            </a:r>
            <a:endParaRPr b="0" i="0" sz="11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‘라이브러리 적용 방법’을 제외한 별도의 설정 없이 필터가 동작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1778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6" name="Google Shape;506;g32fa0d3ef33_0_198"/>
          <p:cNvSpPr/>
          <p:nvPr/>
        </p:nvSpPr>
        <p:spPr>
          <a:xfrm>
            <a:off x="7551958" y="2322211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g32fa0d3ef33_0_198"/>
          <p:cNvSpPr/>
          <p:nvPr/>
        </p:nvSpPr>
        <p:spPr>
          <a:xfrm>
            <a:off x="7551958" y="3328643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32fa0d3ef33_0_198"/>
          <p:cNvSpPr txBox="1"/>
          <p:nvPr/>
        </p:nvSpPr>
        <p:spPr>
          <a:xfrm>
            <a:off x="7337575" y="1063600"/>
            <a:ext cx="2720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C55A11"/>
                </a:solidFill>
              </a:rPr>
              <a:t>       : 라이브러리에서 제공하는 클래스</a:t>
            </a:r>
            <a:endParaRPr sz="1100">
              <a:solidFill>
                <a:srgbClr val="C55A1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C55A11"/>
                </a:solidFill>
              </a:rPr>
              <a:t>       : </a:t>
            </a:r>
            <a:r>
              <a:rPr lang="ko-KR" sz="1100">
                <a:solidFill>
                  <a:srgbClr val="C55A11"/>
                </a:solidFill>
              </a:rPr>
              <a:t>수행 시간</a:t>
            </a:r>
            <a:endParaRPr sz="1100">
              <a:solidFill>
                <a:srgbClr val="C55A1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C55A11"/>
                </a:solidFill>
              </a:rPr>
              <a:t>       : 구간 입장/종료</a:t>
            </a:r>
            <a:r>
              <a:rPr lang="ko-KR" sz="1100">
                <a:solidFill>
                  <a:srgbClr val="C55A11"/>
                </a:solidFill>
              </a:rPr>
              <a:t> </a:t>
            </a:r>
            <a:r>
              <a:rPr lang="ko-KR" sz="1100">
                <a:solidFill>
                  <a:srgbClr val="C55A11"/>
                </a:solidFill>
              </a:rPr>
              <a:t>시점</a:t>
            </a:r>
            <a:endParaRPr sz="1100">
              <a:solidFill>
                <a:srgbClr val="C55A1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C55A11"/>
                </a:solidFill>
              </a:rPr>
              <a:t>       : 라이브러리가 수집하는 로깅 구간</a:t>
            </a:r>
            <a:endParaRPr sz="1100">
              <a:solidFill>
                <a:srgbClr val="C55A11"/>
              </a:solidFill>
            </a:endParaRPr>
          </a:p>
        </p:txBody>
      </p:sp>
      <p:sp>
        <p:nvSpPr>
          <p:cNvPr id="509" name="Google Shape;509;g32fa0d3ef33_0_198"/>
          <p:cNvSpPr/>
          <p:nvPr/>
        </p:nvSpPr>
        <p:spPr>
          <a:xfrm>
            <a:off x="7458625" y="1130175"/>
            <a:ext cx="227700" cy="110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9050">
            <a:solidFill>
              <a:srgbClr val="F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175" lIns="0" spcFirstLastPara="1" rIns="0" wrap="square" tIns="33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g32fa0d3ef33_0_198"/>
          <p:cNvSpPr/>
          <p:nvPr/>
        </p:nvSpPr>
        <p:spPr>
          <a:xfrm>
            <a:off x="7446150" y="1316700"/>
            <a:ext cx="243000" cy="110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175" lIns="0" spcFirstLastPara="1" rIns="0" wrap="square" tIns="33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95C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g32fa0d3ef33_0_198"/>
          <p:cNvSpPr/>
          <p:nvPr/>
        </p:nvSpPr>
        <p:spPr>
          <a:xfrm>
            <a:off x="7444550" y="1511325"/>
            <a:ext cx="243000" cy="110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175" lIns="0" spcFirstLastPara="1" rIns="0" wrap="square" tIns="33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95C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g32fa0d3ef33_0_198"/>
          <p:cNvSpPr/>
          <p:nvPr/>
        </p:nvSpPr>
        <p:spPr>
          <a:xfrm>
            <a:off x="7424241" y="1713691"/>
            <a:ext cx="271800" cy="34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2cbf860d6c_0_258"/>
          <p:cNvSpPr/>
          <p:nvPr/>
        </p:nvSpPr>
        <p:spPr>
          <a:xfrm>
            <a:off x="380492" y="1844539"/>
            <a:ext cx="6668100" cy="4356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8" name="Google Shape;518;g32cbf860d6c_0_258"/>
          <p:cNvSpPr txBox="1"/>
          <p:nvPr>
            <p:ph type="title"/>
          </p:nvPr>
        </p:nvSpPr>
        <p:spPr>
          <a:xfrm>
            <a:off x="280815" y="122242"/>
            <a:ext cx="9333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900"/>
              <a:t>적용 어플리케이션에서 필터 체인 구성</a:t>
            </a:r>
            <a:endParaRPr sz="1900"/>
          </a:p>
        </p:txBody>
      </p:sp>
      <p:sp>
        <p:nvSpPr>
          <p:cNvPr id="519" name="Google Shape;519;g32cbf860d6c_0_258"/>
          <p:cNvSpPr txBox="1"/>
          <p:nvPr>
            <p:ph idx="1" type="body"/>
          </p:nvPr>
        </p:nvSpPr>
        <p:spPr>
          <a:xfrm>
            <a:off x="286043" y="741952"/>
            <a:ext cx="93279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500">
                <a:solidFill>
                  <a:schemeClr val="dk1"/>
                </a:solidFill>
              </a:rPr>
              <a:t>적용할 어플리케이션에서 필터 체인을 구성할 때 라이브러리의 필터와 다른 필터들의 동작 순서를 설정할 수 있음. </a:t>
            </a:r>
            <a:r>
              <a:rPr lang="ko-KR" sz="1500">
                <a:solidFill>
                  <a:schemeClr val="dk1"/>
                </a:solidFill>
              </a:rPr>
              <a:t>단, 서비스내로 최초 진입 ,최종 응답에 대한 수행 결과를 반영하기 위해 최초로 동작 하기를 권고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20" name="Google Shape;520;g32cbf860d6c_0_258"/>
          <p:cNvSpPr/>
          <p:nvPr/>
        </p:nvSpPr>
        <p:spPr>
          <a:xfrm>
            <a:off x="2295086" y="1560984"/>
            <a:ext cx="283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lang="ko-KR" sz="12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필터 체인 구성 예시 코드</a:t>
            </a:r>
            <a:endParaRPr sz="1200"/>
          </a:p>
        </p:txBody>
      </p:sp>
      <p:sp>
        <p:nvSpPr>
          <p:cNvPr id="521" name="Google Shape;521;g32cbf860d6c_0_258"/>
          <p:cNvSpPr/>
          <p:nvPr/>
        </p:nvSpPr>
        <p:spPr>
          <a:xfrm>
            <a:off x="7566385" y="1484784"/>
            <a:ext cx="165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i="0" lang="ko-KR" sz="12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sz="1200"/>
          </a:p>
        </p:txBody>
      </p:sp>
      <p:sp>
        <p:nvSpPr>
          <p:cNvPr id="522" name="Google Shape;522;g32cbf860d6c_0_258"/>
          <p:cNvSpPr/>
          <p:nvPr/>
        </p:nvSpPr>
        <p:spPr>
          <a:xfrm>
            <a:off x="7246750" y="1844539"/>
            <a:ext cx="2271000" cy="4356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8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라이브러리의 필터설정을 주입받아 동작 순번을 설정하는 코드</a:t>
            </a:r>
            <a:endParaRPr b="0" i="0" sz="11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서비스에서 재정의한 필터의 동작 순서, 범위를 설정하는 코드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ko-KR" sz="900">
                <a:latin typeface="Malgun Gothic"/>
                <a:ea typeface="Malgun Gothic"/>
                <a:cs typeface="Malgun Gothic"/>
                <a:sym typeface="Malgun Gothic"/>
              </a:rPr>
              <a:t>단, 요청이 어플리케이션에 최초 도달한 시점과 응답이 끝나는 시간에 대해 로깅을 하여 일관되게 추적할 수 있게 하기 위해서,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900">
                <a:latin typeface="Malgun Gothic"/>
                <a:ea typeface="Malgun Gothic"/>
                <a:cs typeface="Malgun Gothic"/>
                <a:sym typeface="Malgun Gothic"/>
              </a:rPr>
              <a:t> 로그들의 상관 관계 정보, 추적 ID등을 생성, 주입등 요청/응답에 대한 처리를 할 수 있도록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필터 체인의 구성에서 가장 먼저 동작하도록 권고함. </a:t>
            </a:r>
            <a:endParaRPr b="0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1778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3" name="Google Shape;523;g32cbf860d6c_0_258"/>
          <p:cNvSpPr/>
          <p:nvPr/>
        </p:nvSpPr>
        <p:spPr>
          <a:xfrm>
            <a:off x="7323358" y="1952836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g32cbf860d6c_0_258"/>
          <p:cNvSpPr txBox="1"/>
          <p:nvPr/>
        </p:nvSpPr>
        <p:spPr>
          <a:xfrm>
            <a:off x="396567" y="1909821"/>
            <a:ext cx="482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5" name="Google Shape;525;g32cbf860d6c_0_258"/>
          <p:cNvSpPr/>
          <p:nvPr/>
        </p:nvSpPr>
        <p:spPr>
          <a:xfrm>
            <a:off x="4565957" y="3894337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26" name="Google Shape;526;g32cbf860d6c_0_258"/>
          <p:cNvSpPr/>
          <p:nvPr/>
        </p:nvSpPr>
        <p:spPr>
          <a:xfrm>
            <a:off x="7323358" y="2775991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2</a:t>
            </a:r>
            <a:endParaRPr/>
          </a:p>
        </p:txBody>
      </p:sp>
      <p:sp>
        <p:nvSpPr>
          <p:cNvPr id="527" name="Google Shape;527;g32cbf860d6c_0_258"/>
          <p:cNvSpPr/>
          <p:nvPr/>
        </p:nvSpPr>
        <p:spPr>
          <a:xfrm>
            <a:off x="488500" y="1952823"/>
            <a:ext cx="6466200" cy="3702000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33333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elleza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8" name="Google Shape;528;g32cbf860d6c_0_258"/>
          <p:cNvSpPr/>
          <p:nvPr/>
        </p:nvSpPr>
        <p:spPr>
          <a:xfrm>
            <a:off x="1532625" y="1952825"/>
            <a:ext cx="5328600" cy="348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@Configuration</a:t>
            </a:r>
            <a:endParaRPr i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public class FilterConfig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i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@Autowired</a:t>
            </a:r>
            <a:endParaRPr i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public void modifyRequestFilterOrder(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FilterRegistrationBean&lt;RequestFilter&gt; registrationBean)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registrationBean.setOrder(50);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//서비스에서 필터를 재정의한 DemoFilter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i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@Bean</a:t>
            </a:r>
            <a:endParaRPr i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public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FilterRegistrationBean&lt;DemoFilter&gt; aFilterRegistrationBean()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FilterRegistrationBean&lt;DemoFilter&gt; registrationBean = new FilterRegistrationBean&lt;&gt;();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registrationBean.setFilter(new DemoFilter());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registrationBean.setOrder(10); // A측 필터가 마지막에 실행됨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registrationBean.addUrlPatterns("/*");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return registrationBean;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9" name="Google Shape;529;g32cbf860d6c_0_258"/>
          <p:cNvSpPr txBox="1"/>
          <p:nvPr/>
        </p:nvSpPr>
        <p:spPr>
          <a:xfrm>
            <a:off x="488500" y="2981200"/>
            <a:ext cx="969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라이브러리의 필터와 서비스의 필터의 동작 순서 설정</a:t>
            </a:r>
            <a:endParaRPr sz="1200"/>
          </a:p>
        </p:txBody>
      </p:sp>
      <p:sp>
        <p:nvSpPr>
          <p:cNvPr id="530" name="Google Shape;530;g32cbf860d6c_0_258"/>
          <p:cNvSpPr/>
          <p:nvPr/>
        </p:nvSpPr>
        <p:spPr>
          <a:xfrm>
            <a:off x="1381801" y="2483518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1</a:t>
            </a:r>
            <a:endParaRPr/>
          </a:p>
        </p:txBody>
      </p:sp>
      <p:sp>
        <p:nvSpPr>
          <p:cNvPr id="531" name="Google Shape;531;g32cbf860d6c_0_258"/>
          <p:cNvSpPr/>
          <p:nvPr/>
        </p:nvSpPr>
        <p:spPr>
          <a:xfrm>
            <a:off x="1422851" y="3726043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2</a:t>
            </a:r>
            <a:endParaRPr/>
          </a:p>
        </p:txBody>
      </p:sp>
      <p:sp>
        <p:nvSpPr>
          <p:cNvPr id="532" name="Google Shape;532;g32cbf860d6c_0_258"/>
          <p:cNvSpPr/>
          <p:nvPr/>
        </p:nvSpPr>
        <p:spPr>
          <a:xfrm>
            <a:off x="7323358" y="3614191"/>
            <a:ext cx="243000" cy="25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삼정KPMG_기본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목차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2008-04-01T02:37:23Z</dcterms:created>
  <dc:creator>Park, Hyung Man [KR]</dc:creator>
</cp:coreProperties>
</file>