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autoCompressPictures="0">
  <p:sldMasterIdLst>
    <p:sldMasterId id="2147484198" r:id="rId1"/>
    <p:sldMasterId id="2147484199" r:id="rId2"/>
    <p:sldMasterId id="2147484200" r:id="rId3"/>
  </p:sldMasterIdLst>
  <p:notesMasterIdLst>
    <p:notesMasterId r:id="rId25"/>
  </p:notesMasterIdLst>
  <p:handoutMasterIdLst>
    <p:handoutMasterId r:id="rId26"/>
  </p:handoutMasterIdLst>
  <p:sldIdLst>
    <p:sldId id="6139" r:id="rId4"/>
    <p:sldId id="6103" r:id="rId5"/>
    <p:sldId id="5949" r:id="rId6"/>
    <p:sldId id="6164" r:id="rId7"/>
    <p:sldId id="6181" r:id="rId8"/>
    <p:sldId id="6165" r:id="rId9"/>
    <p:sldId id="6168" r:id="rId10"/>
    <p:sldId id="6169" r:id="rId11"/>
    <p:sldId id="6163" r:id="rId12"/>
    <p:sldId id="6166" r:id="rId13"/>
    <p:sldId id="6170" r:id="rId14"/>
    <p:sldId id="6171" r:id="rId15"/>
    <p:sldId id="6167" r:id="rId16"/>
    <p:sldId id="6187" r:id="rId17"/>
    <p:sldId id="6183" r:id="rId18"/>
    <p:sldId id="6185" r:id="rId19"/>
    <p:sldId id="6184" r:id="rId20"/>
    <p:sldId id="6186" r:id="rId21"/>
    <p:sldId id="6188" r:id="rId22"/>
    <p:sldId id="6189" r:id="rId23"/>
    <p:sldId id="5946" r:id="rId24"/>
  </p:sldIdLst>
  <p:sldSz cx="9906000" cy="6858000" type="A4"/>
  <p:notesSz cx="6858000" cy="992663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5pPr>
    <a:lvl6pPr marL="22860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6pPr>
    <a:lvl7pPr marL="27432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7pPr>
    <a:lvl8pPr marL="32004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8pPr>
    <a:lvl9pPr marL="36576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1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2">
          <p15:clr>
            <a:srgbClr val="A4A3A4"/>
          </p15:clr>
        </p15:guide>
        <p15:guide id="2" pos="2115">
          <p15:clr>
            <a:srgbClr val="A4A3A4"/>
          </p15:clr>
        </p15:guide>
        <p15:guide id="3" orient="horz" pos="3126">
          <p15:clr>
            <a:srgbClr val="A4A3A4"/>
          </p15:clr>
        </p15:guide>
        <p15:guide id="4" pos="2139">
          <p15:clr>
            <a:srgbClr val="A4A3A4"/>
          </p15:clr>
        </p15:guide>
        <p15:guide id="5" pos="2128">
          <p15:clr>
            <a:srgbClr val="A4A3A4"/>
          </p15:clr>
        </p15:guide>
        <p15:guide id="6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9853" autoAdjust="0"/>
  </p:normalViewPr>
  <p:slideViewPr>
    <p:cSldViewPr snapToObjects="1">
      <p:cViewPr varScale="1">
        <p:scale>
          <a:sx n="113" d="100"/>
          <a:sy n="113" d="100"/>
        </p:scale>
        <p:origin x="1380" y="108"/>
      </p:cViewPr>
      <p:guideLst>
        <p:guide orient="horz" pos="2155"/>
        <p:guide pos="3115"/>
      </p:guideLst>
    </p:cSldViewPr>
  </p:slideViewPr>
  <p:outlineViewPr>
    <p:cViewPr>
      <p:scale>
        <a:sx n="33" d="100"/>
        <a:sy n="33" d="100"/>
      </p:scale>
      <p:origin x="60" y="14110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2898" y="42"/>
      </p:cViewPr>
      <p:guideLst>
        <p:guide orient="horz" pos="3212"/>
        <p:guide pos="2115"/>
        <p:guide orient="horz" pos="3126"/>
        <p:guide pos="2139"/>
        <p:guide pos="2128"/>
        <p:guide pos="214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산돌고딕 L"/>
              </a:defRPr>
            </a:lvl1pPr>
          </a:lstStyle>
          <a:p>
            <a:pPr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3852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r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산돌고딕 L"/>
              </a:defRPr>
            </a:lvl1pPr>
          </a:lstStyle>
          <a:p>
            <a:pPr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42871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b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산돌고딕 L"/>
              </a:defRPr>
            </a:lvl1pPr>
          </a:lstStyle>
          <a:p>
            <a:pPr>
              <a:defRPr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82533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3852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r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39775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482" y="4715953"/>
            <a:ext cx="5487041" cy="44669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42871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b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52" y="942871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b" anchorCtr="0">
            <a:prstTxWarp prst="textNoShape">
              <a:avLst/>
            </a:prstTxWarp>
          </a:bodyPr>
          <a:lstStyle>
            <a:lvl1pPr algn="r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fld id="{0EF1B550-978C-4B3E-9225-02702B3429A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1495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B550-978C-4B3E-9225-02702B3429A7}" type="slidenum">
              <a:rPr lang="en-US" altLang="en-US">
                <a:solidFill>
                  <a:prstClr val="white"/>
                </a:solidFill>
              </a:rPr>
              <a:pPr>
                <a:defRPr/>
              </a:pPr>
              <a:t>0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92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1A12A11A-C7AA-48B1-81D4-41A1F7F716B2}" type="slidenum">
              <a:rPr lang="en-US" altLang="en-US">
                <a:solidFill>
                  <a:srgbClr val="000000"/>
                </a:solidFill>
              </a:rPr>
              <a:pPr lvl="0">
                <a:defRPr/>
              </a:pPr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2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80815" y="122242"/>
            <a:ext cx="9333085" cy="528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dirty="0"/>
            </a:lvl1pPr>
          </a:lstStyle>
          <a:p>
            <a:pPr lvl="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86043" y="741952"/>
            <a:ext cx="9327858" cy="6688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</a:lstStyle>
          <a:p>
            <a:pPr lvl="0" latinLnBrk="0">
              <a:lnSpc>
                <a:spcPct val="110000"/>
              </a:lnSpc>
              <a:buClr>
                <a:srgbClr val="1F497D"/>
              </a:buClr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60351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40" userDrawn="1">
          <p15:clr>
            <a:srgbClr val="FBAE40"/>
          </p15:clr>
        </p15:guide>
        <p15:guide id="3" pos="60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Banner-4_A4"/>
          <p:cNvPicPr>
            <a:picLocks noChangeArrowheads="1"/>
          </p:cNvPicPr>
          <p:nvPr userDrawn="1"/>
        </p:nvPicPr>
        <p:blipFill rotWithShape="1">
          <a:blip r:embed="rId2"/>
          <a:srcRect b="94800"/>
          <a:stretch>
            <a:fillRect/>
          </a:stretch>
        </p:blipFill>
        <p:spPr>
          <a:xfrm>
            <a:off x="273000" y="1567829"/>
            <a:ext cx="9360000" cy="45719"/>
          </a:xfrm>
          <a:prstGeom prst="rect">
            <a:avLst/>
          </a:prstGeom>
          <a:gradFill>
            <a:gsLst>
              <a:gs pos="0">
                <a:srgbClr val="0065B3"/>
              </a:gs>
              <a:gs pos="80000">
                <a:srgbClr val="99CA3B"/>
              </a:gs>
              <a:gs pos="100000">
                <a:srgbClr val="1FB25A"/>
              </a:gs>
            </a:gsLst>
            <a:lin ang="16200000" scaled="0"/>
          </a:gradFill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3305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0"/>
          <p:cNvGrpSpPr/>
          <p:nvPr userDrawn="1"/>
        </p:nvGrpSpPr>
        <p:grpSpPr>
          <a:xfrm>
            <a:off x="415925" y="1989138"/>
            <a:ext cx="9074150" cy="1008062"/>
            <a:chOff x="535" y="1253"/>
            <a:chExt cx="5125" cy="635"/>
          </a:xfrm>
        </p:grpSpPr>
        <p:sp>
          <p:nvSpPr>
            <p:cNvPr id="9" name="Line 22"/>
            <p:cNvSpPr>
              <a:spLocks noChangeShapeType="1"/>
            </p:cNvSpPr>
            <p:nvPr userDrawn="1"/>
          </p:nvSpPr>
          <p:spPr>
            <a:xfrm>
              <a:off x="535" y="1253"/>
              <a:ext cx="5125" cy="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10" name="Line 22"/>
            <p:cNvSpPr>
              <a:spLocks noChangeShapeType="1"/>
            </p:cNvSpPr>
            <p:nvPr userDrawn="1"/>
          </p:nvSpPr>
          <p:spPr>
            <a:xfrm>
              <a:off x="535" y="1888"/>
              <a:ext cx="5125" cy="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삼정KPMG_기본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70933" y="694267"/>
            <a:ext cx="9305268" cy="36000"/>
            <a:chOff x="279400" y="1515533"/>
            <a:chExt cx="9305268" cy="45719"/>
          </a:xfrm>
        </p:grpSpPr>
        <p:sp>
          <p:nvSpPr>
            <p:cNvPr id="12" name="직사각형 11"/>
            <p:cNvSpPr/>
            <p:nvPr userDrawn="1"/>
          </p:nvSpPr>
          <p:spPr>
            <a:xfrm>
              <a:off x="1964668" y="1515533"/>
              <a:ext cx="7620000" cy="45719"/>
            </a:xfrm>
            <a:prstGeom prst="rect">
              <a:avLst/>
            </a:prstGeom>
            <a:solidFill>
              <a:srgbClr val="B2D4F0"/>
            </a:solidFill>
            <a:ln w="9525" algn="ctr">
              <a:noFill/>
              <a:miter/>
            </a:ln>
            <a:effectLst/>
          </p:spPr>
          <p:txBody>
            <a:bodyPr anchor="ctr"/>
            <a:lstStyle/>
            <a:p>
              <a:pPr algn="ctr" latinLnBrk="0">
                <a:spcBef>
                  <a:spcPct val="50000"/>
                </a:spcBef>
                <a:buClr>
                  <a:schemeClr val="bg2"/>
                </a:buClr>
                <a:defRPr/>
              </a:pPr>
              <a:endParaRPr kumimoji="1" lang="ko-KR" altLang="en-US" sz="1200" b="0">
                <a:solidFill>
                  <a:schemeClr val="tx1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279400" y="1515533"/>
              <a:ext cx="7620000" cy="45719"/>
            </a:xfrm>
            <a:prstGeom prst="rect">
              <a:avLst/>
            </a:prstGeom>
            <a:solidFill>
              <a:srgbClr val="12559C"/>
            </a:solidFill>
            <a:ln w="9525" algn="ctr">
              <a:noFill/>
              <a:miter/>
            </a:ln>
            <a:effectLst/>
          </p:spPr>
          <p:txBody>
            <a:bodyPr anchor="ctr"/>
            <a:lstStyle/>
            <a:p>
              <a:pPr algn="ctr" latinLnBrk="0">
                <a:spcBef>
                  <a:spcPct val="50000"/>
                </a:spcBef>
                <a:buClr>
                  <a:schemeClr val="bg2"/>
                </a:buClr>
                <a:defRPr/>
              </a:pPr>
              <a:endParaRPr kumimoji="1" lang="ko-KR" altLang="en-US" sz="1200" b="0">
                <a:solidFill>
                  <a:schemeClr val="tx1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6" name="Rectangle 125"/>
          <p:cNvSpPr>
            <a:spLocks noGrp="1" noChangeArrowheads="1"/>
          </p:cNvSpPr>
          <p:nvPr>
            <p:ph type="body" idx="1"/>
          </p:nvPr>
        </p:nvSpPr>
        <p:spPr>
          <a:xfrm>
            <a:off x="294772" y="703126"/>
            <a:ext cx="9306427" cy="7704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 latinLnBrk="0">
              <a:lnSpc>
                <a:spcPct val="110000"/>
              </a:lnSpc>
              <a:buClr>
                <a:srgbClr val="1F497D"/>
              </a:buClr>
              <a:defRPr/>
            </a:pPr>
            <a:endParaRPr lang="ko-KR" altLang="en-US"/>
          </a:p>
        </p:txBody>
      </p:sp>
      <p:sp>
        <p:nvSpPr>
          <p:cNvPr id="17" name="Rectangle 124"/>
          <p:cNvSpPr>
            <a:spLocks noGrp="1" noChangeArrowheads="1"/>
          </p:cNvSpPr>
          <p:nvPr>
            <p:ph type="title"/>
          </p:nvPr>
        </p:nvSpPr>
        <p:spPr>
          <a:xfrm>
            <a:off x="289454" y="130709"/>
            <a:ext cx="9307512" cy="5286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 latinLnBrk="0">
              <a:defRPr/>
            </a:pPr>
            <a:r>
              <a:rPr lang="ko-KR" altLang="en-US"/>
              <a:t>마스터 제목 스타일 편집</a:t>
            </a:r>
          </a:p>
        </p:txBody>
      </p:sp>
      <p:grpSp>
        <p:nvGrpSpPr>
          <p:cNvPr id="75" name="그룹 1"/>
          <p:cNvGrpSpPr/>
          <p:nvPr userDrawn="1"/>
        </p:nvGrpSpPr>
        <p:grpSpPr>
          <a:xfrm>
            <a:off x="270933" y="6494692"/>
            <a:ext cx="693067" cy="170838"/>
            <a:chOff x="8925327" y="6496303"/>
            <a:chExt cx="693067" cy="170838"/>
          </a:xfrm>
        </p:grpSpPr>
        <p:sp>
          <p:nvSpPr>
            <p:cNvPr id="76" name="자유형: 도형 8"/>
            <p:cNvSpPr/>
            <p:nvPr/>
          </p:nvSpPr>
          <p:spPr>
            <a:xfrm>
              <a:off x="8925327" y="6496905"/>
              <a:ext cx="265227" cy="106983"/>
            </a:xfrm>
            <a:custGeom>
              <a:avLst/>
              <a:gdLst>
                <a:gd name="connsiteX0" fmla="*/ 0 w 265226"/>
                <a:gd name="connsiteY0" fmla="*/ 0 h 106982"/>
                <a:gd name="connsiteX1" fmla="*/ 267010 w 265226"/>
                <a:gd name="connsiteY1" fmla="*/ 0 h 106982"/>
                <a:gd name="connsiteX2" fmla="*/ 267010 w 265226"/>
                <a:gd name="connsiteY2" fmla="*/ 107651 h 106982"/>
                <a:gd name="connsiteX3" fmla="*/ 0 w 265226"/>
                <a:gd name="connsiteY3" fmla="*/ 107651 h 1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226" h="106982">
                  <a:moveTo>
                    <a:pt x="0" y="0"/>
                  </a:moveTo>
                  <a:lnTo>
                    <a:pt x="267010" y="0"/>
                  </a:lnTo>
                  <a:lnTo>
                    <a:pt x="267010" y="107651"/>
                  </a:lnTo>
                  <a:lnTo>
                    <a:pt x="0" y="107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7" name="자유형: 도형 9"/>
            <p:cNvSpPr/>
            <p:nvPr/>
          </p:nvSpPr>
          <p:spPr>
            <a:xfrm>
              <a:off x="8926441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6062 w 33431"/>
                <a:gd name="connsiteY2" fmla="*/ 0 h 44576"/>
                <a:gd name="connsiteX3" fmla="*/ 29509 w 33431"/>
                <a:gd name="connsiteY3" fmla="*/ 35059 h 44576"/>
                <a:gd name="connsiteX4" fmla="*/ 29509 w 33431"/>
                <a:gd name="connsiteY4" fmla="*/ 0 h 44576"/>
                <a:gd name="connsiteX5" fmla="*/ 35170 w 33431"/>
                <a:gd name="connsiteY5" fmla="*/ 0 h 44576"/>
                <a:gd name="connsiteX6" fmla="*/ 35170 w 33431"/>
                <a:gd name="connsiteY6" fmla="*/ 44665 h 44576"/>
                <a:gd name="connsiteX7" fmla="*/ 29108 w 33431"/>
                <a:gd name="connsiteY7" fmla="*/ 44665 h 44576"/>
                <a:gd name="connsiteX8" fmla="*/ 5661 w 33431"/>
                <a:gd name="connsiteY8" fmla="*/ 9584 h 44576"/>
                <a:gd name="connsiteX9" fmla="*/ 5661 w 33431"/>
                <a:gd name="connsiteY9" fmla="*/ 44665 h 44576"/>
                <a:gd name="connsiteX10" fmla="*/ 0 w 33431"/>
                <a:gd name="connsiteY10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6062" y="0"/>
                  </a:lnTo>
                  <a:lnTo>
                    <a:pt x="29509" y="35059"/>
                  </a:lnTo>
                  <a:lnTo>
                    <a:pt x="29509" y="0"/>
                  </a:lnTo>
                  <a:lnTo>
                    <a:pt x="35170" y="0"/>
                  </a:lnTo>
                  <a:lnTo>
                    <a:pt x="35170" y="44665"/>
                  </a:lnTo>
                  <a:lnTo>
                    <a:pt x="29108" y="44665"/>
                  </a:lnTo>
                  <a:lnTo>
                    <a:pt x="5661" y="9584"/>
                  </a:lnTo>
                  <a:lnTo>
                    <a:pt x="5661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8" name="자유형: 도형 10"/>
            <p:cNvSpPr/>
            <p:nvPr/>
          </p:nvSpPr>
          <p:spPr>
            <a:xfrm>
              <a:off x="8969011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82 w 28974"/>
                <a:gd name="connsiteY15" fmla="*/ 22667 h 33432"/>
                <a:gd name="connsiteX16" fmla="*/ 5995 w 28974"/>
                <a:gd name="connsiteY16" fmla="*/ 13796 h 33432"/>
                <a:gd name="connsiteX17" fmla="*/ 24071 w 28974"/>
                <a:gd name="connsiteY17" fmla="*/ 13796 h 33432"/>
                <a:gd name="connsiteX18" fmla="*/ 21998 w 28974"/>
                <a:gd name="connsiteY18" fmla="*/ 7667 h 33432"/>
                <a:gd name="connsiteX19" fmla="*/ 15200 w 28974"/>
                <a:gd name="connsiteY19" fmla="*/ 4502 h 33432"/>
                <a:gd name="connsiteX20" fmla="*/ 8848 w 28974"/>
                <a:gd name="connsiteY20" fmla="*/ 7021 h 33432"/>
                <a:gd name="connsiteX21" fmla="*/ 5995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2021" y="26657"/>
                    <a:pt x="23157" y="24985"/>
                    <a:pt x="23982" y="22667"/>
                  </a:cubicBezTo>
                  <a:close/>
                  <a:moveTo>
                    <a:pt x="5995" y="13796"/>
                  </a:moveTo>
                  <a:lnTo>
                    <a:pt x="24071" y="13796"/>
                  </a:lnTo>
                  <a:cubicBezTo>
                    <a:pt x="23826" y="11077"/>
                    <a:pt x="23135" y="9027"/>
                    <a:pt x="21998" y="7667"/>
                  </a:cubicBezTo>
                  <a:cubicBezTo>
                    <a:pt x="20260" y="5550"/>
                    <a:pt x="17986" y="4502"/>
                    <a:pt x="15200" y="4502"/>
                  </a:cubicBezTo>
                  <a:cubicBezTo>
                    <a:pt x="12682" y="4502"/>
                    <a:pt x="10564" y="5349"/>
                    <a:pt x="8848" y="7021"/>
                  </a:cubicBezTo>
                  <a:cubicBezTo>
                    <a:pt x="7132" y="8715"/>
                    <a:pt x="6174" y="10966"/>
                    <a:pt x="5995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9" name="자유형: 도형 11"/>
            <p:cNvSpPr/>
            <p:nvPr/>
          </p:nvSpPr>
          <p:spPr>
            <a:xfrm>
              <a:off x="9003513" y="6621807"/>
              <a:ext cx="28974" cy="33432"/>
            </a:xfrm>
            <a:custGeom>
              <a:avLst/>
              <a:gdLst>
                <a:gd name="connsiteX0" fmla="*/ 0 w 28974"/>
                <a:gd name="connsiteY0" fmla="*/ 16894 h 33432"/>
                <a:gd name="connsiteX1" fmla="*/ 4993 w 28974"/>
                <a:gd name="connsiteY1" fmla="*/ 3588 h 33432"/>
                <a:gd name="connsiteX2" fmla="*/ 15156 w 28974"/>
                <a:gd name="connsiteY2" fmla="*/ 0 h 33432"/>
                <a:gd name="connsiteX3" fmla="*/ 26055 w 28974"/>
                <a:gd name="connsiteY3" fmla="*/ 4368 h 33432"/>
                <a:gd name="connsiteX4" fmla="*/ 30289 w 28974"/>
                <a:gd name="connsiteY4" fmla="*/ 16449 h 33432"/>
                <a:gd name="connsiteX5" fmla="*/ 28417 w 28974"/>
                <a:gd name="connsiteY5" fmla="*/ 26278 h 33432"/>
                <a:gd name="connsiteX6" fmla="*/ 22957 w 28974"/>
                <a:gd name="connsiteY6" fmla="*/ 31827 h 33432"/>
                <a:gd name="connsiteX7" fmla="*/ 15134 w 28974"/>
                <a:gd name="connsiteY7" fmla="*/ 33811 h 33432"/>
                <a:gd name="connsiteX8" fmla="*/ 4146 w 28974"/>
                <a:gd name="connsiteY8" fmla="*/ 29465 h 33432"/>
                <a:gd name="connsiteX9" fmla="*/ 0 w 28974"/>
                <a:gd name="connsiteY9" fmla="*/ 16894 h 33432"/>
                <a:gd name="connsiteX10" fmla="*/ 5639 w 28974"/>
                <a:gd name="connsiteY10" fmla="*/ 16894 h 33432"/>
                <a:gd name="connsiteX11" fmla="*/ 8358 w 28974"/>
                <a:gd name="connsiteY11" fmla="*/ 26211 h 33432"/>
                <a:gd name="connsiteX12" fmla="*/ 15178 w 28974"/>
                <a:gd name="connsiteY12" fmla="*/ 29309 h 33432"/>
                <a:gd name="connsiteX13" fmla="*/ 21976 w 28974"/>
                <a:gd name="connsiteY13" fmla="*/ 26211 h 33432"/>
                <a:gd name="connsiteX14" fmla="*/ 24695 w 28974"/>
                <a:gd name="connsiteY14" fmla="*/ 16738 h 33432"/>
                <a:gd name="connsiteX15" fmla="*/ 21976 w 28974"/>
                <a:gd name="connsiteY15" fmla="*/ 7645 h 33432"/>
                <a:gd name="connsiteX16" fmla="*/ 15200 w 28974"/>
                <a:gd name="connsiteY16" fmla="*/ 4547 h 33432"/>
                <a:gd name="connsiteX17" fmla="*/ 8380 w 28974"/>
                <a:gd name="connsiteY17" fmla="*/ 7623 h 33432"/>
                <a:gd name="connsiteX18" fmla="*/ 5639 w 28974"/>
                <a:gd name="connsiteY18" fmla="*/ 16894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33432">
                  <a:moveTo>
                    <a:pt x="0" y="16894"/>
                  </a:moveTo>
                  <a:cubicBezTo>
                    <a:pt x="0" y="10899"/>
                    <a:pt x="1672" y="6464"/>
                    <a:pt x="4993" y="3588"/>
                  </a:cubicBezTo>
                  <a:cubicBezTo>
                    <a:pt x="7778" y="1204"/>
                    <a:pt x="11166" y="0"/>
                    <a:pt x="15156" y="0"/>
                  </a:cubicBezTo>
                  <a:cubicBezTo>
                    <a:pt x="19613" y="0"/>
                    <a:pt x="23246" y="1449"/>
                    <a:pt x="26055" y="4368"/>
                  </a:cubicBezTo>
                  <a:cubicBezTo>
                    <a:pt x="28885" y="7288"/>
                    <a:pt x="30289" y="11300"/>
                    <a:pt x="30289" y="16449"/>
                  </a:cubicBezTo>
                  <a:cubicBezTo>
                    <a:pt x="30289" y="20616"/>
                    <a:pt x="29665" y="23893"/>
                    <a:pt x="28417" y="26278"/>
                  </a:cubicBezTo>
                  <a:cubicBezTo>
                    <a:pt x="27169" y="28662"/>
                    <a:pt x="25341" y="30512"/>
                    <a:pt x="22957" y="31827"/>
                  </a:cubicBezTo>
                  <a:cubicBezTo>
                    <a:pt x="20572" y="33142"/>
                    <a:pt x="17964" y="33811"/>
                    <a:pt x="15134" y="33811"/>
                  </a:cubicBezTo>
                  <a:cubicBezTo>
                    <a:pt x="10609" y="33811"/>
                    <a:pt x="6954" y="32362"/>
                    <a:pt x="4146" y="29465"/>
                  </a:cubicBezTo>
                  <a:cubicBezTo>
                    <a:pt x="1404" y="26545"/>
                    <a:pt x="0" y="22355"/>
                    <a:pt x="0" y="16894"/>
                  </a:cubicBezTo>
                  <a:close/>
                  <a:moveTo>
                    <a:pt x="5639" y="16894"/>
                  </a:moveTo>
                  <a:cubicBezTo>
                    <a:pt x="5639" y="21040"/>
                    <a:pt x="6553" y="24138"/>
                    <a:pt x="8358" y="26211"/>
                  </a:cubicBezTo>
                  <a:cubicBezTo>
                    <a:pt x="10163" y="28261"/>
                    <a:pt x="12437" y="29309"/>
                    <a:pt x="15178" y="29309"/>
                  </a:cubicBezTo>
                  <a:cubicBezTo>
                    <a:pt x="17897" y="29309"/>
                    <a:pt x="20171" y="28261"/>
                    <a:pt x="21976" y="26211"/>
                  </a:cubicBezTo>
                  <a:cubicBezTo>
                    <a:pt x="23781" y="24138"/>
                    <a:pt x="24695" y="20973"/>
                    <a:pt x="24695" y="16738"/>
                  </a:cubicBezTo>
                  <a:cubicBezTo>
                    <a:pt x="24695" y="12749"/>
                    <a:pt x="23781" y="9718"/>
                    <a:pt x="21976" y="7645"/>
                  </a:cubicBezTo>
                  <a:cubicBezTo>
                    <a:pt x="20148" y="5594"/>
                    <a:pt x="17897" y="4547"/>
                    <a:pt x="15200" y="4547"/>
                  </a:cubicBezTo>
                  <a:cubicBezTo>
                    <a:pt x="12459" y="4547"/>
                    <a:pt x="10186" y="5572"/>
                    <a:pt x="8380" y="7623"/>
                  </a:cubicBezTo>
                  <a:cubicBezTo>
                    <a:pt x="6530" y="9651"/>
                    <a:pt x="5639" y="12749"/>
                    <a:pt x="5639" y="16894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0" name="자유형: 도형 12"/>
            <p:cNvSpPr/>
            <p:nvPr/>
          </p:nvSpPr>
          <p:spPr>
            <a:xfrm>
              <a:off x="9058030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16761 w 33431"/>
                <a:gd name="connsiteY2" fmla="*/ 0 h 44576"/>
                <a:gd name="connsiteX3" fmla="*/ 24963 w 33431"/>
                <a:gd name="connsiteY3" fmla="*/ 1360 h 44576"/>
                <a:gd name="connsiteX4" fmla="*/ 29799 w 33431"/>
                <a:gd name="connsiteY4" fmla="*/ 5527 h 44576"/>
                <a:gd name="connsiteX5" fmla="*/ 31560 w 33431"/>
                <a:gd name="connsiteY5" fmla="*/ 11411 h 44576"/>
                <a:gd name="connsiteX6" fmla="*/ 30000 w 33431"/>
                <a:gd name="connsiteY6" fmla="*/ 16805 h 44576"/>
                <a:gd name="connsiteX7" fmla="*/ 25297 w 33431"/>
                <a:gd name="connsiteY7" fmla="*/ 20884 h 44576"/>
                <a:gd name="connsiteX8" fmla="*/ 31537 w 33431"/>
                <a:gd name="connsiteY8" fmla="*/ 24940 h 44576"/>
                <a:gd name="connsiteX9" fmla="*/ 33722 w 33431"/>
                <a:gd name="connsiteY9" fmla="*/ 31694 h 44576"/>
                <a:gd name="connsiteX10" fmla="*/ 32407 w 33431"/>
                <a:gd name="connsiteY10" fmla="*/ 37533 h 44576"/>
                <a:gd name="connsiteX11" fmla="*/ 29130 w 33431"/>
                <a:gd name="connsiteY11" fmla="*/ 41701 h 44576"/>
                <a:gd name="connsiteX12" fmla="*/ 24249 w 33431"/>
                <a:gd name="connsiteY12" fmla="*/ 43907 h 44576"/>
                <a:gd name="connsiteX13" fmla="*/ 17050 w 33431"/>
                <a:gd name="connsiteY13" fmla="*/ 44665 h 44576"/>
                <a:gd name="connsiteX14" fmla="*/ 0 w 33431"/>
                <a:gd name="connsiteY14" fmla="*/ 44665 h 44576"/>
                <a:gd name="connsiteX15" fmla="*/ 5929 w 33431"/>
                <a:gd name="connsiteY15" fmla="*/ 18767 h 44576"/>
                <a:gd name="connsiteX16" fmla="*/ 15579 w 33431"/>
                <a:gd name="connsiteY16" fmla="*/ 18767 h 44576"/>
                <a:gd name="connsiteX17" fmla="*/ 21218 w 33431"/>
                <a:gd name="connsiteY17" fmla="*/ 18254 h 44576"/>
                <a:gd name="connsiteX18" fmla="*/ 24606 w 33431"/>
                <a:gd name="connsiteY18" fmla="*/ 16025 h 44576"/>
                <a:gd name="connsiteX19" fmla="*/ 25743 w 33431"/>
                <a:gd name="connsiteY19" fmla="*/ 12125 h 44576"/>
                <a:gd name="connsiteX20" fmla="*/ 24673 w 33431"/>
                <a:gd name="connsiteY20" fmla="*/ 8202 h 44576"/>
                <a:gd name="connsiteX21" fmla="*/ 21619 w 33431"/>
                <a:gd name="connsiteY21" fmla="*/ 5884 h 44576"/>
                <a:gd name="connsiteX22" fmla="*/ 14822 w 33431"/>
                <a:gd name="connsiteY22" fmla="*/ 5260 h 44576"/>
                <a:gd name="connsiteX23" fmla="*/ 5906 w 33431"/>
                <a:gd name="connsiteY23" fmla="*/ 5260 h 44576"/>
                <a:gd name="connsiteX24" fmla="*/ 5906 w 33431"/>
                <a:gd name="connsiteY24" fmla="*/ 18767 h 44576"/>
                <a:gd name="connsiteX25" fmla="*/ 5929 w 33431"/>
                <a:gd name="connsiteY25" fmla="*/ 39405 h 44576"/>
                <a:gd name="connsiteX26" fmla="*/ 17050 w 33431"/>
                <a:gd name="connsiteY26" fmla="*/ 39405 h 44576"/>
                <a:gd name="connsiteX27" fmla="*/ 21062 w 33431"/>
                <a:gd name="connsiteY27" fmla="*/ 39182 h 44576"/>
                <a:gd name="connsiteX28" fmla="*/ 24472 w 33431"/>
                <a:gd name="connsiteY28" fmla="*/ 37957 h 44576"/>
                <a:gd name="connsiteX29" fmla="*/ 26723 w 33431"/>
                <a:gd name="connsiteY29" fmla="*/ 35483 h 44576"/>
                <a:gd name="connsiteX30" fmla="*/ 27615 w 33431"/>
                <a:gd name="connsiteY30" fmla="*/ 31716 h 44576"/>
                <a:gd name="connsiteX31" fmla="*/ 26344 w 33431"/>
                <a:gd name="connsiteY31" fmla="*/ 27370 h 44576"/>
                <a:gd name="connsiteX32" fmla="*/ 22801 w 33431"/>
                <a:gd name="connsiteY32" fmla="*/ 24784 h 44576"/>
                <a:gd name="connsiteX33" fmla="*/ 16270 w 33431"/>
                <a:gd name="connsiteY33" fmla="*/ 24027 h 44576"/>
                <a:gd name="connsiteX34" fmla="*/ 5929 w 33431"/>
                <a:gd name="connsiteY34" fmla="*/ 24027 h 44576"/>
                <a:gd name="connsiteX35" fmla="*/ 5929 w 33431"/>
                <a:gd name="connsiteY35" fmla="*/ 3940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16761" y="0"/>
                  </a:lnTo>
                  <a:cubicBezTo>
                    <a:pt x="20171" y="0"/>
                    <a:pt x="22912" y="446"/>
                    <a:pt x="24963" y="1360"/>
                  </a:cubicBezTo>
                  <a:cubicBezTo>
                    <a:pt x="27013" y="2273"/>
                    <a:pt x="28640" y="3655"/>
                    <a:pt x="29799" y="5527"/>
                  </a:cubicBezTo>
                  <a:cubicBezTo>
                    <a:pt x="30958" y="7400"/>
                    <a:pt x="31560" y="9361"/>
                    <a:pt x="31560" y="11411"/>
                  </a:cubicBezTo>
                  <a:cubicBezTo>
                    <a:pt x="31560" y="13328"/>
                    <a:pt x="31047" y="15111"/>
                    <a:pt x="30000" y="16805"/>
                  </a:cubicBezTo>
                  <a:cubicBezTo>
                    <a:pt x="28952" y="18499"/>
                    <a:pt x="27392" y="19859"/>
                    <a:pt x="25297" y="20884"/>
                  </a:cubicBezTo>
                  <a:cubicBezTo>
                    <a:pt x="27994" y="21686"/>
                    <a:pt x="30066" y="23024"/>
                    <a:pt x="31537" y="24940"/>
                  </a:cubicBezTo>
                  <a:cubicBezTo>
                    <a:pt x="32986" y="26857"/>
                    <a:pt x="33722" y="29108"/>
                    <a:pt x="33722" y="31694"/>
                  </a:cubicBezTo>
                  <a:cubicBezTo>
                    <a:pt x="33722" y="33789"/>
                    <a:pt x="33276" y="35728"/>
                    <a:pt x="32407" y="37533"/>
                  </a:cubicBezTo>
                  <a:cubicBezTo>
                    <a:pt x="31515" y="39338"/>
                    <a:pt x="30423" y="40720"/>
                    <a:pt x="29130" y="41701"/>
                  </a:cubicBezTo>
                  <a:cubicBezTo>
                    <a:pt x="27838" y="42682"/>
                    <a:pt x="26211" y="43417"/>
                    <a:pt x="24249" y="43907"/>
                  </a:cubicBezTo>
                  <a:cubicBezTo>
                    <a:pt x="22288" y="44398"/>
                    <a:pt x="19881" y="44665"/>
                    <a:pt x="17050" y="44665"/>
                  </a:cubicBezTo>
                  <a:lnTo>
                    <a:pt x="0" y="44665"/>
                  </a:lnTo>
                  <a:close/>
                  <a:moveTo>
                    <a:pt x="5929" y="18767"/>
                  </a:moveTo>
                  <a:lnTo>
                    <a:pt x="15579" y="18767"/>
                  </a:lnTo>
                  <a:cubicBezTo>
                    <a:pt x="18209" y="18767"/>
                    <a:pt x="20081" y="18588"/>
                    <a:pt x="21218" y="18254"/>
                  </a:cubicBezTo>
                  <a:cubicBezTo>
                    <a:pt x="22711" y="17808"/>
                    <a:pt x="23848" y="17073"/>
                    <a:pt x="24606" y="16025"/>
                  </a:cubicBezTo>
                  <a:cubicBezTo>
                    <a:pt x="25364" y="14978"/>
                    <a:pt x="25743" y="13685"/>
                    <a:pt x="25743" y="12125"/>
                  </a:cubicBezTo>
                  <a:cubicBezTo>
                    <a:pt x="25743" y="10631"/>
                    <a:pt x="25386" y="9339"/>
                    <a:pt x="24673" y="8202"/>
                  </a:cubicBezTo>
                  <a:cubicBezTo>
                    <a:pt x="23960" y="7065"/>
                    <a:pt x="22957" y="6308"/>
                    <a:pt x="21619" y="5884"/>
                  </a:cubicBezTo>
                  <a:cubicBezTo>
                    <a:pt x="20304" y="5461"/>
                    <a:pt x="18031" y="5260"/>
                    <a:pt x="14822" y="5260"/>
                  </a:cubicBezTo>
                  <a:lnTo>
                    <a:pt x="5906" y="5260"/>
                  </a:lnTo>
                  <a:lnTo>
                    <a:pt x="5906" y="18767"/>
                  </a:lnTo>
                  <a:close/>
                  <a:moveTo>
                    <a:pt x="5929" y="39405"/>
                  </a:moveTo>
                  <a:lnTo>
                    <a:pt x="17050" y="39405"/>
                  </a:lnTo>
                  <a:cubicBezTo>
                    <a:pt x="18967" y="39405"/>
                    <a:pt x="20304" y="39338"/>
                    <a:pt x="21062" y="39182"/>
                  </a:cubicBezTo>
                  <a:cubicBezTo>
                    <a:pt x="22422" y="38937"/>
                    <a:pt x="23558" y="38536"/>
                    <a:pt x="24472" y="37957"/>
                  </a:cubicBezTo>
                  <a:cubicBezTo>
                    <a:pt x="25386" y="37399"/>
                    <a:pt x="26144" y="36552"/>
                    <a:pt x="26723" y="35483"/>
                  </a:cubicBezTo>
                  <a:cubicBezTo>
                    <a:pt x="27303" y="34390"/>
                    <a:pt x="27615" y="33142"/>
                    <a:pt x="27615" y="31716"/>
                  </a:cubicBezTo>
                  <a:cubicBezTo>
                    <a:pt x="27615" y="30044"/>
                    <a:pt x="27191" y="28596"/>
                    <a:pt x="26344" y="27370"/>
                  </a:cubicBezTo>
                  <a:cubicBezTo>
                    <a:pt x="25497" y="26144"/>
                    <a:pt x="24316" y="25275"/>
                    <a:pt x="22801" y="24784"/>
                  </a:cubicBezTo>
                  <a:cubicBezTo>
                    <a:pt x="21285" y="24294"/>
                    <a:pt x="19101" y="24027"/>
                    <a:pt x="16270" y="24027"/>
                  </a:cubicBezTo>
                  <a:lnTo>
                    <a:pt x="5929" y="24027"/>
                  </a:lnTo>
                  <a:lnTo>
                    <a:pt x="5929" y="394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1" name="자유형: 도형 13"/>
            <p:cNvSpPr/>
            <p:nvPr/>
          </p:nvSpPr>
          <p:spPr>
            <a:xfrm>
              <a:off x="9099062" y="6622520"/>
              <a:ext cx="24517" cy="31203"/>
            </a:xfrm>
            <a:custGeom>
              <a:avLst/>
              <a:gdLst>
                <a:gd name="connsiteX0" fmla="*/ 21330 w 24516"/>
                <a:gd name="connsiteY0" fmla="*/ 32362 h 31203"/>
                <a:gd name="connsiteX1" fmla="*/ 21330 w 24516"/>
                <a:gd name="connsiteY1" fmla="*/ 27615 h 31203"/>
                <a:gd name="connsiteX2" fmla="*/ 11055 w 24516"/>
                <a:gd name="connsiteY2" fmla="*/ 33098 h 31203"/>
                <a:gd name="connsiteX3" fmla="*/ 5706 w 24516"/>
                <a:gd name="connsiteY3" fmla="*/ 32006 h 31203"/>
                <a:gd name="connsiteX4" fmla="*/ 2028 w 24516"/>
                <a:gd name="connsiteY4" fmla="*/ 29242 h 31203"/>
                <a:gd name="connsiteX5" fmla="*/ 334 w 24516"/>
                <a:gd name="connsiteY5" fmla="*/ 25163 h 31203"/>
                <a:gd name="connsiteX6" fmla="*/ 0 w 24516"/>
                <a:gd name="connsiteY6" fmla="*/ 20059 h 31203"/>
                <a:gd name="connsiteX7" fmla="*/ 0 w 24516"/>
                <a:gd name="connsiteY7" fmla="*/ 22 h 31203"/>
                <a:gd name="connsiteX8" fmla="*/ 5483 w 24516"/>
                <a:gd name="connsiteY8" fmla="*/ 22 h 31203"/>
                <a:gd name="connsiteX9" fmla="*/ 5483 w 24516"/>
                <a:gd name="connsiteY9" fmla="*/ 17964 h 31203"/>
                <a:gd name="connsiteX10" fmla="*/ 5817 w 24516"/>
                <a:gd name="connsiteY10" fmla="*/ 23759 h 31203"/>
                <a:gd name="connsiteX11" fmla="*/ 8001 w 24516"/>
                <a:gd name="connsiteY11" fmla="*/ 27147 h 31203"/>
                <a:gd name="connsiteX12" fmla="*/ 12147 w 24516"/>
                <a:gd name="connsiteY12" fmla="*/ 28373 h 31203"/>
                <a:gd name="connsiteX13" fmla="*/ 16783 w 24516"/>
                <a:gd name="connsiteY13" fmla="*/ 27102 h 31203"/>
                <a:gd name="connsiteX14" fmla="*/ 19836 w 24516"/>
                <a:gd name="connsiteY14" fmla="*/ 23648 h 31203"/>
                <a:gd name="connsiteX15" fmla="*/ 20728 w 24516"/>
                <a:gd name="connsiteY15" fmla="*/ 17340 h 31203"/>
                <a:gd name="connsiteX16" fmla="*/ 20728 w 24516"/>
                <a:gd name="connsiteY16" fmla="*/ 0 h 31203"/>
                <a:gd name="connsiteX17" fmla="*/ 26211 w 24516"/>
                <a:gd name="connsiteY17" fmla="*/ 0 h 31203"/>
                <a:gd name="connsiteX18" fmla="*/ 26211 w 24516"/>
                <a:gd name="connsiteY18" fmla="*/ 32340 h 31203"/>
                <a:gd name="connsiteX19" fmla="*/ 21330 w 24516"/>
                <a:gd name="connsiteY19" fmla="*/ 3234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516" h="31203">
                  <a:moveTo>
                    <a:pt x="21330" y="32362"/>
                  </a:moveTo>
                  <a:lnTo>
                    <a:pt x="21330" y="27615"/>
                  </a:lnTo>
                  <a:cubicBezTo>
                    <a:pt x="18811" y="31270"/>
                    <a:pt x="15401" y="33098"/>
                    <a:pt x="11055" y="33098"/>
                  </a:cubicBezTo>
                  <a:cubicBezTo>
                    <a:pt x="9138" y="33098"/>
                    <a:pt x="7355" y="32741"/>
                    <a:pt x="5706" y="32006"/>
                  </a:cubicBezTo>
                  <a:cubicBezTo>
                    <a:pt x="4056" y="31270"/>
                    <a:pt x="2831" y="30356"/>
                    <a:pt x="2028" y="29242"/>
                  </a:cubicBezTo>
                  <a:cubicBezTo>
                    <a:pt x="1226" y="28128"/>
                    <a:pt x="669" y="26790"/>
                    <a:pt x="334" y="25163"/>
                  </a:cubicBezTo>
                  <a:cubicBezTo>
                    <a:pt x="111" y="24093"/>
                    <a:pt x="0" y="22377"/>
                    <a:pt x="0" y="20059"/>
                  </a:cubicBezTo>
                  <a:lnTo>
                    <a:pt x="0" y="22"/>
                  </a:lnTo>
                  <a:lnTo>
                    <a:pt x="5483" y="22"/>
                  </a:lnTo>
                  <a:lnTo>
                    <a:pt x="5483" y="17964"/>
                  </a:lnTo>
                  <a:cubicBezTo>
                    <a:pt x="5483" y="20817"/>
                    <a:pt x="5594" y="22756"/>
                    <a:pt x="5817" y="23759"/>
                  </a:cubicBezTo>
                  <a:cubicBezTo>
                    <a:pt x="6151" y="25208"/>
                    <a:pt x="6887" y="26344"/>
                    <a:pt x="8001" y="27147"/>
                  </a:cubicBezTo>
                  <a:cubicBezTo>
                    <a:pt x="9116" y="27972"/>
                    <a:pt x="10498" y="28373"/>
                    <a:pt x="12147" y="28373"/>
                  </a:cubicBezTo>
                  <a:cubicBezTo>
                    <a:pt x="13796" y="28373"/>
                    <a:pt x="15334" y="27949"/>
                    <a:pt x="16783" y="27102"/>
                  </a:cubicBezTo>
                  <a:cubicBezTo>
                    <a:pt x="18232" y="26255"/>
                    <a:pt x="19235" y="25119"/>
                    <a:pt x="19836" y="23648"/>
                  </a:cubicBezTo>
                  <a:cubicBezTo>
                    <a:pt x="20438" y="22199"/>
                    <a:pt x="20728" y="20104"/>
                    <a:pt x="20728" y="17340"/>
                  </a:cubicBezTo>
                  <a:lnTo>
                    <a:pt x="20728" y="0"/>
                  </a:lnTo>
                  <a:lnTo>
                    <a:pt x="26211" y="0"/>
                  </a:lnTo>
                  <a:lnTo>
                    <a:pt x="26211" y="32340"/>
                  </a:lnTo>
                  <a:lnTo>
                    <a:pt x="21330" y="323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2" name="자유형: 도형 14"/>
            <p:cNvSpPr/>
            <p:nvPr/>
          </p:nvSpPr>
          <p:spPr>
            <a:xfrm>
              <a:off x="9131691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413 w 26745"/>
                <a:gd name="connsiteY4" fmla="*/ 27771 h 33432"/>
                <a:gd name="connsiteX5" fmla="*/ 21240 w 26745"/>
                <a:gd name="connsiteY5" fmla="*/ 24160 h 33432"/>
                <a:gd name="connsiteX6" fmla="*/ 19636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68 w 26745"/>
                <a:gd name="connsiteY13" fmla="*/ 646 h 33432"/>
                <a:gd name="connsiteX14" fmla="*/ 12816 w 26745"/>
                <a:gd name="connsiteY14" fmla="*/ 0 h 33432"/>
                <a:gd name="connsiteX15" fmla="*/ 19502 w 26745"/>
                <a:gd name="connsiteY15" fmla="*/ 1092 h 33432"/>
                <a:gd name="connsiteX16" fmla="*/ 23759 w 26745"/>
                <a:gd name="connsiteY16" fmla="*/ 4056 h 33432"/>
                <a:gd name="connsiteX17" fmla="*/ 25653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413" y="27771"/>
                  </a:cubicBezTo>
                  <a:cubicBezTo>
                    <a:pt x="20639" y="26746"/>
                    <a:pt x="21240" y="25542"/>
                    <a:pt x="21240" y="24160"/>
                  </a:cubicBezTo>
                  <a:cubicBezTo>
                    <a:pt x="21240" y="22912"/>
                    <a:pt x="20706" y="21954"/>
                    <a:pt x="19636" y="21241"/>
                  </a:cubicBezTo>
                  <a:cubicBezTo>
                    <a:pt x="18878" y="20750"/>
                    <a:pt x="17006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68" y="646"/>
                  </a:cubicBezTo>
                  <a:cubicBezTo>
                    <a:pt x="9539" y="201"/>
                    <a:pt x="11122" y="0"/>
                    <a:pt x="12816" y="0"/>
                  </a:cubicBezTo>
                  <a:cubicBezTo>
                    <a:pt x="15356" y="0"/>
                    <a:pt x="17585" y="357"/>
                    <a:pt x="19502" y="1092"/>
                  </a:cubicBezTo>
                  <a:cubicBezTo>
                    <a:pt x="21419" y="1828"/>
                    <a:pt x="22845" y="2808"/>
                    <a:pt x="23759" y="4056"/>
                  </a:cubicBezTo>
                  <a:cubicBezTo>
                    <a:pt x="24673" y="5305"/>
                    <a:pt x="25297" y="6976"/>
                    <a:pt x="25653" y="9071"/>
                  </a:cubicBezTo>
                  <a:lnTo>
                    <a:pt x="20304" y="9807"/>
                  </a:lnTo>
                  <a:cubicBezTo>
                    <a:pt x="20059" y="8135"/>
                    <a:pt x="19346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4" y="10030"/>
                    <a:pt x="6909" y="10587"/>
                  </a:cubicBezTo>
                  <a:cubicBezTo>
                    <a:pt x="7355" y="11189"/>
                    <a:pt x="8068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16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28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3" name="자유형: 도형 15"/>
            <p:cNvSpPr/>
            <p:nvPr/>
          </p:nvSpPr>
          <p:spPr>
            <a:xfrm>
              <a:off x="9167352" y="6610217"/>
              <a:ext cx="4458" cy="44576"/>
            </a:xfrm>
            <a:custGeom>
              <a:avLst/>
              <a:gdLst>
                <a:gd name="connsiteX0" fmla="*/ 0 w 4457"/>
                <a:gd name="connsiteY0" fmla="*/ 6308 h 44576"/>
                <a:gd name="connsiteX1" fmla="*/ 0 w 4457"/>
                <a:gd name="connsiteY1" fmla="*/ 0 h 44576"/>
                <a:gd name="connsiteX2" fmla="*/ 5483 w 4457"/>
                <a:gd name="connsiteY2" fmla="*/ 0 h 44576"/>
                <a:gd name="connsiteX3" fmla="*/ 5483 w 4457"/>
                <a:gd name="connsiteY3" fmla="*/ 6308 h 44576"/>
                <a:gd name="connsiteX4" fmla="*/ 0 w 4457"/>
                <a:gd name="connsiteY4" fmla="*/ 6308 h 44576"/>
                <a:gd name="connsiteX5" fmla="*/ 0 w 4457"/>
                <a:gd name="connsiteY5" fmla="*/ 44665 h 44576"/>
                <a:gd name="connsiteX6" fmla="*/ 0 w 4457"/>
                <a:gd name="connsiteY6" fmla="*/ 12325 h 44576"/>
                <a:gd name="connsiteX7" fmla="*/ 5483 w 4457"/>
                <a:gd name="connsiteY7" fmla="*/ 12325 h 44576"/>
                <a:gd name="connsiteX8" fmla="*/ 5483 w 4457"/>
                <a:gd name="connsiteY8" fmla="*/ 44665 h 44576"/>
                <a:gd name="connsiteX9" fmla="*/ 0 w 4457"/>
                <a:gd name="connsiteY9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57" h="44576">
                  <a:moveTo>
                    <a:pt x="0" y="6308"/>
                  </a:moveTo>
                  <a:lnTo>
                    <a:pt x="0" y="0"/>
                  </a:lnTo>
                  <a:lnTo>
                    <a:pt x="5483" y="0"/>
                  </a:lnTo>
                  <a:lnTo>
                    <a:pt x="5483" y="6308"/>
                  </a:lnTo>
                  <a:lnTo>
                    <a:pt x="0" y="6308"/>
                  </a:lnTo>
                  <a:close/>
                  <a:moveTo>
                    <a:pt x="0" y="44665"/>
                  </a:moveTo>
                  <a:lnTo>
                    <a:pt x="0" y="12325"/>
                  </a:lnTo>
                  <a:lnTo>
                    <a:pt x="5483" y="12325"/>
                  </a:lnTo>
                  <a:lnTo>
                    <a:pt x="5483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4" name="자유형: 도형 16"/>
            <p:cNvSpPr/>
            <p:nvPr/>
          </p:nvSpPr>
          <p:spPr>
            <a:xfrm>
              <a:off x="9181171" y="6621807"/>
              <a:ext cx="24517" cy="31203"/>
            </a:xfrm>
            <a:custGeom>
              <a:avLst/>
              <a:gdLst>
                <a:gd name="connsiteX0" fmla="*/ 0 w 24516"/>
                <a:gd name="connsiteY0" fmla="*/ 33075 h 31203"/>
                <a:gd name="connsiteX1" fmla="*/ 0 w 24516"/>
                <a:gd name="connsiteY1" fmla="*/ 736 h 31203"/>
                <a:gd name="connsiteX2" fmla="*/ 4926 w 24516"/>
                <a:gd name="connsiteY2" fmla="*/ 736 h 31203"/>
                <a:gd name="connsiteX3" fmla="*/ 4926 w 24516"/>
                <a:gd name="connsiteY3" fmla="*/ 5327 h 31203"/>
                <a:gd name="connsiteX4" fmla="*/ 15223 w 24516"/>
                <a:gd name="connsiteY4" fmla="*/ 0 h 31203"/>
                <a:gd name="connsiteX5" fmla="*/ 20594 w 24516"/>
                <a:gd name="connsiteY5" fmla="*/ 1048 h 31203"/>
                <a:gd name="connsiteX6" fmla="*/ 24272 w 24516"/>
                <a:gd name="connsiteY6" fmla="*/ 3811 h 31203"/>
                <a:gd name="connsiteX7" fmla="*/ 25988 w 24516"/>
                <a:gd name="connsiteY7" fmla="*/ 7868 h 31203"/>
                <a:gd name="connsiteX8" fmla="*/ 26300 w 24516"/>
                <a:gd name="connsiteY8" fmla="*/ 13195 h 31203"/>
                <a:gd name="connsiteX9" fmla="*/ 26300 w 24516"/>
                <a:gd name="connsiteY9" fmla="*/ 33098 h 31203"/>
                <a:gd name="connsiteX10" fmla="*/ 20817 w 24516"/>
                <a:gd name="connsiteY10" fmla="*/ 33098 h 31203"/>
                <a:gd name="connsiteX11" fmla="*/ 20817 w 24516"/>
                <a:gd name="connsiteY11" fmla="*/ 13417 h 31203"/>
                <a:gd name="connsiteX12" fmla="*/ 20171 w 24516"/>
                <a:gd name="connsiteY12" fmla="*/ 8403 h 31203"/>
                <a:gd name="connsiteX13" fmla="*/ 17897 w 24516"/>
                <a:gd name="connsiteY13" fmla="*/ 5750 h 31203"/>
                <a:gd name="connsiteX14" fmla="*/ 14064 w 24516"/>
                <a:gd name="connsiteY14" fmla="*/ 4770 h 31203"/>
                <a:gd name="connsiteX15" fmla="*/ 8024 w 24516"/>
                <a:gd name="connsiteY15" fmla="*/ 6998 h 31203"/>
                <a:gd name="connsiteX16" fmla="*/ 5483 w 24516"/>
                <a:gd name="connsiteY16" fmla="*/ 15446 h 31203"/>
                <a:gd name="connsiteX17" fmla="*/ 5483 w 24516"/>
                <a:gd name="connsiteY17" fmla="*/ 33120 h 31203"/>
                <a:gd name="connsiteX18" fmla="*/ 0 w 24516"/>
                <a:gd name="connsiteY18" fmla="*/ 3312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516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327"/>
                  </a:lnTo>
                  <a:cubicBezTo>
                    <a:pt x="7310" y="1783"/>
                    <a:pt x="10743" y="0"/>
                    <a:pt x="15223" y="0"/>
                  </a:cubicBezTo>
                  <a:cubicBezTo>
                    <a:pt x="17162" y="0"/>
                    <a:pt x="18967" y="357"/>
                    <a:pt x="20594" y="1048"/>
                  </a:cubicBezTo>
                  <a:cubicBezTo>
                    <a:pt x="22221" y="1738"/>
                    <a:pt x="23447" y="2675"/>
                    <a:pt x="24272" y="3811"/>
                  </a:cubicBezTo>
                  <a:cubicBezTo>
                    <a:pt x="25074" y="4948"/>
                    <a:pt x="25653" y="6308"/>
                    <a:pt x="25988" y="7868"/>
                  </a:cubicBezTo>
                  <a:cubicBezTo>
                    <a:pt x="26188" y="8893"/>
                    <a:pt x="26300" y="10654"/>
                    <a:pt x="26300" y="13195"/>
                  </a:cubicBezTo>
                  <a:lnTo>
                    <a:pt x="26300" y="33098"/>
                  </a:lnTo>
                  <a:lnTo>
                    <a:pt x="20817" y="33098"/>
                  </a:lnTo>
                  <a:lnTo>
                    <a:pt x="20817" y="13417"/>
                  </a:lnTo>
                  <a:cubicBezTo>
                    <a:pt x="20817" y="11189"/>
                    <a:pt x="20594" y="9517"/>
                    <a:pt x="20171" y="8403"/>
                  </a:cubicBezTo>
                  <a:cubicBezTo>
                    <a:pt x="19747" y="7288"/>
                    <a:pt x="18989" y="6419"/>
                    <a:pt x="17897" y="5750"/>
                  </a:cubicBezTo>
                  <a:cubicBezTo>
                    <a:pt x="16805" y="5082"/>
                    <a:pt x="15535" y="4770"/>
                    <a:pt x="14064" y="4770"/>
                  </a:cubicBezTo>
                  <a:cubicBezTo>
                    <a:pt x="11723" y="4770"/>
                    <a:pt x="9718" y="5505"/>
                    <a:pt x="8024" y="6998"/>
                  </a:cubicBezTo>
                  <a:cubicBezTo>
                    <a:pt x="6330" y="8492"/>
                    <a:pt x="5483" y="11300"/>
                    <a:pt x="5483" y="15446"/>
                  </a:cubicBezTo>
                  <a:lnTo>
                    <a:pt x="5483" y="33120"/>
                  </a:lnTo>
                  <a:lnTo>
                    <a:pt x="0" y="331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5" name="자유형: 도형 17"/>
            <p:cNvSpPr/>
            <p:nvPr/>
          </p:nvSpPr>
          <p:spPr>
            <a:xfrm>
              <a:off x="9214068" y="6621807"/>
              <a:ext cx="28974" cy="33432"/>
            </a:xfrm>
            <a:custGeom>
              <a:avLst/>
              <a:gdLst>
                <a:gd name="connsiteX0" fmla="*/ 23960 w 28974"/>
                <a:gd name="connsiteY0" fmla="*/ 22667 h 33432"/>
                <a:gd name="connsiteX1" fmla="*/ 29621 w 28974"/>
                <a:gd name="connsiteY1" fmla="*/ 23358 h 33432"/>
                <a:gd name="connsiteX2" fmla="*/ 24650 w 28974"/>
                <a:gd name="connsiteY2" fmla="*/ 31070 h 33432"/>
                <a:gd name="connsiteX3" fmla="*/ 15401 w 28974"/>
                <a:gd name="connsiteY3" fmla="*/ 33811 h 33432"/>
                <a:gd name="connsiteX4" fmla="*/ 4146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44 w 28974"/>
                <a:gd name="connsiteY9" fmla="*/ 16850 h 33432"/>
                <a:gd name="connsiteX10" fmla="*/ 29821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60 w 28974"/>
                <a:gd name="connsiteY15" fmla="*/ 22667 h 33432"/>
                <a:gd name="connsiteX16" fmla="*/ 5951 w 28974"/>
                <a:gd name="connsiteY16" fmla="*/ 13796 h 33432"/>
                <a:gd name="connsiteX17" fmla="*/ 24004 w 28974"/>
                <a:gd name="connsiteY17" fmla="*/ 13796 h 33432"/>
                <a:gd name="connsiteX18" fmla="*/ 21931 w 28974"/>
                <a:gd name="connsiteY18" fmla="*/ 7667 h 33432"/>
                <a:gd name="connsiteX19" fmla="*/ 15134 w 28974"/>
                <a:gd name="connsiteY19" fmla="*/ 4502 h 33432"/>
                <a:gd name="connsiteX20" fmla="*/ 8781 w 28974"/>
                <a:gd name="connsiteY20" fmla="*/ 7021 h 33432"/>
                <a:gd name="connsiteX21" fmla="*/ 5951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60" y="22667"/>
                  </a:moveTo>
                  <a:lnTo>
                    <a:pt x="29621" y="23358"/>
                  </a:lnTo>
                  <a:cubicBezTo>
                    <a:pt x="28729" y="26679"/>
                    <a:pt x="27080" y="29242"/>
                    <a:pt x="24650" y="31070"/>
                  </a:cubicBezTo>
                  <a:cubicBezTo>
                    <a:pt x="22243" y="32897"/>
                    <a:pt x="19145" y="33811"/>
                    <a:pt x="15401" y="33811"/>
                  </a:cubicBezTo>
                  <a:cubicBezTo>
                    <a:pt x="10676" y="33811"/>
                    <a:pt x="6909" y="32362"/>
                    <a:pt x="4146" y="29443"/>
                  </a:cubicBezTo>
                  <a:cubicBezTo>
                    <a:pt x="1382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44" y="11501"/>
                    <a:pt x="29844" y="16850"/>
                  </a:cubicBezTo>
                  <a:cubicBezTo>
                    <a:pt x="29844" y="17184"/>
                    <a:pt x="29821" y="17652"/>
                    <a:pt x="29821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1998" y="26657"/>
                    <a:pt x="23113" y="24985"/>
                    <a:pt x="23960" y="22667"/>
                  </a:cubicBezTo>
                  <a:close/>
                  <a:moveTo>
                    <a:pt x="5951" y="13796"/>
                  </a:moveTo>
                  <a:lnTo>
                    <a:pt x="24004" y="13796"/>
                  </a:lnTo>
                  <a:cubicBezTo>
                    <a:pt x="23759" y="11077"/>
                    <a:pt x="23068" y="9027"/>
                    <a:pt x="21931" y="7667"/>
                  </a:cubicBezTo>
                  <a:cubicBezTo>
                    <a:pt x="20193" y="5550"/>
                    <a:pt x="17920" y="4502"/>
                    <a:pt x="15134" y="4502"/>
                  </a:cubicBezTo>
                  <a:cubicBezTo>
                    <a:pt x="12615" y="4502"/>
                    <a:pt x="10498" y="5349"/>
                    <a:pt x="8781" y="7021"/>
                  </a:cubicBezTo>
                  <a:cubicBezTo>
                    <a:pt x="7088" y="8715"/>
                    <a:pt x="6129" y="10966"/>
                    <a:pt x="5951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6" name="자유형: 도형 18"/>
            <p:cNvSpPr/>
            <p:nvPr/>
          </p:nvSpPr>
          <p:spPr>
            <a:xfrm>
              <a:off x="9248369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591 w 26745"/>
                <a:gd name="connsiteY6" fmla="*/ 21241 h 33432"/>
                <a:gd name="connsiteX7" fmla="*/ 13997 w 26745"/>
                <a:gd name="connsiteY7" fmla="*/ 19368 h 33432"/>
                <a:gd name="connsiteX8" fmla="*/ 5639 w 26745"/>
                <a:gd name="connsiteY8" fmla="*/ 16738 h 33432"/>
                <a:gd name="connsiteX9" fmla="*/ 2095 w 26745"/>
                <a:gd name="connsiteY9" fmla="*/ 13663 h 33432"/>
                <a:gd name="connsiteX10" fmla="*/ 892 w 26745"/>
                <a:gd name="connsiteY10" fmla="*/ 9316 h 33432"/>
                <a:gd name="connsiteX11" fmla="*/ 1872 w 26745"/>
                <a:gd name="connsiteY11" fmla="*/ 5305 h 33432"/>
                <a:gd name="connsiteX12" fmla="*/ 4569 w 26745"/>
                <a:gd name="connsiteY12" fmla="*/ 2251 h 33432"/>
                <a:gd name="connsiteX13" fmla="*/ 8046 w 26745"/>
                <a:gd name="connsiteY13" fmla="*/ 646 h 33432"/>
                <a:gd name="connsiteX14" fmla="*/ 12793 w 26745"/>
                <a:gd name="connsiteY14" fmla="*/ 0 h 33432"/>
                <a:gd name="connsiteX15" fmla="*/ 19480 w 26745"/>
                <a:gd name="connsiteY15" fmla="*/ 1092 h 33432"/>
                <a:gd name="connsiteX16" fmla="*/ 23737 w 26745"/>
                <a:gd name="connsiteY16" fmla="*/ 4056 h 33432"/>
                <a:gd name="connsiteX17" fmla="*/ 25631 w 26745"/>
                <a:gd name="connsiteY17" fmla="*/ 9071 h 33432"/>
                <a:gd name="connsiteX18" fmla="*/ 20282 w 26745"/>
                <a:gd name="connsiteY18" fmla="*/ 9807 h 33432"/>
                <a:gd name="connsiteX19" fmla="*/ 18165 w 26745"/>
                <a:gd name="connsiteY19" fmla="*/ 5906 h 33432"/>
                <a:gd name="connsiteX20" fmla="*/ 13217 w 26745"/>
                <a:gd name="connsiteY20" fmla="*/ 4502 h 33432"/>
                <a:gd name="connsiteX21" fmla="*/ 7823 w 26745"/>
                <a:gd name="connsiteY21" fmla="*/ 5750 h 33432"/>
                <a:gd name="connsiteX22" fmla="*/ 6196 w 26745"/>
                <a:gd name="connsiteY22" fmla="*/ 8670 h 33432"/>
                <a:gd name="connsiteX23" fmla="*/ 6865 w 26745"/>
                <a:gd name="connsiteY23" fmla="*/ 10587 h 33432"/>
                <a:gd name="connsiteX24" fmla="*/ 8960 w 26745"/>
                <a:gd name="connsiteY24" fmla="*/ 12058 h 33432"/>
                <a:gd name="connsiteX25" fmla="*/ 13796 w 26745"/>
                <a:gd name="connsiteY25" fmla="*/ 13462 h 33432"/>
                <a:gd name="connsiteX26" fmla="*/ 21909 w 26745"/>
                <a:gd name="connsiteY26" fmla="*/ 16003 h 33432"/>
                <a:gd name="connsiteX27" fmla="*/ 25520 w 26745"/>
                <a:gd name="connsiteY27" fmla="*/ 18878 h 33432"/>
                <a:gd name="connsiteX28" fmla="*/ 26835 w 26745"/>
                <a:gd name="connsiteY28" fmla="*/ 23558 h 33432"/>
                <a:gd name="connsiteX29" fmla="*/ 25230 w 26745"/>
                <a:gd name="connsiteY29" fmla="*/ 28729 h 33432"/>
                <a:gd name="connsiteX30" fmla="*/ 20616 w 26745"/>
                <a:gd name="connsiteY30" fmla="*/ 32474 h 33432"/>
                <a:gd name="connsiteX31" fmla="*/ 13796 w 26745"/>
                <a:gd name="connsiteY31" fmla="*/ 33789 h 33432"/>
                <a:gd name="connsiteX32" fmla="*/ 4190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591" y="21241"/>
                  </a:cubicBezTo>
                  <a:cubicBezTo>
                    <a:pt x="18833" y="20750"/>
                    <a:pt x="16961" y="20126"/>
                    <a:pt x="13997" y="19368"/>
                  </a:cubicBezTo>
                  <a:cubicBezTo>
                    <a:pt x="9985" y="18365"/>
                    <a:pt x="7199" y="17474"/>
                    <a:pt x="5639" y="16738"/>
                  </a:cubicBezTo>
                  <a:cubicBezTo>
                    <a:pt x="4079" y="16003"/>
                    <a:pt x="2897" y="14978"/>
                    <a:pt x="2095" y="13663"/>
                  </a:cubicBezTo>
                  <a:cubicBezTo>
                    <a:pt x="1293" y="12348"/>
                    <a:pt x="892" y="10899"/>
                    <a:pt x="892" y="9316"/>
                  </a:cubicBezTo>
                  <a:cubicBezTo>
                    <a:pt x="892" y="7868"/>
                    <a:pt x="1226" y="6530"/>
                    <a:pt x="1872" y="5305"/>
                  </a:cubicBezTo>
                  <a:cubicBezTo>
                    <a:pt x="2541" y="4079"/>
                    <a:pt x="3432" y="3053"/>
                    <a:pt x="4569" y="2251"/>
                  </a:cubicBezTo>
                  <a:cubicBezTo>
                    <a:pt x="5416" y="1627"/>
                    <a:pt x="6575" y="1092"/>
                    <a:pt x="8046" y="646"/>
                  </a:cubicBezTo>
                  <a:cubicBezTo>
                    <a:pt x="9517" y="201"/>
                    <a:pt x="11099" y="0"/>
                    <a:pt x="12793" y="0"/>
                  </a:cubicBezTo>
                  <a:cubicBezTo>
                    <a:pt x="15334" y="0"/>
                    <a:pt x="17563" y="357"/>
                    <a:pt x="19480" y="1092"/>
                  </a:cubicBezTo>
                  <a:cubicBezTo>
                    <a:pt x="21396" y="1828"/>
                    <a:pt x="22823" y="2808"/>
                    <a:pt x="23737" y="4056"/>
                  </a:cubicBezTo>
                  <a:cubicBezTo>
                    <a:pt x="24650" y="5305"/>
                    <a:pt x="25275" y="6976"/>
                    <a:pt x="25631" y="9071"/>
                  </a:cubicBezTo>
                  <a:lnTo>
                    <a:pt x="20282" y="9807"/>
                  </a:lnTo>
                  <a:cubicBezTo>
                    <a:pt x="20037" y="8135"/>
                    <a:pt x="19324" y="6842"/>
                    <a:pt x="18165" y="5906"/>
                  </a:cubicBezTo>
                  <a:cubicBezTo>
                    <a:pt x="17006" y="4970"/>
                    <a:pt x="15356" y="4502"/>
                    <a:pt x="13217" y="4502"/>
                  </a:cubicBezTo>
                  <a:cubicBezTo>
                    <a:pt x="10698" y="4502"/>
                    <a:pt x="8893" y="4926"/>
                    <a:pt x="7823" y="5750"/>
                  </a:cubicBezTo>
                  <a:cubicBezTo>
                    <a:pt x="6753" y="6575"/>
                    <a:pt x="6196" y="7556"/>
                    <a:pt x="6196" y="8670"/>
                  </a:cubicBezTo>
                  <a:cubicBezTo>
                    <a:pt x="6196" y="9383"/>
                    <a:pt x="6419" y="10030"/>
                    <a:pt x="6865" y="10587"/>
                  </a:cubicBezTo>
                  <a:cubicBezTo>
                    <a:pt x="7310" y="11189"/>
                    <a:pt x="8024" y="11657"/>
                    <a:pt x="8960" y="12058"/>
                  </a:cubicBezTo>
                  <a:cubicBezTo>
                    <a:pt x="9517" y="12258"/>
                    <a:pt x="11122" y="12726"/>
                    <a:pt x="13796" y="13462"/>
                  </a:cubicBezTo>
                  <a:cubicBezTo>
                    <a:pt x="17674" y="14510"/>
                    <a:pt x="20371" y="15356"/>
                    <a:pt x="21909" y="16003"/>
                  </a:cubicBezTo>
                  <a:cubicBezTo>
                    <a:pt x="23447" y="16671"/>
                    <a:pt x="24650" y="17630"/>
                    <a:pt x="25520" y="18878"/>
                  </a:cubicBezTo>
                  <a:cubicBezTo>
                    <a:pt x="26389" y="20126"/>
                    <a:pt x="26835" y="21709"/>
                    <a:pt x="26835" y="23558"/>
                  </a:cubicBezTo>
                  <a:cubicBezTo>
                    <a:pt x="26835" y="25386"/>
                    <a:pt x="26300" y="27102"/>
                    <a:pt x="25230" y="28729"/>
                  </a:cubicBezTo>
                  <a:cubicBezTo>
                    <a:pt x="24160" y="30356"/>
                    <a:pt x="22622" y="31604"/>
                    <a:pt x="20616" y="32474"/>
                  </a:cubicBezTo>
                  <a:cubicBezTo>
                    <a:pt x="18610" y="33365"/>
                    <a:pt x="16337" y="33789"/>
                    <a:pt x="13796" y="33789"/>
                  </a:cubicBezTo>
                  <a:cubicBezTo>
                    <a:pt x="9584" y="33789"/>
                    <a:pt x="6397" y="32919"/>
                    <a:pt x="4190" y="31181"/>
                  </a:cubicBezTo>
                  <a:cubicBezTo>
                    <a:pt x="2028" y="29443"/>
                    <a:pt x="624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7" name="자유형: 도형 19"/>
            <p:cNvSpPr/>
            <p:nvPr/>
          </p:nvSpPr>
          <p:spPr>
            <a:xfrm>
              <a:off x="9279572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613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91 w 26745"/>
                <a:gd name="connsiteY13" fmla="*/ 646 h 33432"/>
                <a:gd name="connsiteX14" fmla="*/ 12838 w 26745"/>
                <a:gd name="connsiteY14" fmla="*/ 0 h 33432"/>
                <a:gd name="connsiteX15" fmla="*/ 19524 w 26745"/>
                <a:gd name="connsiteY15" fmla="*/ 1092 h 33432"/>
                <a:gd name="connsiteX16" fmla="*/ 23781 w 26745"/>
                <a:gd name="connsiteY16" fmla="*/ 4056 h 33432"/>
                <a:gd name="connsiteX17" fmla="*/ 25676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613" y="21241"/>
                  </a:cubicBezTo>
                  <a:cubicBezTo>
                    <a:pt x="18856" y="20750"/>
                    <a:pt x="16983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91" y="646"/>
                  </a:cubicBezTo>
                  <a:cubicBezTo>
                    <a:pt x="9562" y="201"/>
                    <a:pt x="11144" y="0"/>
                    <a:pt x="12838" y="0"/>
                  </a:cubicBezTo>
                  <a:cubicBezTo>
                    <a:pt x="15379" y="0"/>
                    <a:pt x="17607" y="357"/>
                    <a:pt x="19524" y="1092"/>
                  </a:cubicBezTo>
                  <a:cubicBezTo>
                    <a:pt x="21441" y="1828"/>
                    <a:pt x="22867" y="2808"/>
                    <a:pt x="23781" y="4056"/>
                  </a:cubicBezTo>
                  <a:cubicBezTo>
                    <a:pt x="24695" y="5305"/>
                    <a:pt x="25319" y="6976"/>
                    <a:pt x="25676" y="9071"/>
                  </a:cubicBezTo>
                  <a:lnTo>
                    <a:pt x="20304" y="9807"/>
                  </a:lnTo>
                  <a:cubicBezTo>
                    <a:pt x="20059" y="8135"/>
                    <a:pt x="19368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3" y="10030"/>
                    <a:pt x="6909" y="10587"/>
                  </a:cubicBezTo>
                  <a:cubicBezTo>
                    <a:pt x="7355" y="11189"/>
                    <a:pt x="8046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38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06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8" name="자유형: 도형 20"/>
            <p:cNvSpPr/>
            <p:nvPr/>
          </p:nvSpPr>
          <p:spPr>
            <a:xfrm>
              <a:off x="9328873" y="6609459"/>
              <a:ext cx="35661" cy="44576"/>
            </a:xfrm>
            <a:custGeom>
              <a:avLst/>
              <a:gdLst>
                <a:gd name="connsiteX0" fmla="*/ 26946 w 35660"/>
                <a:gd name="connsiteY0" fmla="*/ 40163 h 44576"/>
                <a:gd name="connsiteX1" fmla="*/ 21040 w 35660"/>
                <a:gd name="connsiteY1" fmla="*/ 44688 h 44576"/>
                <a:gd name="connsiteX2" fmla="*/ 14131 w 35660"/>
                <a:gd name="connsiteY2" fmla="*/ 46203 h 44576"/>
                <a:gd name="connsiteX3" fmla="*/ 3254 w 35660"/>
                <a:gd name="connsiteY3" fmla="*/ 41567 h 44576"/>
                <a:gd name="connsiteX4" fmla="*/ 0 w 35660"/>
                <a:gd name="connsiteY4" fmla="*/ 33120 h 44576"/>
                <a:gd name="connsiteX5" fmla="*/ 2675 w 35660"/>
                <a:gd name="connsiteY5" fmla="*/ 25631 h 44576"/>
                <a:gd name="connsiteX6" fmla="*/ 10631 w 35660"/>
                <a:gd name="connsiteY6" fmla="*/ 19770 h 44576"/>
                <a:gd name="connsiteX7" fmla="*/ 6620 w 35660"/>
                <a:gd name="connsiteY7" fmla="*/ 14131 h 44576"/>
                <a:gd name="connsiteX8" fmla="*/ 5617 w 35660"/>
                <a:gd name="connsiteY8" fmla="*/ 9963 h 44576"/>
                <a:gd name="connsiteX9" fmla="*/ 8781 w 35660"/>
                <a:gd name="connsiteY9" fmla="*/ 2964 h 44576"/>
                <a:gd name="connsiteX10" fmla="*/ 16716 w 35660"/>
                <a:gd name="connsiteY10" fmla="*/ 0 h 44576"/>
                <a:gd name="connsiteX11" fmla="*/ 24205 w 35660"/>
                <a:gd name="connsiteY11" fmla="*/ 2808 h 44576"/>
                <a:gd name="connsiteX12" fmla="*/ 27102 w 35660"/>
                <a:gd name="connsiteY12" fmla="*/ 9539 h 44576"/>
                <a:gd name="connsiteX13" fmla="*/ 18655 w 35660"/>
                <a:gd name="connsiteY13" fmla="*/ 20416 h 44576"/>
                <a:gd name="connsiteX14" fmla="*/ 26656 w 35660"/>
                <a:gd name="connsiteY14" fmla="*/ 30624 h 44576"/>
                <a:gd name="connsiteX15" fmla="*/ 28796 w 35660"/>
                <a:gd name="connsiteY15" fmla="*/ 24405 h 44576"/>
                <a:gd name="connsiteX16" fmla="*/ 34502 w 35660"/>
                <a:gd name="connsiteY16" fmla="*/ 25631 h 44576"/>
                <a:gd name="connsiteX17" fmla="*/ 30535 w 35660"/>
                <a:gd name="connsiteY17" fmla="*/ 35260 h 44576"/>
                <a:gd name="connsiteX18" fmla="*/ 37511 w 35660"/>
                <a:gd name="connsiteY18" fmla="*/ 42124 h 44576"/>
                <a:gd name="connsiteX19" fmla="*/ 33833 w 35660"/>
                <a:gd name="connsiteY19" fmla="*/ 46471 h 44576"/>
                <a:gd name="connsiteX20" fmla="*/ 26946 w 35660"/>
                <a:gd name="connsiteY20" fmla="*/ 40163 h 44576"/>
                <a:gd name="connsiteX21" fmla="*/ 23492 w 35660"/>
                <a:gd name="connsiteY21" fmla="*/ 35817 h 44576"/>
                <a:gd name="connsiteX22" fmla="*/ 13440 w 35660"/>
                <a:gd name="connsiteY22" fmla="*/ 23358 h 44576"/>
                <a:gd name="connsiteX23" fmla="*/ 7444 w 35660"/>
                <a:gd name="connsiteY23" fmla="*/ 28284 h 44576"/>
                <a:gd name="connsiteX24" fmla="*/ 5884 w 35660"/>
                <a:gd name="connsiteY24" fmla="*/ 32786 h 44576"/>
                <a:gd name="connsiteX25" fmla="*/ 8046 w 35660"/>
                <a:gd name="connsiteY25" fmla="*/ 38425 h 44576"/>
                <a:gd name="connsiteX26" fmla="*/ 14175 w 35660"/>
                <a:gd name="connsiteY26" fmla="*/ 41344 h 44576"/>
                <a:gd name="connsiteX27" fmla="*/ 19279 w 35660"/>
                <a:gd name="connsiteY27" fmla="*/ 39806 h 44576"/>
                <a:gd name="connsiteX28" fmla="*/ 23492 w 35660"/>
                <a:gd name="connsiteY28" fmla="*/ 35817 h 44576"/>
                <a:gd name="connsiteX29" fmla="*/ 15780 w 35660"/>
                <a:gd name="connsiteY29" fmla="*/ 16872 h 44576"/>
                <a:gd name="connsiteX30" fmla="*/ 20394 w 35660"/>
                <a:gd name="connsiteY30" fmla="*/ 13195 h 44576"/>
                <a:gd name="connsiteX31" fmla="*/ 21441 w 35660"/>
                <a:gd name="connsiteY31" fmla="*/ 9695 h 44576"/>
                <a:gd name="connsiteX32" fmla="*/ 19992 w 35660"/>
                <a:gd name="connsiteY32" fmla="*/ 5973 h 44576"/>
                <a:gd name="connsiteX33" fmla="*/ 16382 w 35660"/>
                <a:gd name="connsiteY33" fmla="*/ 4524 h 44576"/>
                <a:gd name="connsiteX34" fmla="*/ 12682 w 35660"/>
                <a:gd name="connsiteY34" fmla="*/ 5951 h 44576"/>
                <a:gd name="connsiteX35" fmla="*/ 11211 w 35660"/>
                <a:gd name="connsiteY35" fmla="*/ 9450 h 44576"/>
                <a:gd name="connsiteX36" fmla="*/ 11746 w 35660"/>
                <a:gd name="connsiteY36" fmla="*/ 11634 h 44576"/>
                <a:gd name="connsiteX37" fmla="*/ 13351 w 35660"/>
                <a:gd name="connsiteY37" fmla="*/ 14041 h 44576"/>
                <a:gd name="connsiteX38" fmla="*/ 15780 w 35660"/>
                <a:gd name="connsiteY38" fmla="*/ 16872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660" h="44576">
                  <a:moveTo>
                    <a:pt x="26946" y="40163"/>
                  </a:moveTo>
                  <a:cubicBezTo>
                    <a:pt x="25141" y="42169"/>
                    <a:pt x="23180" y="43685"/>
                    <a:pt x="21040" y="44688"/>
                  </a:cubicBezTo>
                  <a:cubicBezTo>
                    <a:pt x="18900" y="45690"/>
                    <a:pt x="16605" y="46203"/>
                    <a:pt x="14131" y="46203"/>
                  </a:cubicBezTo>
                  <a:cubicBezTo>
                    <a:pt x="9562" y="46203"/>
                    <a:pt x="5929" y="44665"/>
                    <a:pt x="3254" y="41567"/>
                  </a:cubicBezTo>
                  <a:cubicBezTo>
                    <a:pt x="1070" y="39049"/>
                    <a:pt x="0" y="36240"/>
                    <a:pt x="0" y="33120"/>
                  </a:cubicBezTo>
                  <a:cubicBezTo>
                    <a:pt x="0" y="30356"/>
                    <a:pt x="892" y="27860"/>
                    <a:pt x="2675" y="25631"/>
                  </a:cubicBezTo>
                  <a:cubicBezTo>
                    <a:pt x="4458" y="23402"/>
                    <a:pt x="7110" y="21441"/>
                    <a:pt x="10631" y="19770"/>
                  </a:cubicBezTo>
                  <a:cubicBezTo>
                    <a:pt x="8625" y="17452"/>
                    <a:pt x="7288" y="15579"/>
                    <a:pt x="6620" y="14131"/>
                  </a:cubicBezTo>
                  <a:cubicBezTo>
                    <a:pt x="5951" y="12682"/>
                    <a:pt x="5617" y="11300"/>
                    <a:pt x="5617" y="9963"/>
                  </a:cubicBezTo>
                  <a:cubicBezTo>
                    <a:pt x="5617" y="7288"/>
                    <a:pt x="6664" y="4948"/>
                    <a:pt x="8781" y="2964"/>
                  </a:cubicBezTo>
                  <a:cubicBezTo>
                    <a:pt x="10877" y="981"/>
                    <a:pt x="13529" y="0"/>
                    <a:pt x="16716" y="0"/>
                  </a:cubicBezTo>
                  <a:cubicBezTo>
                    <a:pt x="19769" y="0"/>
                    <a:pt x="22266" y="936"/>
                    <a:pt x="24205" y="2808"/>
                  </a:cubicBezTo>
                  <a:cubicBezTo>
                    <a:pt x="26144" y="4680"/>
                    <a:pt x="27102" y="6909"/>
                    <a:pt x="27102" y="9539"/>
                  </a:cubicBezTo>
                  <a:cubicBezTo>
                    <a:pt x="27102" y="13774"/>
                    <a:pt x="24294" y="17407"/>
                    <a:pt x="18655" y="20416"/>
                  </a:cubicBezTo>
                  <a:lnTo>
                    <a:pt x="26656" y="30624"/>
                  </a:lnTo>
                  <a:cubicBezTo>
                    <a:pt x="27570" y="28841"/>
                    <a:pt x="28283" y="26768"/>
                    <a:pt x="28796" y="24405"/>
                  </a:cubicBezTo>
                  <a:lnTo>
                    <a:pt x="34502" y="25631"/>
                  </a:lnTo>
                  <a:cubicBezTo>
                    <a:pt x="33521" y="29532"/>
                    <a:pt x="32206" y="32741"/>
                    <a:pt x="30535" y="35260"/>
                  </a:cubicBezTo>
                  <a:cubicBezTo>
                    <a:pt x="32585" y="37979"/>
                    <a:pt x="34903" y="40275"/>
                    <a:pt x="37511" y="42124"/>
                  </a:cubicBezTo>
                  <a:lnTo>
                    <a:pt x="33833" y="46471"/>
                  </a:lnTo>
                  <a:cubicBezTo>
                    <a:pt x="31582" y="45044"/>
                    <a:pt x="29286" y="42927"/>
                    <a:pt x="26946" y="40163"/>
                  </a:cubicBezTo>
                  <a:close/>
                  <a:moveTo>
                    <a:pt x="23492" y="35817"/>
                  </a:moveTo>
                  <a:lnTo>
                    <a:pt x="13440" y="23358"/>
                  </a:lnTo>
                  <a:cubicBezTo>
                    <a:pt x="10475" y="25119"/>
                    <a:pt x="8469" y="26768"/>
                    <a:pt x="7444" y="28284"/>
                  </a:cubicBezTo>
                  <a:cubicBezTo>
                    <a:pt x="6419" y="29799"/>
                    <a:pt x="5884" y="31292"/>
                    <a:pt x="5884" y="32786"/>
                  </a:cubicBezTo>
                  <a:cubicBezTo>
                    <a:pt x="5884" y="34591"/>
                    <a:pt x="6597" y="36463"/>
                    <a:pt x="8046" y="38425"/>
                  </a:cubicBezTo>
                  <a:cubicBezTo>
                    <a:pt x="9495" y="40364"/>
                    <a:pt x="11523" y="41344"/>
                    <a:pt x="14175" y="41344"/>
                  </a:cubicBezTo>
                  <a:cubicBezTo>
                    <a:pt x="15824" y="41344"/>
                    <a:pt x="17518" y="40832"/>
                    <a:pt x="19279" y="39806"/>
                  </a:cubicBezTo>
                  <a:cubicBezTo>
                    <a:pt x="21040" y="38781"/>
                    <a:pt x="22444" y="37444"/>
                    <a:pt x="23492" y="35817"/>
                  </a:cubicBezTo>
                  <a:close/>
                  <a:moveTo>
                    <a:pt x="15780" y="16872"/>
                  </a:moveTo>
                  <a:cubicBezTo>
                    <a:pt x="18165" y="15468"/>
                    <a:pt x="19703" y="14242"/>
                    <a:pt x="20394" y="13195"/>
                  </a:cubicBezTo>
                  <a:cubicBezTo>
                    <a:pt x="21084" y="12147"/>
                    <a:pt x="21441" y="10966"/>
                    <a:pt x="21441" y="9695"/>
                  </a:cubicBezTo>
                  <a:cubicBezTo>
                    <a:pt x="21441" y="8180"/>
                    <a:pt x="20951" y="6932"/>
                    <a:pt x="19992" y="5973"/>
                  </a:cubicBezTo>
                  <a:cubicBezTo>
                    <a:pt x="19034" y="5015"/>
                    <a:pt x="17830" y="4524"/>
                    <a:pt x="16382" y="4524"/>
                  </a:cubicBezTo>
                  <a:cubicBezTo>
                    <a:pt x="14888" y="4524"/>
                    <a:pt x="13663" y="4993"/>
                    <a:pt x="12682" y="5951"/>
                  </a:cubicBezTo>
                  <a:cubicBezTo>
                    <a:pt x="11701" y="6909"/>
                    <a:pt x="11211" y="8068"/>
                    <a:pt x="11211" y="9450"/>
                  </a:cubicBezTo>
                  <a:cubicBezTo>
                    <a:pt x="11211" y="10141"/>
                    <a:pt x="11389" y="10854"/>
                    <a:pt x="11746" y="11634"/>
                  </a:cubicBezTo>
                  <a:cubicBezTo>
                    <a:pt x="12102" y="12392"/>
                    <a:pt x="12637" y="13195"/>
                    <a:pt x="13351" y="14041"/>
                  </a:cubicBezTo>
                  <a:lnTo>
                    <a:pt x="15780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9" name="자유형: 도형 21"/>
            <p:cNvSpPr/>
            <p:nvPr/>
          </p:nvSpPr>
          <p:spPr>
            <a:xfrm>
              <a:off x="9387914" y="6609482"/>
              <a:ext cx="33432" cy="44576"/>
            </a:xfrm>
            <a:custGeom>
              <a:avLst/>
              <a:gdLst>
                <a:gd name="connsiteX0" fmla="*/ 0 w 33431"/>
                <a:gd name="connsiteY0" fmla="*/ 31047 h 44576"/>
                <a:gd name="connsiteX1" fmla="*/ 5572 w 33431"/>
                <a:gd name="connsiteY1" fmla="*/ 30557 h 44576"/>
                <a:gd name="connsiteX2" fmla="*/ 7422 w 33431"/>
                <a:gd name="connsiteY2" fmla="*/ 36062 h 44576"/>
                <a:gd name="connsiteX3" fmla="*/ 11924 w 33431"/>
                <a:gd name="connsiteY3" fmla="*/ 39539 h 44576"/>
                <a:gd name="connsiteX4" fmla="*/ 18766 w 33431"/>
                <a:gd name="connsiteY4" fmla="*/ 40876 h 44576"/>
                <a:gd name="connsiteX5" fmla="*/ 24740 w 33431"/>
                <a:gd name="connsiteY5" fmla="*/ 39873 h 44576"/>
                <a:gd name="connsiteX6" fmla="*/ 28595 w 33431"/>
                <a:gd name="connsiteY6" fmla="*/ 37110 h 44576"/>
                <a:gd name="connsiteX7" fmla="*/ 29866 w 33431"/>
                <a:gd name="connsiteY7" fmla="*/ 33298 h 44576"/>
                <a:gd name="connsiteX8" fmla="*/ 28640 w 33431"/>
                <a:gd name="connsiteY8" fmla="*/ 29621 h 44576"/>
                <a:gd name="connsiteX9" fmla="*/ 24628 w 33431"/>
                <a:gd name="connsiteY9" fmla="*/ 26991 h 44576"/>
                <a:gd name="connsiteX10" fmla="*/ 16671 w 33431"/>
                <a:gd name="connsiteY10" fmla="*/ 24807 h 44576"/>
                <a:gd name="connsiteX11" fmla="*/ 8046 w 33431"/>
                <a:gd name="connsiteY11" fmla="*/ 22021 h 44576"/>
                <a:gd name="connsiteX12" fmla="*/ 3276 w 33431"/>
                <a:gd name="connsiteY12" fmla="*/ 17853 h 44576"/>
                <a:gd name="connsiteX13" fmla="*/ 1716 w 33431"/>
                <a:gd name="connsiteY13" fmla="*/ 12303 h 44576"/>
                <a:gd name="connsiteX14" fmla="*/ 3633 w 33431"/>
                <a:gd name="connsiteY14" fmla="*/ 5973 h 44576"/>
                <a:gd name="connsiteX15" fmla="*/ 9227 w 33431"/>
                <a:gd name="connsiteY15" fmla="*/ 1516 h 44576"/>
                <a:gd name="connsiteX16" fmla="*/ 17429 w 33431"/>
                <a:gd name="connsiteY16" fmla="*/ 0 h 44576"/>
                <a:gd name="connsiteX17" fmla="*/ 26188 w 33431"/>
                <a:gd name="connsiteY17" fmla="*/ 1605 h 44576"/>
                <a:gd name="connsiteX18" fmla="*/ 32028 w 33431"/>
                <a:gd name="connsiteY18" fmla="*/ 6308 h 44576"/>
                <a:gd name="connsiteX19" fmla="*/ 34212 w 33431"/>
                <a:gd name="connsiteY19" fmla="*/ 13351 h 44576"/>
                <a:gd name="connsiteX20" fmla="*/ 28551 w 33431"/>
                <a:gd name="connsiteY20" fmla="*/ 13774 h 44576"/>
                <a:gd name="connsiteX21" fmla="*/ 25453 w 33431"/>
                <a:gd name="connsiteY21" fmla="*/ 7377 h 44576"/>
                <a:gd name="connsiteX22" fmla="*/ 17674 w 33431"/>
                <a:gd name="connsiteY22" fmla="*/ 5215 h 44576"/>
                <a:gd name="connsiteX23" fmla="*/ 9851 w 33431"/>
                <a:gd name="connsiteY23" fmla="*/ 7177 h 44576"/>
                <a:gd name="connsiteX24" fmla="*/ 7400 w 33431"/>
                <a:gd name="connsiteY24" fmla="*/ 11924 h 44576"/>
                <a:gd name="connsiteX25" fmla="*/ 9138 w 33431"/>
                <a:gd name="connsiteY25" fmla="*/ 15891 h 44576"/>
                <a:gd name="connsiteX26" fmla="*/ 18053 w 33431"/>
                <a:gd name="connsiteY26" fmla="*/ 19079 h 44576"/>
                <a:gd name="connsiteX27" fmla="*/ 27927 w 33431"/>
                <a:gd name="connsiteY27" fmla="*/ 21931 h 44576"/>
                <a:gd name="connsiteX28" fmla="*/ 33677 w 33431"/>
                <a:gd name="connsiteY28" fmla="*/ 26478 h 44576"/>
                <a:gd name="connsiteX29" fmla="*/ 35527 w 33431"/>
                <a:gd name="connsiteY29" fmla="*/ 32830 h 44576"/>
                <a:gd name="connsiteX30" fmla="*/ 33477 w 33431"/>
                <a:gd name="connsiteY30" fmla="*/ 39539 h 44576"/>
                <a:gd name="connsiteX31" fmla="*/ 27615 w 33431"/>
                <a:gd name="connsiteY31" fmla="*/ 44442 h 44576"/>
                <a:gd name="connsiteX32" fmla="*/ 19012 w 33431"/>
                <a:gd name="connsiteY32" fmla="*/ 46203 h 44576"/>
                <a:gd name="connsiteX33" fmla="*/ 8848 w 33431"/>
                <a:gd name="connsiteY33" fmla="*/ 44442 h 44576"/>
                <a:gd name="connsiteX34" fmla="*/ 2407 w 33431"/>
                <a:gd name="connsiteY34" fmla="*/ 39116 h 44576"/>
                <a:gd name="connsiteX35" fmla="*/ 0 w 33431"/>
                <a:gd name="connsiteY35" fmla="*/ 3104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31047"/>
                  </a:moveTo>
                  <a:lnTo>
                    <a:pt x="5572" y="30557"/>
                  </a:lnTo>
                  <a:cubicBezTo>
                    <a:pt x="5839" y="32786"/>
                    <a:pt x="6441" y="34613"/>
                    <a:pt x="7422" y="36062"/>
                  </a:cubicBezTo>
                  <a:cubicBezTo>
                    <a:pt x="8380" y="37489"/>
                    <a:pt x="9874" y="38647"/>
                    <a:pt x="11924" y="39539"/>
                  </a:cubicBezTo>
                  <a:cubicBezTo>
                    <a:pt x="13952" y="40431"/>
                    <a:pt x="16248" y="40876"/>
                    <a:pt x="18766" y="40876"/>
                  </a:cubicBezTo>
                  <a:cubicBezTo>
                    <a:pt x="21018" y="40876"/>
                    <a:pt x="23001" y="40542"/>
                    <a:pt x="24740" y="39873"/>
                  </a:cubicBezTo>
                  <a:cubicBezTo>
                    <a:pt x="26456" y="39205"/>
                    <a:pt x="27749" y="38291"/>
                    <a:pt x="28595" y="37110"/>
                  </a:cubicBezTo>
                  <a:cubicBezTo>
                    <a:pt x="29442" y="35951"/>
                    <a:pt x="29866" y="34658"/>
                    <a:pt x="29866" y="33298"/>
                  </a:cubicBezTo>
                  <a:cubicBezTo>
                    <a:pt x="29866" y="31894"/>
                    <a:pt x="29465" y="30668"/>
                    <a:pt x="28640" y="29621"/>
                  </a:cubicBezTo>
                  <a:cubicBezTo>
                    <a:pt x="27815" y="28573"/>
                    <a:pt x="26478" y="27704"/>
                    <a:pt x="24628" y="26991"/>
                  </a:cubicBezTo>
                  <a:cubicBezTo>
                    <a:pt x="23425" y="26523"/>
                    <a:pt x="20772" y="25787"/>
                    <a:pt x="16671" y="24807"/>
                  </a:cubicBezTo>
                  <a:cubicBezTo>
                    <a:pt x="12570" y="23826"/>
                    <a:pt x="9695" y="22890"/>
                    <a:pt x="8046" y="22021"/>
                  </a:cubicBezTo>
                  <a:cubicBezTo>
                    <a:pt x="5906" y="20906"/>
                    <a:pt x="4324" y="19524"/>
                    <a:pt x="3276" y="17853"/>
                  </a:cubicBezTo>
                  <a:cubicBezTo>
                    <a:pt x="2229" y="16203"/>
                    <a:pt x="1716" y="14354"/>
                    <a:pt x="1716" y="12303"/>
                  </a:cubicBezTo>
                  <a:cubicBezTo>
                    <a:pt x="1716" y="10052"/>
                    <a:pt x="2363" y="7935"/>
                    <a:pt x="3633" y="5973"/>
                  </a:cubicBezTo>
                  <a:cubicBezTo>
                    <a:pt x="4903" y="4012"/>
                    <a:pt x="6776" y="2519"/>
                    <a:pt x="9227" y="1516"/>
                  </a:cubicBezTo>
                  <a:cubicBezTo>
                    <a:pt x="11679" y="490"/>
                    <a:pt x="14420" y="0"/>
                    <a:pt x="17429" y="0"/>
                  </a:cubicBezTo>
                  <a:cubicBezTo>
                    <a:pt x="20750" y="0"/>
                    <a:pt x="23670" y="535"/>
                    <a:pt x="26188" y="1605"/>
                  </a:cubicBezTo>
                  <a:cubicBezTo>
                    <a:pt x="28729" y="2675"/>
                    <a:pt x="30668" y="4235"/>
                    <a:pt x="32028" y="6308"/>
                  </a:cubicBezTo>
                  <a:cubicBezTo>
                    <a:pt x="33387" y="8380"/>
                    <a:pt x="34123" y="10721"/>
                    <a:pt x="34212" y="13351"/>
                  </a:cubicBezTo>
                  <a:lnTo>
                    <a:pt x="28551" y="13774"/>
                  </a:lnTo>
                  <a:cubicBezTo>
                    <a:pt x="28239" y="10943"/>
                    <a:pt x="27214" y="8826"/>
                    <a:pt x="25453" y="7377"/>
                  </a:cubicBezTo>
                  <a:cubicBezTo>
                    <a:pt x="23692" y="5929"/>
                    <a:pt x="21107" y="5215"/>
                    <a:pt x="17674" y="5215"/>
                  </a:cubicBezTo>
                  <a:cubicBezTo>
                    <a:pt x="14108" y="5215"/>
                    <a:pt x="11501" y="5862"/>
                    <a:pt x="9851" y="7177"/>
                  </a:cubicBezTo>
                  <a:cubicBezTo>
                    <a:pt x="8224" y="8492"/>
                    <a:pt x="7400" y="10074"/>
                    <a:pt x="7400" y="11924"/>
                  </a:cubicBezTo>
                  <a:cubicBezTo>
                    <a:pt x="7400" y="13529"/>
                    <a:pt x="7979" y="14844"/>
                    <a:pt x="9138" y="15891"/>
                  </a:cubicBezTo>
                  <a:cubicBezTo>
                    <a:pt x="10275" y="16939"/>
                    <a:pt x="13239" y="17986"/>
                    <a:pt x="18053" y="19079"/>
                  </a:cubicBezTo>
                  <a:cubicBezTo>
                    <a:pt x="22845" y="20171"/>
                    <a:pt x="26144" y="21107"/>
                    <a:pt x="27927" y="21931"/>
                  </a:cubicBezTo>
                  <a:cubicBezTo>
                    <a:pt x="30535" y="23135"/>
                    <a:pt x="32451" y="24651"/>
                    <a:pt x="33677" y="26478"/>
                  </a:cubicBezTo>
                  <a:cubicBezTo>
                    <a:pt x="34925" y="28306"/>
                    <a:pt x="35527" y="30423"/>
                    <a:pt x="35527" y="32830"/>
                  </a:cubicBezTo>
                  <a:cubicBezTo>
                    <a:pt x="35527" y="35215"/>
                    <a:pt x="34858" y="37444"/>
                    <a:pt x="33477" y="39539"/>
                  </a:cubicBezTo>
                  <a:cubicBezTo>
                    <a:pt x="32117" y="41634"/>
                    <a:pt x="30156" y="43283"/>
                    <a:pt x="27615" y="44442"/>
                  </a:cubicBezTo>
                  <a:cubicBezTo>
                    <a:pt x="25074" y="45601"/>
                    <a:pt x="22199" y="46203"/>
                    <a:pt x="19012" y="46203"/>
                  </a:cubicBezTo>
                  <a:cubicBezTo>
                    <a:pt x="14978" y="46203"/>
                    <a:pt x="11590" y="45624"/>
                    <a:pt x="8848" y="44442"/>
                  </a:cubicBezTo>
                  <a:cubicBezTo>
                    <a:pt x="6107" y="43261"/>
                    <a:pt x="3967" y="41500"/>
                    <a:pt x="2407" y="39116"/>
                  </a:cubicBezTo>
                  <a:cubicBezTo>
                    <a:pt x="914" y="36708"/>
                    <a:pt x="89" y="34034"/>
                    <a:pt x="0" y="3104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0" name="자유형: 도형 22"/>
            <p:cNvSpPr/>
            <p:nvPr/>
          </p:nvSpPr>
          <p:spPr>
            <a:xfrm>
              <a:off x="9427832" y="6611242"/>
              <a:ext cx="15602" cy="42347"/>
            </a:xfrm>
            <a:custGeom>
              <a:avLst/>
              <a:gdLst>
                <a:gd name="connsiteX0" fmla="*/ 14977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7 w 15601"/>
                <a:gd name="connsiteY13" fmla="*/ 11300 h 42347"/>
                <a:gd name="connsiteX14" fmla="*/ 14977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7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7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7" y="11300"/>
                  </a:lnTo>
                  <a:lnTo>
                    <a:pt x="14977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72" y="38960"/>
                    <a:pt x="13975" y="38870"/>
                    <a:pt x="14977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1" name="자유형: 도형 23"/>
            <p:cNvSpPr/>
            <p:nvPr/>
          </p:nvSpPr>
          <p:spPr>
            <a:xfrm>
              <a:off x="9448114" y="6621807"/>
              <a:ext cx="15602" cy="31203"/>
            </a:xfrm>
            <a:custGeom>
              <a:avLst/>
              <a:gdLst>
                <a:gd name="connsiteX0" fmla="*/ 0 w 15601"/>
                <a:gd name="connsiteY0" fmla="*/ 33075 h 31203"/>
                <a:gd name="connsiteX1" fmla="*/ 0 w 15601"/>
                <a:gd name="connsiteY1" fmla="*/ 736 h 31203"/>
                <a:gd name="connsiteX2" fmla="*/ 4926 w 15601"/>
                <a:gd name="connsiteY2" fmla="*/ 736 h 31203"/>
                <a:gd name="connsiteX3" fmla="*/ 4926 w 15601"/>
                <a:gd name="connsiteY3" fmla="*/ 5639 h 31203"/>
                <a:gd name="connsiteX4" fmla="*/ 8425 w 15601"/>
                <a:gd name="connsiteY4" fmla="*/ 1092 h 31203"/>
                <a:gd name="connsiteX5" fmla="*/ 11946 w 15601"/>
                <a:gd name="connsiteY5" fmla="*/ 0 h 31203"/>
                <a:gd name="connsiteX6" fmla="*/ 17585 w 15601"/>
                <a:gd name="connsiteY6" fmla="*/ 1761 h 31203"/>
                <a:gd name="connsiteX7" fmla="*/ 15691 w 15601"/>
                <a:gd name="connsiteY7" fmla="*/ 6842 h 31203"/>
                <a:gd name="connsiteX8" fmla="*/ 11679 w 15601"/>
                <a:gd name="connsiteY8" fmla="*/ 5661 h 31203"/>
                <a:gd name="connsiteX9" fmla="*/ 8447 w 15601"/>
                <a:gd name="connsiteY9" fmla="*/ 6753 h 31203"/>
                <a:gd name="connsiteX10" fmla="*/ 6397 w 15601"/>
                <a:gd name="connsiteY10" fmla="*/ 9762 h 31203"/>
                <a:gd name="connsiteX11" fmla="*/ 5483 w 15601"/>
                <a:gd name="connsiteY11" fmla="*/ 16159 h 31203"/>
                <a:gd name="connsiteX12" fmla="*/ 5483 w 15601"/>
                <a:gd name="connsiteY12" fmla="*/ 33098 h 31203"/>
                <a:gd name="connsiteX13" fmla="*/ 0 w 15601"/>
                <a:gd name="connsiteY13" fmla="*/ 33098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01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639"/>
                  </a:lnTo>
                  <a:cubicBezTo>
                    <a:pt x="6196" y="3343"/>
                    <a:pt x="7355" y="1828"/>
                    <a:pt x="8425" y="1092"/>
                  </a:cubicBezTo>
                  <a:cubicBezTo>
                    <a:pt x="9495" y="357"/>
                    <a:pt x="10654" y="0"/>
                    <a:pt x="11946" y="0"/>
                  </a:cubicBezTo>
                  <a:cubicBezTo>
                    <a:pt x="13796" y="0"/>
                    <a:pt x="15668" y="579"/>
                    <a:pt x="17585" y="1761"/>
                  </a:cubicBezTo>
                  <a:lnTo>
                    <a:pt x="15691" y="6842"/>
                  </a:lnTo>
                  <a:cubicBezTo>
                    <a:pt x="14353" y="6040"/>
                    <a:pt x="13016" y="5661"/>
                    <a:pt x="11679" y="5661"/>
                  </a:cubicBezTo>
                  <a:cubicBezTo>
                    <a:pt x="10475" y="5661"/>
                    <a:pt x="9406" y="6018"/>
                    <a:pt x="8447" y="6753"/>
                  </a:cubicBezTo>
                  <a:cubicBezTo>
                    <a:pt x="7489" y="7466"/>
                    <a:pt x="6820" y="8469"/>
                    <a:pt x="6397" y="9762"/>
                  </a:cubicBezTo>
                  <a:cubicBezTo>
                    <a:pt x="5795" y="11724"/>
                    <a:pt x="5483" y="13841"/>
                    <a:pt x="5483" y="16159"/>
                  </a:cubicBezTo>
                  <a:lnTo>
                    <a:pt x="5483" y="33098"/>
                  </a:lnTo>
                  <a:lnTo>
                    <a:pt x="0" y="330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2" name="자유형: 도형 24"/>
            <p:cNvSpPr/>
            <p:nvPr/>
          </p:nvSpPr>
          <p:spPr>
            <a:xfrm>
              <a:off x="9467081" y="6621785"/>
              <a:ext cx="28974" cy="33432"/>
            </a:xfrm>
            <a:custGeom>
              <a:avLst/>
              <a:gdLst>
                <a:gd name="connsiteX0" fmla="*/ 22979 w 28974"/>
                <a:gd name="connsiteY0" fmla="*/ 29108 h 33432"/>
                <a:gd name="connsiteX1" fmla="*/ 17117 w 28974"/>
                <a:gd name="connsiteY1" fmla="*/ 32763 h 33432"/>
                <a:gd name="connsiteX2" fmla="*/ 11077 w 28974"/>
                <a:gd name="connsiteY2" fmla="*/ 33833 h 33432"/>
                <a:gd name="connsiteX3" fmla="*/ 2875 w 28974"/>
                <a:gd name="connsiteY3" fmla="*/ 31226 h 33432"/>
                <a:gd name="connsiteX4" fmla="*/ 0 w 28974"/>
                <a:gd name="connsiteY4" fmla="*/ 24561 h 33432"/>
                <a:gd name="connsiteX5" fmla="*/ 1092 w 28974"/>
                <a:gd name="connsiteY5" fmla="*/ 20215 h 33432"/>
                <a:gd name="connsiteX6" fmla="*/ 3923 w 28974"/>
                <a:gd name="connsiteY6" fmla="*/ 17050 h 33432"/>
                <a:gd name="connsiteX7" fmla="*/ 7868 w 28974"/>
                <a:gd name="connsiteY7" fmla="*/ 15245 h 33432"/>
                <a:gd name="connsiteX8" fmla="*/ 12749 w 28974"/>
                <a:gd name="connsiteY8" fmla="*/ 14420 h 33432"/>
                <a:gd name="connsiteX9" fmla="*/ 22533 w 28974"/>
                <a:gd name="connsiteY9" fmla="*/ 12526 h 33432"/>
                <a:gd name="connsiteX10" fmla="*/ 22555 w 28974"/>
                <a:gd name="connsiteY10" fmla="*/ 11099 h 33432"/>
                <a:gd name="connsiteX11" fmla="*/ 20995 w 28974"/>
                <a:gd name="connsiteY11" fmla="*/ 6374 h 33432"/>
                <a:gd name="connsiteX12" fmla="*/ 14755 w 28974"/>
                <a:gd name="connsiteY12" fmla="*/ 4524 h 33432"/>
                <a:gd name="connsiteX13" fmla="*/ 9049 w 28974"/>
                <a:gd name="connsiteY13" fmla="*/ 5884 h 33432"/>
                <a:gd name="connsiteX14" fmla="*/ 6330 w 28974"/>
                <a:gd name="connsiteY14" fmla="*/ 10676 h 33432"/>
                <a:gd name="connsiteX15" fmla="*/ 981 w 28974"/>
                <a:gd name="connsiteY15" fmla="*/ 9940 h 33432"/>
                <a:gd name="connsiteX16" fmla="*/ 3388 w 28974"/>
                <a:gd name="connsiteY16" fmla="*/ 4391 h 33432"/>
                <a:gd name="connsiteX17" fmla="*/ 8224 w 28974"/>
                <a:gd name="connsiteY17" fmla="*/ 1137 h 33432"/>
                <a:gd name="connsiteX18" fmla="*/ 15579 w 28974"/>
                <a:gd name="connsiteY18" fmla="*/ 0 h 33432"/>
                <a:gd name="connsiteX19" fmla="*/ 22310 w 28974"/>
                <a:gd name="connsiteY19" fmla="*/ 981 h 33432"/>
                <a:gd name="connsiteX20" fmla="*/ 26121 w 28974"/>
                <a:gd name="connsiteY20" fmla="*/ 3432 h 33432"/>
                <a:gd name="connsiteX21" fmla="*/ 27815 w 28974"/>
                <a:gd name="connsiteY21" fmla="*/ 7177 h 33432"/>
                <a:gd name="connsiteX22" fmla="*/ 28083 w 28974"/>
                <a:gd name="connsiteY22" fmla="*/ 12236 h 33432"/>
                <a:gd name="connsiteX23" fmla="*/ 28083 w 28974"/>
                <a:gd name="connsiteY23" fmla="*/ 19547 h 33432"/>
                <a:gd name="connsiteX24" fmla="*/ 28439 w 28974"/>
                <a:gd name="connsiteY24" fmla="*/ 29220 h 33432"/>
                <a:gd name="connsiteX25" fmla="*/ 29821 w 28974"/>
                <a:gd name="connsiteY25" fmla="*/ 33098 h 33432"/>
                <a:gd name="connsiteX26" fmla="*/ 24093 w 28974"/>
                <a:gd name="connsiteY26" fmla="*/ 33098 h 33432"/>
                <a:gd name="connsiteX27" fmla="*/ 22979 w 28974"/>
                <a:gd name="connsiteY27" fmla="*/ 29108 h 33432"/>
                <a:gd name="connsiteX28" fmla="*/ 22511 w 28974"/>
                <a:gd name="connsiteY28" fmla="*/ 16872 h 33432"/>
                <a:gd name="connsiteX29" fmla="*/ 13551 w 28974"/>
                <a:gd name="connsiteY29" fmla="*/ 18945 h 33432"/>
                <a:gd name="connsiteX30" fmla="*/ 8759 w 28974"/>
                <a:gd name="connsiteY30" fmla="*/ 20037 h 33432"/>
                <a:gd name="connsiteX31" fmla="*/ 6597 w 28974"/>
                <a:gd name="connsiteY31" fmla="*/ 21820 h 33432"/>
                <a:gd name="connsiteX32" fmla="*/ 5839 w 28974"/>
                <a:gd name="connsiteY32" fmla="*/ 24428 h 33432"/>
                <a:gd name="connsiteX33" fmla="*/ 7511 w 28974"/>
                <a:gd name="connsiteY33" fmla="*/ 28083 h 33432"/>
                <a:gd name="connsiteX34" fmla="*/ 12370 w 28974"/>
                <a:gd name="connsiteY34" fmla="*/ 29554 h 33432"/>
                <a:gd name="connsiteX35" fmla="*/ 18009 w 28974"/>
                <a:gd name="connsiteY35" fmla="*/ 28172 h 33432"/>
                <a:gd name="connsiteX36" fmla="*/ 21642 w 28974"/>
                <a:gd name="connsiteY36" fmla="*/ 24383 h 33432"/>
                <a:gd name="connsiteX37" fmla="*/ 22533 w 28974"/>
                <a:gd name="connsiteY37" fmla="*/ 18900 h 33432"/>
                <a:gd name="connsiteX38" fmla="*/ 22533 w 28974"/>
                <a:gd name="connsiteY38" fmla="*/ 16872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8974" h="33432">
                  <a:moveTo>
                    <a:pt x="22979" y="29108"/>
                  </a:moveTo>
                  <a:cubicBezTo>
                    <a:pt x="20951" y="30824"/>
                    <a:pt x="18989" y="32050"/>
                    <a:pt x="17117" y="32763"/>
                  </a:cubicBezTo>
                  <a:cubicBezTo>
                    <a:pt x="15245" y="33477"/>
                    <a:pt x="13217" y="33833"/>
                    <a:pt x="11077" y="33833"/>
                  </a:cubicBezTo>
                  <a:cubicBezTo>
                    <a:pt x="7533" y="33833"/>
                    <a:pt x="4792" y="32964"/>
                    <a:pt x="2875" y="31226"/>
                  </a:cubicBezTo>
                  <a:cubicBezTo>
                    <a:pt x="958" y="29487"/>
                    <a:pt x="0" y="27281"/>
                    <a:pt x="0" y="24561"/>
                  </a:cubicBezTo>
                  <a:cubicBezTo>
                    <a:pt x="0" y="22979"/>
                    <a:pt x="357" y="21530"/>
                    <a:pt x="1092" y="20215"/>
                  </a:cubicBezTo>
                  <a:cubicBezTo>
                    <a:pt x="1805" y="18900"/>
                    <a:pt x="2764" y="17853"/>
                    <a:pt x="3923" y="17050"/>
                  </a:cubicBezTo>
                  <a:cubicBezTo>
                    <a:pt x="5082" y="16270"/>
                    <a:pt x="6397" y="15669"/>
                    <a:pt x="7868" y="15245"/>
                  </a:cubicBezTo>
                  <a:cubicBezTo>
                    <a:pt x="8937" y="14955"/>
                    <a:pt x="10564" y="14688"/>
                    <a:pt x="12749" y="14420"/>
                  </a:cubicBezTo>
                  <a:cubicBezTo>
                    <a:pt x="17184" y="13885"/>
                    <a:pt x="20438" y="13261"/>
                    <a:pt x="22533" y="12526"/>
                  </a:cubicBezTo>
                  <a:cubicBezTo>
                    <a:pt x="22555" y="11768"/>
                    <a:pt x="22555" y="11300"/>
                    <a:pt x="22555" y="11099"/>
                  </a:cubicBezTo>
                  <a:cubicBezTo>
                    <a:pt x="22555" y="8871"/>
                    <a:pt x="22043" y="7288"/>
                    <a:pt x="20995" y="6374"/>
                  </a:cubicBezTo>
                  <a:cubicBezTo>
                    <a:pt x="19591" y="5149"/>
                    <a:pt x="17518" y="4524"/>
                    <a:pt x="14755" y="4524"/>
                  </a:cubicBezTo>
                  <a:cubicBezTo>
                    <a:pt x="12169" y="4524"/>
                    <a:pt x="10275" y="4970"/>
                    <a:pt x="9049" y="5884"/>
                  </a:cubicBezTo>
                  <a:cubicBezTo>
                    <a:pt x="7823" y="6798"/>
                    <a:pt x="6909" y="8380"/>
                    <a:pt x="6330" y="10676"/>
                  </a:cubicBezTo>
                  <a:lnTo>
                    <a:pt x="981" y="9940"/>
                  </a:lnTo>
                  <a:cubicBezTo>
                    <a:pt x="1471" y="7645"/>
                    <a:pt x="2273" y="5795"/>
                    <a:pt x="3388" y="4391"/>
                  </a:cubicBezTo>
                  <a:cubicBezTo>
                    <a:pt x="4502" y="2987"/>
                    <a:pt x="6107" y="1894"/>
                    <a:pt x="8224" y="1137"/>
                  </a:cubicBezTo>
                  <a:cubicBezTo>
                    <a:pt x="10342" y="379"/>
                    <a:pt x="12793" y="0"/>
                    <a:pt x="15579" y="0"/>
                  </a:cubicBezTo>
                  <a:cubicBezTo>
                    <a:pt x="18343" y="0"/>
                    <a:pt x="20594" y="312"/>
                    <a:pt x="22310" y="981"/>
                  </a:cubicBezTo>
                  <a:cubicBezTo>
                    <a:pt x="24049" y="1627"/>
                    <a:pt x="25297" y="2452"/>
                    <a:pt x="26121" y="3432"/>
                  </a:cubicBezTo>
                  <a:cubicBezTo>
                    <a:pt x="26924" y="4413"/>
                    <a:pt x="27503" y="5661"/>
                    <a:pt x="27815" y="7177"/>
                  </a:cubicBezTo>
                  <a:cubicBezTo>
                    <a:pt x="27994" y="8113"/>
                    <a:pt x="28083" y="9807"/>
                    <a:pt x="28083" y="12236"/>
                  </a:cubicBezTo>
                  <a:lnTo>
                    <a:pt x="28083" y="19547"/>
                  </a:lnTo>
                  <a:cubicBezTo>
                    <a:pt x="28083" y="24651"/>
                    <a:pt x="28194" y="27860"/>
                    <a:pt x="28439" y="29220"/>
                  </a:cubicBezTo>
                  <a:cubicBezTo>
                    <a:pt x="28662" y="30579"/>
                    <a:pt x="29130" y="31872"/>
                    <a:pt x="29821" y="33098"/>
                  </a:cubicBezTo>
                  <a:lnTo>
                    <a:pt x="24093" y="33098"/>
                  </a:lnTo>
                  <a:cubicBezTo>
                    <a:pt x="23514" y="31961"/>
                    <a:pt x="23135" y="30624"/>
                    <a:pt x="22979" y="29108"/>
                  </a:cubicBezTo>
                  <a:close/>
                  <a:moveTo>
                    <a:pt x="22511" y="16872"/>
                  </a:moveTo>
                  <a:cubicBezTo>
                    <a:pt x="20527" y="17674"/>
                    <a:pt x="17541" y="18365"/>
                    <a:pt x="13551" y="18945"/>
                  </a:cubicBezTo>
                  <a:cubicBezTo>
                    <a:pt x="11300" y="19279"/>
                    <a:pt x="9695" y="19636"/>
                    <a:pt x="8759" y="20037"/>
                  </a:cubicBezTo>
                  <a:cubicBezTo>
                    <a:pt x="7823" y="20438"/>
                    <a:pt x="7110" y="21040"/>
                    <a:pt x="6597" y="21820"/>
                  </a:cubicBezTo>
                  <a:cubicBezTo>
                    <a:pt x="6085" y="22600"/>
                    <a:pt x="5839" y="23469"/>
                    <a:pt x="5839" y="24428"/>
                  </a:cubicBezTo>
                  <a:cubicBezTo>
                    <a:pt x="5839" y="25899"/>
                    <a:pt x="6397" y="27102"/>
                    <a:pt x="7511" y="28083"/>
                  </a:cubicBezTo>
                  <a:cubicBezTo>
                    <a:pt x="8625" y="29064"/>
                    <a:pt x="10230" y="29554"/>
                    <a:pt x="12370" y="29554"/>
                  </a:cubicBezTo>
                  <a:cubicBezTo>
                    <a:pt x="14487" y="29554"/>
                    <a:pt x="16359" y="29086"/>
                    <a:pt x="18009" y="28172"/>
                  </a:cubicBezTo>
                  <a:cubicBezTo>
                    <a:pt x="19658" y="27258"/>
                    <a:pt x="20862" y="25988"/>
                    <a:pt x="21642" y="24383"/>
                  </a:cubicBezTo>
                  <a:cubicBezTo>
                    <a:pt x="22243" y="23135"/>
                    <a:pt x="22533" y="21307"/>
                    <a:pt x="22533" y="18900"/>
                  </a:cubicBezTo>
                  <a:lnTo>
                    <a:pt x="22533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3" name="자유형: 도형 25"/>
            <p:cNvSpPr/>
            <p:nvPr/>
          </p:nvSpPr>
          <p:spPr>
            <a:xfrm>
              <a:off x="9500624" y="6611242"/>
              <a:ext cx="15602" cy="42347"/>
            </a:xfrm>
            <a:custGeom>
              <a:avLst/>
              <a:gdLst>
                <a:gd name="connsiteX0" fmla="*/ 14978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8 w 15601"/>
                <a:gd name="connsiteY13" fmla="*/ 11300 h 42347"/>
                <a:gd name="connsiteX14" fmla="*/ 14978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8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8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8" y="11300"/>
                  </a:lnTo>
                  <a:lnTo>
                    <a:pt x="14978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95" y="38960"/>
                    <a:pt x="13997" y="38870"/>
                    <a:pt x="14978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4" name="자유형: 도형 26"/>
            <p:cNvSpPr/>
            <p:nvPr/>
          </p:nvSpPr>
          <p:spPr>
            <a:xfrm>
              <a:off x="9519145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61 w 28974"/>
                <a:gd name="connsiteY11" fmla="*/ 18321 h 33432"/>
                <a:gd name="connsiteX12" fmla="*/ 8670 w 28974"/>
                <a:gd name="connsiteY12" fmla="*/ 26478 h 33432"/>
                <a:gd name="connsiteX13" fmla="*/ 15423 w 28974"/>
                <a:gd name="connsiteY13" fmla="*/ 29309 h 33432"/>
                <a:gd name="connsiteX14" fmla="*/ 20572 w 28974"/>
                <a:gd name="connsiteY14" fmla="*/ 27726 h 33432"/>
                <a:gd name="connsiteX15" fmla="*/ 23982 w 28974"/>
                <a:gd name="connsiteY15" fmla="*/ 22667 h 33432"/>
                <a:gd name="connsiteX16" fmla="*/ 5973 w 28974"/>
                <a:gd name="connsiteY16" fmla="*/ 13796 h 33432"/>
                <a:gd name="connsiteX17" fmla="*/ 24026 w 28974"/>
                <a:gd name="connsiteY17" fmla="*/ 13796 h 33432"/>
                <a:gd name="connsiteX18" fmla="*/ 21954 w 28974"/>
                <a:gd name="connsiteY18" fmla="*/ 7667 h 33432"/>
                <a:gd name="connsiteX19" fmla="*/ 15156 w 28974"/>
                <a:gd name="connsiteY19" fmla="*/ 4502 h 33432"/>
                <a:gd name="connsiteX20" fmla="*/ 8804 w 28974"/>
                <a:gd name="connsiteY20" fmla="*/ 7021 h 33432"/>
                <a:gd name="connsiteX21" fmla="*/ 5973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61" y="18321"/>
                  </a:lnTo>
                  <a:cubicBezTo>
                    <a:pt x="5862" y="21865"/>
                    <a:pt x="6865" y="24606"/>
                    <a:pt x="8670" y="26478"/>
                  </a:cubicBezTo>
                  <a:cubicBezTo>
                    <a:pt x="10475" y="28373"/>
                    <a:pt x="12726" y="29309"/>
                    <a:pt x="15423" y="29309"/>
                  </a:cubicBezTo>
                  <a:cubicBezTo>
                    <a:pt x="17429" y="29309"/>
                    <a:pt x="19145" y="28774"/>
                    <a:pt x="20572" y="27726"/>
                  </a:cubicBezTo>
                  <a:cubicBezTo>
                    <a:pt x="22021" y="26657"/>
                    <a:pt x="23135" y="24985"/>
                    <a:pt x="23982" y="22667"/>
                  </a:cubicBezTo>
                  <a:close/>
                  <a:moveTo>
                    <a:pt x="5973" y="13796"/>
                  </a:moveTo>
                  <a:lnTo>
                    <a:pt x="24026" y="13796"/>
                  </a:lnTo>
                  <a:cubicBezTo>
                    <a:pt x="23781" y="11077"/>
                    <a:pt x="23090" y="9027"/>
                    <a:pt x="21954" y="7667"/>
                  </a:cubicBezTo>
                  <a:cubicBezTo>
                    <a:pt x="20215" y="5550"/>
                    <a:pt x="17942" y="4502"/>
                    <a:pt x="15156" y="4502"/>
                  </a:cubicBezTo>
                  <a:cubicBezTo>
                    <a:pt x="12637" y="4502"/>
                    <a:pt x="10520" y="5349"/>
                    <a:pt x="8804" y="7021"/>
                  </a:cubicBezTo>
                  <a:cubicBezTo>
                    <a:pt x="7110" y="8715"/>
                    <a:pt x="6152" y="10966"/>
                    <a:pt x="5973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5" name="자유형: 도형 27"/>
            <p:cNvSpPr/>
            <p:nvPr/>
          </p:nvSpPr>
          <p:spPr>
            <a:xfrm>
              <a:off x="9553603" y="6621807"/>
              <a:ext cx="26746" cy="44576"/>
            </a:xfrm>
            <a:custGeom>
              <a:avLst/>
              <a:gdLst>
                <a:gd name="connsiteX0" fmla="*/ 1070 w 26745"/>
                <a:gd name="connsiteY0" fmla="*/ 35750 h 44576"/>
                <a:gd name="connsiteX1" fmla="*/ 6397 w 26745"/>
                <a:gd name="connsiteY1" fmla="*/ 36552 h 44576"/>
                <a:gd name="connsiteX2" fmla="*/ 8269 w 26745"/>
                <a:gd name="connsiteY2" fmla="*/ 40141 h 44576"/>
                <a:gd name="connsiteX3" fmla="*/ 13841 w 26745"/>
                <a:gd name="connsiteY3" fmla="*/ 41656 h 44576"/>
                <a:gd name="connsiteX4" fmla="*/ 19725 w 26745"/>
                <a:gd name="connsiteY4" fmla="*/ 40141 h 44576"/>
                <a:gd name="connsiteX5" fmla="*/ 22533 w 26745"/>
                <a:gd name="connsiteY5" fmla="*/ 35884 h 44576"/>
                <a:gd name="connsiteX6" fmla="*/ 22934 w 26745"/>
                <a:gd name="connsiteY6" fmla="*/ 28841 h 44576"/>
                <a:gd name="connsiteX7" fmla="*/ 13975 w 26745"/>
                <a:gd name="connsiteY7" fmla="*/ 33075 h 44576"/>
                <a:gd name="connsiteX8" fmla="*/ 3655 w 26745"/>
                <a:gd name="connsiteY8" fmla="*/ 28261 h 44576"/>
                <a:gd name="connsiteX9" fmla="*/ 0 w 26745"/>
                <a:gd name="connsiteY9" fmla="*/ 16716 h 44576"/>
                <a:gd name="connsiteX10" fmla="*/ 1672 w 26745"/>
                <a:gd name="connsiteY10" fmla="*/ 8180 h 44576"/>
                <a:gd name="connsiteX11" fmla="*/ 6530 w 26745"/>
                <a:gd name="connsiteY11" fmla="*/ 2140 h 44576"/>
                <a:gd name="connsiteX12" fmla="*/ 13997 w 26745"/>
                <a:gd name="connsiteY12" fmla="*/ 0 h 44576"/>
                <a:gd name="connsiteX13" fmla="*/ 23447 w 26745"/>
                <a:gd name="connsiteY13" fmla="*/ 4636 h 44576"/>
                <a:gd name="connsiteX14" fmla="*/ 23447 w 26745"/>
                <a:gd name="connsiteY14" fmla="*/ 736 h 44576"/>
                <a:gd name="connsiteX15" fmla="*/ 28506 w 26745"/>
                <a:gd name="connsiteY15" fmla="*/ 736 h 44576"/>
                <a:gd name="connsiteX16" fmla="*/ 28506 w 26745"/>
                <a:gd name="connsiteY16" fmla="*/ 28707 h 44576"/>
                <a:gd name="connsiteX17" fmla="*/ 26968 w 26745"/>
                <a:gd name="connsiteY17" fmla="*/ 39405 h 44576"/>
                <a:gd name="connsiteX18" fmla="*/ 22087 w 26745"/>
                <a:gd name="connsiteY18" fmla="*/ 44376 h 44576"/>
                <a:gd name="connsiteX19" fmla="*/ 13885 w 26745"/>
                <a:gd name="connsiteY19" fmla="*/ 46203 h 44576"/>
                <a:gd name="connsiteX20" fmla="*/ 4524 w 26745"/>
                <a:gd name="connsiteY20" fmla="*/ 43595 h 44576"/>
                <a:gd name="connsiteX21" fmla="*/ 1070 w 26745"/>
                <a:gd name="connsiteY21" fmla="*/ 35750 h 44576"/>
                <a:gd name="connsiteX22" fmla="*/ 5594 w 26745"/>
                <a:gd name="connsiteY22" fmla="*/ 16315 h 44576"/>
                <a:gd name="connsiteX23" fmla="*/ 8113 w 26745"/>
                <a:gd name="connsiteY23" fmla="*/ 25609 h 44576"/>
                <a:gd name="connsiteX24" fmla="*/ 14443 w 26745"/>
                <a:gd name="connsiteY24" fmla="*/ 28529 h 44576"/>
                <a:gd name="connsiteX25" fmla="*/ 20772 w 26745"/>
                <a:gd name="connsiteY25" fmla="*/ 25609 h 44576"/>
                <a:gd name="connsiteX26" fmla="*/ 23335 w 26745"/>
                <a:gd name="connsiteY26" fmla="*/ 16493 h 44576"/>
                <a:gd name="connsiteX27" fmla="*/ 20705 w 26745"/>
                <a:gd name="connsiteY27" fmla="*/ 7533 h 44576"/>
                <a:gd name="connsiteX28" fmla="*/ 14353 w 26745"/>
                <a:gd name="connsiteY28" fmla="*/ 4524 h 44576"/>
                <a:gd name="connsiteX29" fmla="*/ 8135 w 26745"/>
                <a:gd name="connsiteY29" fmla="*/ 7489 h 44576"/>
                <a:gd name="connsiteX30" fmla="*/ 5594 w 26745"/>
                <a:gd name="connsiteY30" fmla="*/ 1631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745" h="44576">
                  <a:moveTo>
                    <a:pt x="1070" y="35750"/>
                  </a:moveTo>
                  <a:lnTo>
                    <a:pt x="6397" y="36552"/>
                  </a:lnTo>
                  <a:cubicBezTo>
                    <a:pt x="6619" y="38202"/>
                    <a:pt x="7244" y="39383"/>
                    <a:pt x="8269" y="40141"/>
                  </a:cubicBezTo>
                  <a:cubicBezTo>
                    <a:pt x="9628" y="41166"/>
                    <a:pt x="11478" y="41656"/>
                    <a:pt x="13841" y="41656"/>
                  </a:cubicBezTo>
                  <a:cubicBezTo>
                    <a:pt x="16382" y="41656"/>
                    <a:pt x="18343" y="41144"/>
                    <a:pt x="19725" y="40141"/>
                  </a:cubicBezTo>
                  <a:cubicBezTo>
                    <a:pt x="21107" y="39116"/>
                    <a:pt x="22043" y="37711"/>
                    <a:pt x="22533" y="35884"/>
                  </a:cubicBezTo>
                  <a:cubicBezTo>
                    <a:pt x="22823" y="34769"/>
                    <a:pt x="22957" y="32429"/>
                    <a:pt x="22934" y="28841"/>
                  </a:cubicBezTo>
                  <a:cubicBezTo>
                    <a:pt x="20549" y="31671"/>
                    <a:pt x="17563" y="33075"/>
                    <a:pt x="13975" y="33075"/>
                  </a:cubicBezTo>
                  <a:cubicBezTo>
                    <a:pt x="9517" y="33075"/>
                    <a:pt x="6085" y="31471"/>
                    <a:pt x="3655" y="28261"/>
                  </a:cubicBezTo>
                  <a:cubicBezTo>
                    <a:pt x="1226" y="25052"/>
                    <a:pt x="0" y="21196"/>
                    <a:pt x="0" y="16716"/>
                  </a:cubicBezTo>
                  <a:cubicBezTo>
                    <a:pt x="0" y="13640"/>
                    <a:pt x="557" y="10787"/>
                    <a:pt x="1672" y="8180"/>
                  </a:cubicBezTo>
                  <a:cubicBezTo>
                    <a:pt x="2786" y="5572"/>
                    <a:pt x="4413" y="3544"/>
                    <a:pt x="6530" y="2140"/>
                  </a:cubicBezTo>
                  <a:cubicBezTo>
                    <a:pt x="8648" y="713"/>
                    <a:pt x="11144" y="0"/>
                    <a:pt x="13997" y="0"/>
                  </a:cubicBezTo>
                  <a:cubicBezTo>
                    <a:pt x="17808" y="0"/>
                    <a:pt x="20951" y="1538"/>
                    <a:pt x="23447" y="4636"/>
                  </a:cubicBezTo>
                  <a:lnTo>
                    <a:pt x="23447" y="736"/>
                  </a:lnTo>
                  <a:lnTo>
                    <a:pt x="28506" y="736"/>
                  </a:lnTo>
                  <a:lnTo>
                    <a:pt x="28506" y="28707"/>
                  </a:lnTo>
                  <a:cubicBezTo>
                    <a:pt x="28506" y="33744"/>
                    <a:pt x="27994" y="37310"/>
                    <a:pt x="26968" y="39405"/>
                  </a:cubicBezTo>
                  <a:cubicBezTo>
                    <a:pt x="25943" y="41500"/>
                    <a:pt x="24316" y="43172"/>
                    <a:pt x="22087" y="44376"/>
                  </a:cubicBezTo>
                  <a:cubicBezTo>
                    <a:pt x="19859" y="45601"/>
                    <a:pt x="17117" y="46203"/>
                    <a:pt x="13885" y="46203"/>
                  </a:cubicBezTo>
                  <a:cubicBezTo>
                    <a:pt x="10030" y="46203"/>
                    <a:pt x="6909" y="45334"/>
                    <a:pt x="4524" y="43595"/>
                  </a:cubicBezTo>
                  <a:cubicBezTo>
                    <a:pt x="2117" y="41857"/>
                    <a:pt x="981" y="39249"/>
                    <a:pt x="1070" y="35750"/>
                  </a:cubicBezTo>
                  <a:close/>
                  <a:moveTo>
                    <a:pt x="5594" y="16315"/>
                  </a:moveTo>
                  <a:cubicBezTo>
                    <a:pt x="5594" y="20550"/>
                    <a:pt x="6441" y="23648"/>
                    <a:pt x="8113" y="25609"/>
                  </a:cubicBezTo>
                  <a:cubicBezTo>
                    <a:pt x="9807" y="27548"/>
                    <a:pt x="11902" y="28529"/>
                    <a:pt x="14443" y="28529"/>
                  </a:cubicBezTo>
                  <a:cubicBezTo>
                    <a:pt x="16961" y="28529"/>
                    <a:pt x="19079" y="27548"/>
                    <a:pt x="20772" y="25609"/>
                  </a:cubicBezTo>
                  <a:cubicBezTo>
                    <a:pt x="22466" y="23670"/>
                    <a:pt x="23335" y="20639"/>
                    <a:pt x="23335" y="16493"/>
                  </a:cubicBezTo>
                  <a:cubicBezTo>
                    <a:pt x="23335" y="12526"/>
                    <a:pt x="22466" y="9539"/>
                    <a:pt x="20705" y="7533"/>
                  </a:cubicBezTo>
                  <a:cubicBezTo>
                    <a:pt x="18945" y="5527"/>
                    <a:pt x="16827" y="4524"/>
                    <a:pt x="14353" y="4524"/>
                  </a:cubicBezTo>
                  <a:cubicBezTo>
                    <a:pt x="11924" y="4524"/>
                    <a:pt x="9851" y="5505"/>
                    <a:pt x="8135" y="7489"/>
                  </a:cubicBezTo>
                  <a:cubicBezTo>
                    <a:pt x="6463" y="9472"/>
                    <a:pt x="5594" y="12414"/>
                    <a:pt x="5594" y="1631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6" name="자유형: 도형 28"/>
            <p:cNvSpPr/>
            <p:nvPr/>
          </p:nvSpPr>
          <p:spPr>
            <a:xfrm>
              <a:off x="9587258" y="6622565"/>
              <a:ext cx="28974" cy="44576"/>
            </a:xfrm>
            <a:custGeom>
              <a:avLst/>
              <a:gdLst>
                <a:gd name="connsiteX0" fmla="*/ 2853 w 28974"/>
                <a:gd name="connsiteY0" fmla="*/ 44777 h 44576"/>
                <a:gd name="connsiteX1" fmla="*/ 2251 w 28974"/>
                <a:gd name="connsiteY1" fmla="*/ 39628 h 44576"/>
                <a:gd name="connsiteX2" fmla="*/ 5394 w 28974"/>
                <a:gd name="connsiteY2" fmla="*/ 40118 h 44576"/>
                <a:gd name="connsiteX3" fmla="*/ 8313 w 28974"/>
                <a:gd name="connsiteY3" fmla="*/ 39517 h 44576"/>
                <a:gd name="connsiteX4" fmla="*/ 10119 w 28974"/>
                <a:gd name="connsiteY4" fmla="*/ 37823 h 44576"/>
                <a:gd name="connsiteX5" fmla="*/ 11790 w 28974"/>
                <a:gd name="connsiteY5" fmla="*/ 33744 h 44576"/>
                <a:gd name="connsiteX6" fmla="*/ 12281 w 28974"/>
                <a:gd name="connsiteY6" fmla="*/ 32407 h 44576"/>
                <a:gd name="connsiteX7" fmla="*/ 0 w 28974"/>
                <a:gd name="connsiteY7" fmla="*/ 0 h 44576"/>
                <a:gd name="connsiteX8" fmla="*/ 5906 w 28974"/>
                <a:gd name="connsiteY8" fmla="*/ 0 h 44576"/>
                <a:gd name="connsiteX9" fmla="*/ 12637 w 28974"/>
                <a:gd name="connsiteY9" fmla="*/ 18744 h 44576"/>
                <a:gd name="connsiteX10" fmla="*/ 14978 w 28974"/>
                <a:gd name="connsiteY10" fmla="*/ 26233 h 44576"/>
                <a:gd name="connsiteX11" fmla="*/ 17229 w 28974"/>
                <a:gd name="connsiteY11" fmla="*/ 18856 h 44576"/>
                <a:gd name="connsiteX12" fmla="*/ 24138 w 28974"/>
                <a:gd name="connsiteY12" fmla="*/ 0 h 44576"/>
                <a:gd name="connsiteX13" fmla="*/ 29621 w 28974"/>
                <a:gd name="connsiteY13" fmla="*/ 0 h 44576"/>
                <a:gd name="connsiteX14" fmla="*/ 17318 w 28974"/>
                <a:gd name="connsiteY14" fmla="*/ 32897 h 44576"/>
                <a:gd name="connsiteX15" fmla="*/ 14242 w 28974"/>
                <a:gd name="connsiteY15" fmla="*/ 40230 h 44576"/>
                <a:gd name="connsiteX16" fmla="*/ 10899 w 28974"/>
                <a:gd name="connsiteY16" fmla="*/ 44197 h 44576"/>
                <a:gd name="connsiteX17" fmla="*/ 6397 w 28974"/>
                <a:gd name="connsiteY17" fmla="*/ 45468 h 44576"/>
                <a:gd name="connsiteX18" fmla="*/ 2853 w 28974"/>
                <a:gd name="connsiteY18" fmla="*/ 4477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44576">
                  <a:moveTo>
                    <a:pt x="2853" y="44777"/>
                  </a:moveTo>
                  <a:lnTo>
                    <a:pt x="2251" y="39628"/>
                  </a:lnTo>
                  <a:cubicBezTo>
                    <a:pt x="3455" y="39962"/>
                    <a:pt x="4502" y="40118"/>
                    <a:pt x="5394" y="40118"/>
                  </a:cubicBezTo>
                  <a:cubicBezTo>
                    <a:pt x="6620" y="40118"/>
                    <a:pt x="7578" y="39918"/>
                    <a:pt x="8313" y="39517"/>
                  </a:cubicBezTo>
                  <a:cubicBezTo>
                    <a:pt x="9049" y="39116"/>
                    <a:pt x="9651" y="38536"/>
                    <a:pt x="10119" y="37823"/>
                  </a:cubicBezTo>
                  <a:cubicBezTo>
                    <a:pt x="10475" y="37266"/>
                    <a:pt x="11033" y="35906"/>
                    <a:pt x="11790" y="33744"/>
                  </a:cubicBezTo>
                  <a:cubicBezTo>
                    <a:pt x="11902" y="33432"/>
                    <a:pt x="12058" y="32986"/>
                    <a:pt x="12281" y="32407"/>
                  </a:cubicBezTo>
                  <a:lnTo>
                    <a:pt x="0" y="0"/>
                  </a:lnTo>
                  <a:lnTo>
                    <a:pt x="5906" y="0"/>
                  </a:lnTo>
                  <a:lnTo>
                    <a:pt x="12637" y="18744"/>
                  </a:lnTo>
                  <a:cubicBezTo>
                    <a:pt x="13507" y="21129"/>
                    <a:pt x="14287" y="23625"/>
                    <a:pt x="14978" y="26233"/>
                  </a:cubicBezTo>
                  <a:cubicBezTo>
                    <a:pt x="15602" y="23714"/>
                    <a:pt x="16359" y="21263"/>
                    <a:pt x="17229" y="18856"/>
                  </a:cubicBezTo>
                  <a:lnTo>
                    <a:pt x="24138" y="0"/>
                  </a:lnTo>
                  <a:lnTo>
                    <a:pt x="29621" y="0"/>
                  </a:lnTo>
                  <a:lnTo>
                    <a:pt x="17318" y="32897"/>
                  </a:lnTo>
                  <a:cubicBezTo>
                    <a:pt x="16003" y="36441"/>
                    <a:pt x="14978" y="38893"/>
                    <a:pt x="14242" y="40230"/>
                  </a:cubicBezTo>
                  <a:cubicBezTo>
                    <a:pt x="13261" y="42035"/>
                    <a:pt x="12147" y="43373"/>
                    <a:pt x="10899" y="44197"/>
                  </a:cubicBezTo>
                  <a:cubicBezTo>
                    <a:pt x="9651" y="45044"/>
                    <a:pt x="8135" y="45468"/>
                    <a:pt x="6397" y="45468"/>
                  </a:cubicBezTo>
                  <a:cubicBezTo>
                    <a:pt x="5349" y="45445"/>
                    <a:pt x="4168" y="45222"/>
                    <a:pt x="2853" y="4477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7" name="자유형: 도형 29"/>
            <p:cNvSpPr/>
            <p:nvPr/>
          </p:nvSpPr>
          <p:spPr>
            <a:xfrm>
              <a:off x="8964130" y="6504683"/>
              <a:ext cx="86923" cy="91381"/>
            </a:xfrm>
            <a:custGeom>
              <a:avLst/>
              <a:gdLst>
                <a:gd name="connsiteX0" fmla="*/ 62562 w 86923"/>
                <a:gd name="connsiteY0" fmla="*/ 92518 h 91381"/>
                <a:gd name="connsiteX1" fmla="*/ 42102 w 86923"/>
                <a:gd name="connsiteY1" fmla="*/ 92518 h 91381"/>
                <a:gd name="connsiteX2" fmla="*/ 42102 w 86923"/>
                <a:gd name="connsiteY2" fmla="*/ 83112 h 91381"/>
                <a:gd name="connsiteX3" fmla="*/ 8581 w 86923"/>
                <a:gd name="connsiteY3" fmla="*/ 83112 h 91381"/>
                <a:gd name="connsiteX4" fmla="*/ 2340 w 86923"/>
                <a:gd name="connsiteY4" fmla="*/ 80950 h 91381"/>
                <a:gd name="connsiteX5" fmla="*/ 0 w 86923"/>
                <a:gd name="connsiteY5" fmla="*/ 75222 h 91381"/>
                <a:gd name="connsiteX6" fmla="*/ 0 w 86923"/>
                <a:gd name="connsiteY6" fmla="*/ 1872 h 91381"/>
                <a:gd name="connsiteX7" fmla="*/ 20438 w 86923"/>
                <a:gd name="connsiteY7" fmla="*/ 1872 h 91381"/>
                <a:gd name="connsiteX8" fmla="*/ 20438 w 86923"/>
                <a:gd name="connsiteY8" fmla="*/ 69940 h 91381"/>
                <a:gd name="connsiteX9" fmla="*/ 42102 w 86923"/>
                <a:gd name="connsiteY9" fmla="*/ 69940 h 91381"/>
                <a:gd name="connsiteX10" fmla="*/ 42102 w 86923"/>
                <a:gd name="connsiteY10" fmla="*/ 49814 h 91381"/>
                <a:gd name="connsiteX11" fmla="*/ 25743 w 86923"/>
                <a:gd name="connsiteY11" fmla="*/ 49814 h 91381"/>
                <a:gd name="connsiteX12" fmla="*/ 25743 w 86923"/>
                <a:gd name="connsiteY12" fmla="*/ 36642 h 91381"/>
                <a:gd name="connsiteX13" fmla="*/ 42102 w 86923"/>
                <a:gd name="connsiteY13" fmla="*/ 36642 h 91381"/>
                <a:gd name="connsiteX14" fmla="*/ 42102 w 86923"/>
                <a:gd name="connsiteY14" fmla="*/ 0 h 91381"/>
                <a:gd name="connsiteX15" fmla="*/ 62540 w 86923"/>
                <a:gd name="connsiteY15" fmla="*/ 0 h 91381"/>
                <a:gd name="connsiteX16" fmla="*/ 62540 w 86923"/>
                <a:gd name="connsiteY16" fmla="*/ 92518 h 91381"/>
                <a:gd name="connsiteX17" fmla="*/ 87302 w 86923"/>
                <a:gd name="connsiteY17" fmla="*/ 92518 h 91381"/>
                <a:gd name="connsiteX18" fmla="*/ 66842 w 86923"/>
                <a:gd name="connsiteY18" fmla="*/ 92518 h 91381"/>
                <a:gd name="connsiteX19" fmla="*/ 66842 w 86923"/>
                <a:gd name="connsiteY19" fmla="*/ 0 h 91381"/>
                <a:gd name="connsiteX20" fmla="*/ 87280 w 86923"/>
                <a:gd name="connsiteY20" fmla="*/ 0 h 91381"/>
                <a:gd name="connsiteX21" fmla="*/ 87280 w 86923"/>
                <a:gd name="connsiteY21" fmla="*/ 92518 h 91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6923" h="91381">
                  <a:moveTo>
                    <a:pt x="62562" y="92518"/>
                  </a:moveTo>
                  <a:lnTo>
                    <a:pt x="42102" y="92518"/>
                  </a:lnTo>
                  <a:lnTo>
                    <a:pt x="42102" y="83112"/>
                  </a:lnTo>
                  <a:lnTo>
                    <a:pt x="8581" y="83112"/>
                  </a:lnTo>
                  <a:cubicBezTo>
                    <a:pt x="5995" y="83112"/>
                    <a:pt x="3900" y="82399"/>
                    <a:pt x="2340" y="80950"/>
                  </a:cubicBezTo>
                  <a:cubicBezTo>
                    <a:pt x="780" y="79501"/>
                    <a:pt x="0" y="77607"/>
                    <a:pt x="0" y="75222"/>
                  </a:cubicBezTo>
                  <a:lnTo>
                    <a:pt x="0" y="1872"/>
                  </a:lnTo>
                  <a:lnTo>
                    <a:pt x="20438" y="1872"/>
                  </a:lnTo>
                  <a:lnTo>
                    <a:pt x="20438" y="69940"/>
                  </a:lnTo>
                  <a:lnTo>
                    <a:pt x="42102" y="69940"/>
                  </a:lnTo>
                  <a:lnTo>
                    <a:pt x="42102" y="49814"/>
                  </a:lnTo>
                  <a:lnTo>
                    <a:pt x="25743" y="49814"/>
                  </a:lnTo>
                  <a:lnTo>
                    <a:pt x="25743" y="36642"/>
                  </a:lnTo>
                  <a:lnTo>
                    <a:pt x="42102" y="36642"/>
                  </a:lnTo>
                  <a:lnTo>
                    <a:pt x="42102" y="0"/>
                  </a:lnTo>
                  <a:lnTo>
                    <a:pt x="62540" y="0"/>
                  </a:lnTo>
                  <a:lnTo>
                    <a:pt x="62540" y="92518"/>
                  </a:lnTo>
                  <a:close/>
                  <a:moveTo>
                    <a:pt x="87302" y="92518"/>
                  </a:moveTo>
                  <a:lnTo>
                    <a:pt x="66842" y="92518"/>
                  </a:lnTo>
                  <a:lnTo>
                    <a:pt x="66842" y="0"/>
                  </a:lnTo>
                  <a:lnTo>
                    <a:pt x="87280" y="0"/>
                  </a:lnTo>
                  <a:lnTo>
                    <a:pt x="87280" y="925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8" name="자유형: 도형 30"/>
            <p:cNvSpPr/>
            <p:nvPr/>
          </p:nvSpPr>
          <p:spPr>
            <a:xfrm>
              <a:off x="9062665" y="6505798"/>
              <a:ext cx="93609" cy="89152"/>
            </a:xfrm>
            <a:custGeom>
              <a:avLst/>
              <a:gdLst>
                <a:gd name="connsiteX0" fmla="*/ 57458 w 93609"/>
                <a:gd name="connsiteY0" fmla="*/ 77295 h 89152"/>
                <a:gd name="connsiteX1" fmla="*/ 95081 w 93609"/>
                <a:gd name="connsiteY1" fmla="*/ 77295 h 89152"/>
                <a:gd name="connsiteX2" fmla="*/ 95081 w 93609"/>
                <a:gd name="connsiteY2" fmla="*/ 90467 h 89152"/>
                <a:gd name="connsiteX3" fmla="*/ 0 w 93609"/>
                <a:gd name="connsiteY3" fmla="*/ 90467 h 89152"/>
                <a:gd name="connsiteX4" fmla="*/ 0 w 93609"/>
                <a:gd name="connsiteY4" fmla="*/ 77295 h 89152"/>
                <a:gd name="connsiteX5" fmla="*/ 36998 w 93609"/>
                <a:gd name="connsiteY5" fmla="*/ 77295 h 89152"/>
                <a:gd name="connsiteX6" fmla="*/ 36998 w 93609"/>
                <a:gd name="connsiteY6" fmla="*/ 59242 h 89152"/>
                <a:gd name="connsiteX7" fmla="*/ 57436 w 93609"/>
                <a:gd name="connsiteY7" fmla="*/ 59242 h 89152"/>
                <a:gd name="connsiteX8" fmla="*/ 57436 w 93609"/>
                <a:gd name="connsiteY8" fmla="*/ 77295 h 89152"/>
                <a:gd name="connsiteX9" fmla="*/ 76113 w 93609"/>
                <a:gd name="connsiteY9" fmla="*/ 8247 h 89152"/>
                <a:gd name="connsiteX10" fmla="*/ 87725 w 93609"/>
                <a:gd name="connsiteY10" fmla="*/ 28105 h 89152"/>
                <a:gd name="connsiteX11" fmla="*/ 76113 w 93609"/>
                <a:gd name="connsiteY11" fmla="*/ 48075 h 89152"/>
                <a:gd name="connsiteX12" fmla="*/ 48164 w 93609"/>
                <a:gd name="connsiteY12" fmla="*/ 56411 h 89152"/>
                <a:gd name="connsiteX13" fmla="*/ 20304 w 93609"/>
                <a:gd name="connsiteY13" fmla="*/ 48075 h 89152"/>
                <a:gd name="connsiteX14" fmla="*/ 8804 w 93609"/>
                <a:gd name="connsiteY14" fmla="*/ 28105 h 89152"/>
                <a:gd name="connsiteX15" fmla="*/ 20304 w 93609"/>
                <a:gd name="connsiteY15" fmla="*/ 8247 h 89152"/>
                <a:gd name="connsiteX16" fmla="*/ 48164 w 93609"/>
                <a:gd name="connsiteY16" fmla="*/ 0 h 89152"/>
                <a:gd name="connsiteX17" fmla="*/ 76113 w 93609"/>
                <a:gd name="connsiteY17" fmla="*/ 8247 h 89152"/>
                <a:gd name="connsiteX18" fmla="*/ 34836 w 93609"/>
                <a:gd name="connsiteY18" fmla="*/ 17563 h 89152"/>
                <a:gd name="connsiteX19" fmla="*/ 29242 w 93609"/>
                <a:gd name="connsiteY19" fmla="*/ 28217 h 89152"/>
                <a:gd name="connsiteX20" fmla="*/ 34836 w 93609"/>
                <a:gd name="connsiteY20" fmla="*/ 38781 h 89152"/>
                <a:gd name="connsiteX21" fmla="*/ 48253 w 93609"/>
                <a:gd name="connsiteY21" fmla="*/ 43261 h 89152"/>
                <a:gd name="connsiteX22" fmla="*/ 61671 w 93609"/>
                <a:gd name="connsiteY22" fmla="*/ 38781 h 89152"/>
                <a:gd name="connsiteX23" fmla="*/ 67265 w 93609"/>
                <a:gd name="connsiteY23" fmla="*/ 28217 h 89152"/>
                <a:gd name="connsiteX24" fmla="*/ 61671 w 93609"/>
                <a:gd name="connsiteY24" fmla="*/ 17563 h 89152"/>
                <a:gd name="connsiteX25" fmla="*/ 48253 w 93609"/>
                <a:gd name="connsiteY25" fmla="*/ 13172 h 89152"/>
                <a:gd name="connsiteX26" fmla="*/ 34836 w 93609"/>
                <a:gd name="connsiteY26" fmla="*/ 17563 h 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3609" h="89152">
                  <a:moveTo>
                    <a:pt x="57458" y="77295"/>
                  </a:moveTo>
                  <a:lnTo>
                    <a:pt x="95081" y="77295"/>
                  </a:lnTo>
                  <a:lnTo>
                    <a:pt x="95081" y="90467"/>
                  </a:lnTo>
                  <a:lnTo>
                    <a:pt x="0" y="90467"/>
                  </a:lnTo>
                  <a:lnTo>
                    <a:pt x="0" y="77295"/>
                  </a:lnTo>
                  <a:lnTo>
                    <a:pt x="36998" y="77295"/>
                  </a:lnTo>
                  <a:lnTo>
                    <a:pt x="36998" y="59242"/>
                  </a:lnTo>
                  <a:lnTo>
                    <a:pt x="57436" y="59242"/>
                  </a:lnTo>
                  <a:lnTo>
                    <a:pt x="57436" y="77295"/>
                  </a:lnTo>
                  <a:close/>
                  <a:moveTo>
                    <a:pt x="76113" y="8247"/>
                  </a:moveTo>
                  <a:cubicBezTo>
                    <a:pt x="83847" y="13752"/>
                    <a:pt x="87725" y="20371"/>
                    <a:pt x="87725" y="28105"/>
                  </a:cubicBezTo>
                  <a:cubicBezTo>
                    <a:pt x="87725" y="35861"/>
                    <a:pt x="83847" y="42503"/>
                    <a:pt x="76113" y="48075"/>
                  </a:cubicBezTo>
                  <a:cubicBezTo>
                    <a:pt x="68380" y="53625"/>
                    <a:pt x="59063" y="56411"/>
                    <a:pt x="48164" y="56411"/>
                  </a:cubicBezTo>
                  <a:cubicBezTo>
                    <a:pt x="37265" y="56411"/>
                    <a:pt x="27971" y="53625"/>
                    <a:pt x="20304" y="48075"/>
                  </a:cubicBezTo>
                  <a:cubicBezTo>
                    <a:pt x="12637" y="42526"/>
                    <a:pt x="8804" y="35861"/>
                    <a:pt x="8804" y="28105"/>
                  </a:cubicBezTo>
                  <a:cubicBezTo>
                    <a:pt x="8804" y="20349"/>
                    <a:pt x="12637" y="13729"/>
                    <a:pt x="20304" y="8247"/>
                  </a:cubicBezTo>
                  <a:cubicBezTo>
                    <a:pt x="27971" y="2741"/>
                    <a:pt x="37265" y="0"/>
                    <a:pt x="48164" y="0"/>
                  </a:cubicBezTo>
                  <a:cubicBezTo>
                    <a:pt x="59063" y="0"/>
                    <a:pt x="68380" y="2764"/>
                    <a:pt x="76113" y="8247"/>
                  </a:cubicBezTo>
                  <a:close/>
                  <a:moveTo>
                    <a:pt x="34836" y="17563"/>
                  </a:moveTo>
                  <a:cubicBezTo>
                    <a:pt x="31114" y="20483"/>
                    <a:pt x="29242" y="24027"/>
                    <a:pt x="29242" y="28217"/>
                  </a:cubicBezTo>
                  <a:cubicBezTo>
                    <a:pt x="29242" y="32273"/>
                    <a:pt x="31114" y="35795"/>
                    <a:pt x="34836" y="38781"/>
                  </a:cubicBezTo>
                  <a:cubicBezTo>
                    <a:pt x="38558" y="41768"/>
                    <a:pt x="43038" y="43261"/>
                    <a:pt x="48253" y="43261"/>
                  </a:cubicBezTo>
                  <a:cubicBezTo>
                    <a:pt x="53469" y="43261"/>
                    <a:pt x="57926" y="41768"/>
                    <a:pt x="61671" y="38781"/>
                  </a:cubicBezTo>
                  <a:cubicBezTo>
                    <a:pt x="65393" y="35795"/>
                    <a:pt x="67265" y="32273"/>
                    <a:pt x="67265" y="28217"/>
                  </a:cubicBezTo>
                  <a:cubicBezTo>
                    <a:pt x="67265" y="24027"/>
                    <a:pt x="65393" y="20483"/>
                    <a:pt x="61671" y="17563"/>
                  </a:cubicBezTo>
                  <a:cubicBezTo>
                    <a:pt x="57949" y="14643"/>
                    <a:pt x="53469" y="13172"/>
                    <a:pt x="48253" y="13172"/>
                  </a:cubicBezTo>
                  <a:cubicBezTo>
                    <a:pt x="43038" y="13172"/>
                    <a:pt x="38580" y="14621"/>
                    <a:pt x="34836" y="1756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9" name="자유형: 도형 31"/>
            <p:cNvSpPr/>
            <p:nvPr/>
          </p:nvSpPr>
          <p:spPr>
            <a:xfrm>
              <a:off x="9199737" y="6496303"/>
              <a:ext cx="86923" cy="104754"/>
            </a:xfrm>
            <a:custGeom>
              <a:avLst/>
              <a:gdLst>
                <a:gd name="connsiteX0" fmla="*/ 55876 w 86923"/>
                <a:gd name="connsiteY0" fmla="*/ 95772 h 104753"/>
                <a:gd name="connsiteX1" fmla="*/ 8960 w 86923"/>
                <a:gd name="connsiteY1" fmla="*/ 95772 h 104753"/>
                <a:gd name="connsiteX2" fmla="*/ 2452 w 86923"/>
                <a:gd name="connsiteY2" fmla="*/ 93320 h 104753"/>
                <a:gd name="connsiteX3" fmla="*/ 0 w 86923"/>
                <a:gd name="connsiteY3" fmla="*/ 86812 h 104753"/>
                <a:gd name="connsiteX4" fmla="*/ 0 w 86923"/>
                <a:gd name="connsiteY4" fmla="*/ 3834 h 104753"/>
                <a:gd name="connsiteX5" fmla="*/ 21330 w 86923"/>
                <a:gd name="connsiteY5" fmla="*/ 3834 h 104753"/>
                <a:gd name="connsiteX6" fmla="*/ 21330 w 86923"/>
                <a:gd name="connsiteY6" fmla="*/ 33276 h 104753"/>
                <a:gd name="connsiteX7" fmla="*/ 34546 w 86923"/>
                <a:gd name="connsiteY7" fmla="*/ 33276 h 104753"/>
                <a:gd name="connsiteX8" fmla="*/ 34546 w 86923"/>
                <a:gd name="connsiteY8" fmla="*/ 3834 h 104753"/>
                <a:gd name="connsiteX9" fmla="*/ 55876 w 86923"/>
                <a:gd name="connsiteY9" fmla="*/ 3834 h 104753"/>
                <a:gd name="connsiteX10" fmla="*/ 55876 w 86923"/>
                <a:gd name="connsiteY10" fmla="*/ 95772 h 104753"/>
                <a:gd name="connsiteX11" fmla="*/ 21330 w 86923"/>
                <a:gd name="connsiteY11" fmla="*/ 80839 h 104753"/>
                <a:gd name="connsiteX12" fmla="*/ 34546 w 86923"/>
                <a:gd name="connsiteY12" fmla="*/ 80839 h 104753"/>
                <a:gd name="connsiteX13" fmla="*/ 34546 w 86923"/>
                <a:gd name="connsiteY13" fmla="*/ 48209 h 104753"/>
                <a:gd name="connsiteX14" fmla="*/ 21330 w 86923"/>
                <a:gd name="connsiteY14" fmla="*/ 48209 h 104753"/>
                <a:gd name="connsiteX15" fmla="*/ 21330 w 86923"/>
                <a:gd name="connsiteY15" fmla="*/ 80839 h 104753"/>
                <a:gd name="connsiteX16" fmla="*/ 87458 w 86923"/>
                <a:gd name="connsiteY16" fmla="*/ 104954 h 104753"/>
                <a:gd name="connsiteX17" fmla="*/ 66128 w 86923"/>
                <a:gd name="connsiteY17" fmla="*/ 104954 h 104753"/>
                <a:gd name="connsiteX18" fmla="*/ 66128 w 86923"/>
                <a:gd name="connsiteY18" fmla="*/ 0 h 104753"/>
                <a:gd name="connsiteX19" fmla="*/ 87458 w 86923"/>
                <a:gd name="connsiteY19" fmla="*/ 0 h 104753"/>
                <a:gd name="connsiteX20" fmla="*/ 87458 w 86923"/>
                <a:gd name="connsiteY20" fmla="*/ 104954 h 10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6923" h="104753">
                  <a:moveTo>
                    <a:pt x="55876" y="95772"/>
                  </a:moveTo>
                  <a:lnTo>
                    <a:pt x="8960" y="95772"/>
                  </a:lnTo>
                  <a:cubicBezTo>
                    <a:pt x="6263" y="95772"/>
                    <a:pt x="4079" y="94947"/>
                    <a:pt x="2452" y="93320"/>
                  </a:cubicBezTo>
                  <a:cubicBezTo>
                    <a:pt x="825" y="91693"/>
                    <a:pt x="0" y="89509"/>
                    <a:pt x="0" y="86812"/>
                  </a:cubicBezTo>
                  <a:lnTo>
                    <a:pt x="0" y="3834"/>
                  </a:lnTo>
                  <a:lnTo>
                    <a:pt x="21330" y="3834"/>
                  </a:lnTo>
                  <a:lnTo>
                    <a:pt x="21330" y="33276"/>
                  </a:lnTo>
                  <a:lnTo>
                    <a:pt x="34546" y="33276"/>
                  </a:lnTo>
                  <a:lnTo>
                    <a:pt x="34546" y="3834"/>
                  </a:lnTo>
                  <a:lnTo>
                    <a:pt x="55876" y="3834"/>
                  </a:lnTo>
                  <a:lnTo>
                    <a:pt x="55876" y="95772"/>
                  </a:lnTo>
                  <a:close/>
                  <a:moveTo>
                    <a:pt x="21330" y="80839"/>
                  </a:moveTo>
                  <a:lnTo>
                    <a:pt x="34546" y="80839"/>
                  </a:lnTo>
                  <a:lnTo>
                    <a:pt x="34546" y="48209"/>
                  </a:lnTo>
                  <a:lnTo>
                    <a:pt x="21330" y="48209"/>
                  </a:lnTo>
                  <a:lnTo>
                    <a:pt x="21330" y="80839"/>
                  </a:lnTo>
                  <a:close/>
                  <a:moveTo>
                    <a:pt x="87458" y="104954"/>
                  </a:moveTo>
                  <a:lnTo>
                    <a:pt x="66128" y="104954"/>
                  </a:lnTo>
                  <a:lnTo>
                    <a:pt x="66128" y="0"/>
                  </a:lnTo>
                  <a:lnTo>
                    <a:pt x="87458" y="0"/>
                  </a:lnTo>
                  <a:lnTo>
                    <a:pt x="87458" y="104954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0" name="자유형: 도형 36"/>
            <p:cNvSpPr/>
            <p:nvPr/>
          </p:nvSpPr>
          <p:spPr>
            <a:xfrm>
              <a:off x="9304223" y="6496526"/>
              <a:ext cx="93609" cy="100296"/>
            </a:xfrm>
            <a:custGeom>
              <a:avLst/>
              <a:gdLst>
                <a:gd name="connsiteX0" fmla="*/ 72547 w 93609"/>
                <a:gd name="connsiteY0" fmla="*/ 72302 h 100296"/>
                <a:gd name="connsiteX1" fmla="*/ 53981 w 93609"/>
                <a:gd name="connsiteY1" fmla="*/ 72302 h 100296"/>
                <a:gd name="connsiteX2" fmla="*/ 53981 w 93609"/>
                <a:gd name="connsiteY2" fmla="*/ 36686 h 100296"/>
                <a:gd name="connsiteX3" fmla="*/ 49925 w 93609"/>
                <a:gd name="connsiteY3" fmla="*/ 36686 h 100296"/>
                <a:gd name="connsiteX4" fmla="*/ 42236 w 93609"/>
                <a:gd name="connsiteY4" fmla="*/ 53647 h 100296"/>
                <a:gd name="connsiteX5" fmla="*/ 25809 w 93609"/>
                <a:gd name="connsiteY5" fmla="*/ 59955 h 100296"/>
                <a:gd name="connsiteX6" fmla="*/ 8001 w 93609"/>
                <a:gd name="connsiteY6" fmla="*/ 51352 h 100296"/>
                <a:gd name="connsiteX7" fmla="*/ 0 w 93609"/>
                <a:gd name="connsiteY7" fmla="*/ 29443 h 100296"/>
                <a:gd name="connsiteX8" fmla="*/ 8001 w 93609"/>
                <a:gd name="connsiteY8" fmla="*/ 7979 h 100296"/>
                <a:gd name="connsiteX9" fmla="*/ 25809 w 93609"/>
                <a:gd name="connsiteY9" fmla="*/ 22 h 100296"/>
                <a:gd name="connsiteX10" fmla="*/ 42013 w 93609"/>
                <a:gd name="connsiteY10" fmla="*/ 5238 h 100296"/>
                <a:gd name="connsiteX11" fmla="*/ 49903 w 93609"/>
                <a:gd name="connsiteY11" fmla="*/ 21775 h 100296"/>
                <a:gd name="connsiteX12" fmla="*/ 53959 w 93609"/>
                <a:gd name="connsiteY12" fmla="*/ 21775 h 100296"/>
                <a:gd name="connsiteX13" fmla="*/ 53959 w 93609"/>
                <a:gd name="connsiteY13" fmla="*/ 0 h 100296"/>
                <a:gd name="connsiteX14" fmla="*/ 72525 w 93609"/>
                <a:gd name="connsiteY14" fmla="*/ 0 h 100296"/>
                <a:gd name="connsiteX15" fmla="*/ 72525 w 93609"/>
                <a:gd name="connsiteY15" fmla="*/ 72302 h 100296"/>
                <a:gd name="connsiteX16" fmla="*/ 12414 w 93609"/>
                <a:gd name="connsiteY16" fmla="*/ 62273 h 100296"/>
                <a:gd name="connsiteX17" fmla="*/ 33744 w 93609"/>
                <a:gd name="connsiteY17" fmla="*/ 62273 h 100296"/>
                <a:gd name="connsiteX18" fmla="*/ 33744 w 93609"/>
                <a:gd name="connsiteY18" fmla="*/ 87436 h 100296"/>
                <a:gd name="connsiteX19" fmla="*/ 95593 w 93609"/>
                <a:gd name="connsiteY19" fmla="*/ 87436 h 100296"/>
                <a:gd name="connsiteX20" fmla="*/ 95593 w 93609"/>
                <a:gd name="connsiteY20" fmla="*/ 102369 h 100296"/>
                <a:gd name="connsiteX21" fmla="*/ 21374 w 93609"/>
                <a:gd name="connsiteY21" fmla="*/ 102369 h 100296"/>
                <a:gd name="connsiteX22" fmla="*/ 14866 w 93609"/>
                <a:gd name="connsiteY22" fmla="*/ 99917 h 100296"/>
                <a:gd name="connsiteX23" fmla="*/ 12414 w 93609"/>
                <a:gd name="connsiteY23" fmla="*/ 93409 h 100296"/>
                <a:gd name="connsiteX24" fmla="*/ 12414 w 93609"/>
                <a:gd name="connsiteY24" fmla="*/ 62273 h 100296"/>
                <a:gd name="connsiteX25" fmla="*/ 21263 w 93609"/>
                <a:gd name="connsiteY25" fmla="*/ 19301 h 100296"/>
                <a:gd name="connsiteX26" fmla="*/ 19457 w 93609"/>
                <a:gd name="connsiteY26" fmla="*/ 29955 h 100296"/>
                <a:gd name="connsiteX27" fmla="*/ 21263 w 93609"/>
                <a:gd name="connsiteY27" fmla="*/ 40497 h 100296"/>
                <a:gd name="connsiteX28" fmla="*/ 25854 w 93609"/>
                <a:gd name="connsiteY28" fmla="*/ 44977 h 100296"/>
                <a:gd name="connsiteX29" fmla="*/ 30869 w 93609"/>
                <a:gd name="connsiteY29" fmla="*/ 40497 h 100296"/>
                <a:gd name="connsiteX30" fmla="*/ 32897 w 93609"/>
                <a:gd name="connsiteY30" fmla="*/ 29955 h 100296"/>
                <a:gd name="connsiteX31" fmla="*/ 30869 w 93609"/>
                <a:gd name="connsiteY31" fmla="*/ 19301 h 100296"/>
                <a:gd name="connsiteX32" fmla="*/ 25854 w 93609"/>
                <a:gd name="connsiteY32" fmla="*/ 14911 h 100296"/>
                <a:gd name="connsiteX33" fmla="*/ 21263 w 93609"/>
                <a:gd name="connsiteY33" fmla="*/ 19301 h 100296"/>
                <a:gd name="connsiteX34" fmla="*/ 94100 w 93609"/>
                <a:gd name="connsiteY34" fmla="*/ 72302 h 100296"/>
                <a:gd name="connsiteX35" fmla="*/ 75534 w 93609"/>
                <a:gd name="connsiteY35" fmla="*/ 72302 h 100296"/>
                <a:gd name="connsiteX36" fmla="*/ 75534 w 93609"/>
                <a:gd name="connsiteY36" fmla="*/ 0 h 100296"/>
                <a:gd name="connsiteX37" fmla="*/ 94100 w 93609"/>
                <a:gd name="connsiteY37" fmla="*/ 0 h 100296"/>
                <a:gd name="connsiteX38" fmla="*/ 94100 w 93609"/>
                <a:gd name="connsiteY38" fmla="*/ 72302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3609" h="100296">
                  <a:moveTo>
                    <a:pt x="72547" y="72302"/>
                  </a:moveTo>
                  <a:lnTo>
                    <a:pt x="53981" y="72302"/>
                  </a:lnTo>
                  <a:lnTo>
                    <a:pt x="53981" y="36686"/>
                  </a:lnTo>
                  <a:lnTo>
                    <a:pt x="49925" y="36686"/>
                  </a:lnTo>
                  <a:cubicBezTo>
                    <a:pt x="49078" y="43796"/>
                    <a:pt x="46515" y="49435"/>
                    <a:pt x="42236" y="53647"/>
                  </a:cubicBezTo>
                  <a:cubicBezTo>
                    <a:pt x="37979" y="57837"/>
                    <a:pt x="32496" y="59955"/>
                    <a:pt x="25809" y="59955"/>
                  </a:cubicBezTo>
                  <a:cubicBezTo>
                    <a:pt x="19257" y="59955"/>
                    <a:pt x="13328" y="57080"/>
                    <a:pt x="8001" y="51352"/>
                  </a:cubicBezTo>
                  <a:cubicBezTo>
                    <a:pt x="2675" y="45601"/>
                    <a:pt x="0" y="38313"/>
                    <a:pt x="0" y="29443"/>
                  </a:cubicBezTo>
                  <a:cubicBezTo>
                    <a:pt x="0" y="20438"/>
                    <a:pt x="2675" y="13284"/>
                    <a:pt x="8001" y="7979"/>
                  </a:cubicBezTo>
                  <a:cubicBezTo>
                    <a:pt x="13328" y="2675"/>
                    <a:pt x="19279" y="22"/>
                    <a:pt x="25809" y="22"/>
                  </a:cubicBezTo>
                  <a:cubicBezTo>
                    <a:pt x="32496" y="22"/>
                    <a:pt x="37890" y="1761"/>
                    <a:pt x="42013" y="5238"/>
                  </a:cubicBezTo>
                  <a:cubicBezTo>
                    <a:pt x="46136" y="8715"/>
                    <a:pt x="48766" y="14220"/>
                    <a:pt x="49903" y="21775"/>
                  </a:cubicBezTo>
                  <a:lnTo>
                    <a:pt x="53959" y="21775"/>
                  </a:lnTo>
                  <a:lnTo>
                    <a:pt x="53959" y="0"/>
                  </a:lnTo>
                  <a:lnTo>
                    <a:pt x="72525" y="0"/>
                  </a:lnTo>
                  <a:lnTo>
                    <a:pt x="72525" y="72302"/>
                  </a:lnTo>
                  <a:close/>
                  <a:moveTo>
                    <a:pt x="12414" y="62273"/>
                  </a:moveTo>
                  <a:lnTo>
                    <a:pt x="33744" y="62273"/>
                  </a:lnTo>
                  <a:lnTo>
                    <a:pt x="33744" y="87436"/>
                  </a:lnTo>
                  <a:lnTo>
                    <a:pt x="95593" y="87436"/>
                  </a:lnTo>
                  <a:lnTo>
                    <a:pt x="95593" y="102369"/>
                  </a:lnTo>
                  <a:lnTo>
                    <a:pt x="21374" y="102369"/>
                  </a:lnTo>
                  <a:cubicBezTo>
                    <a:pt x="18677" y="102369"/>
                    <a:pt x="16493" y="101544"/>
                    <a:pt x="14866" y="99917"/>
                  </a:cubicBezTo>
                  <a:cubicBezTo>
                    <a:pt x="13239" y="98290"/>
                    <a:pt x="12414" y="96106"/>
                    <a:pt x="12414" y="93409"/>
                  </a:cubicBezTo>
                  <a:lnTo>
                    <a:pt x="12414" y="62273"/>
                  </a:lnTo>
                  <a:close/>
                  <a:moveTo>
                    <a:pt x="21263" y="19301"/>
                  </a:moveTo>
                  <a:cubicBezTo>
                    <a:pt x="20059" y="22221"/>
                    <a:pt x="19457" y="25787"/>
                    <a:pt x="19457" y="29955"/>
                  </a:cubicBezTo>
                  <a:cubicBezTo>
                    <a:pt x="19457" y="33989"/>
                    <a:pt x="20059" y="37511"/>
                    <a:pt x="21263" y="40497"/>
                  </a:cubicBezTo>
                  <a:cubicBezTo>
                    <a:pt x="22466" y="43484"/>
                    <a:pt x="24004" y="44977"/>
                    <a:pt x="25854" y="44977"/>
                  </a:cubicBezTo>
                  <a:cubicBezTo>
                    <a:pt x="27838" y="44977"/>
                    <a:pt x="29509" y="43484"/>
                    <a:pt x="30869" y="40497"/>
                  </a:cubicBezTo>
                  <a:cubicBezTo>
                    <a:pt x="32228" y="37511"/>
                    <a:pt x="32897" y="33989"/>
                    <a:pt x="32897" y="29955"/>
                  </a:cubicBezTo>
                  <a:cubicBezTo>
                    <a:pt x="32897" y="25787"/>
                    <a:pt x="32228" y="22221"/>
                    <a:pt x="30869" y="19301"/>
                  </a:cubicBezTo>
                  <a:cubicBezTo>
                    <a:pt x="29509" y="16382"/>
                    <a:pt x="27838" y="14911"/>
                    <a:pt x="25854" y="14911"/>
                  </a:cubicBezTo>
                  <a:cubicBezTo>
                    <a:pt x="23982" y="14911"/>
                    <a:pt x="22466" y="16382"/>
                    <a:pt x="21263" y="19301"/>
                  </a:cubicBezTo>
                  <a:close/>
                  <a:moveTo>
                    <a:pt x="94100" y="72302"/>
                  </a:moveTo>
                  <a:lnTo>
                    <a:pt x="75534" y="72302"/>
                  </a:lnTo>
                  <a:lnTo>
                    <a:pt x="75534" y="0"/>
                  </a:lnTo>
                  <a:lnTo>
                    <a:pt x="94100" y="0"/>
                  </a:lnTo>
                  <a:lnTo>
                    <a:pt x="94100" y="72302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1" name="자유형: 도형 38"/>
            <p:cNvSpPr/>
            <p:nvPr/>
          </p:nvSpPr>
          <p:spPr>
            <a:xfrm>
              <a:off x="9413701" y="6496526"/>
              <a:ext cx="93609" cy="102525"/>
            </a:xfrm>
            <a:custGeom>
              <a:avLst/>
              <a:gdLst>
                <a:gd name="connsiteX0" fmla="*/ 71232 w 93609"/>
                <a:gd name="connsiteY0" fmla="*/ 104509 h 102525"/>
                <a:gd name="connsiteX1" fmla="*/ 52042 w 93609"/>
                <a:gd name="connsiteY1" fmla="*/ 104509 h 102525"/>
                <a:gd name="connsiteX2" fmla="*/ 52042 w 93609"/>
                <a:gd name="connsiteY2" fmla="*/ 52890 h 102525"/>
                <a:gd name="connsiteX3" fmla="*/ 47563 w 93609"/>
                <a:gd name="connsiteY3" fmla="*/ 52890 h 102525"/>
                <a:gd name="connsiteX4" fmla="*/ 40408 w 93609"/>
                <a:gd name="connsiteY4" fmla="*/ 84449 h 102525"/>
                <a:gd name="connsiteX5" fmla="*/ 24093 w 93609"/>
                <a:gd name="connsiteY5" fmla="*/ 92986 h 102525"/>
                <a:gd name="connsiteX6" fmla="*/ 7244 w 93609"/>
                <a:gd name="connsiteY6" fmla="*/ 82600 h 102525"/>
                <a:gd name="connsiteX7" fmla="*/ 0 w 93609"/>
                <a:gd name="connsiteY7" fmla="*/ 48075 h 102525"/>
                <a:gd name="connsiteX8" fmla="*/ 7244 w 93609"/>
                <a:gd name="connsiteY8" fmla="*/ 13462 h 102525"/>
                <a:gd name="connsiteX9" fmla="*/ 24093 w 93609"/>
                <a:gd name="connsiteY9" fmla="*/ 3187 h 102525"/>
                <a:gd name="connsiteX10" fmla="*/ 39873 w 93609"/>
                <a:gd name="connsiteY10" fmla="*/ 11077 h 102525"/>
                <a:gd name="connsiteX11" fmla="*/ 47563 w 93609"/>
                <a:gd name="connsiteY11" fmla="*/ 37957 h 102525"/>
                <a:gd name="connsiteX12" fmla="*/ 52042 w 93609"/>
                <a:gd name="connsiteY12" fmla="*/ 37957 h 102525"/>
                <a:gd name="connsiteX13" fmla="*/ 52042 w 93609"/>
                <a:gd name="connsiteY13" fmla="*/ 0 h 102525"/>
                <a:gd name="connsiteX14" fmla="*/ 71232 w 93609"/>
                <a:gd name="connsiteY14" fmla="*/ 0 h 102525"/>
                <a:gd name="connsiteX15" fmla="*/ 71232 w 93609"/>
                <a:gd name="connsiteY15" fmla="*/ 104509 h 102525"/>
                <a:gd name="connsiteX16" fmla="*/ 20349 w 93609"/>
                <a:gd name="connsiteY16" fmla="*/ 24584 h 102525"/>
                <a:gd name="connsiteX17" fmla="*/ 18744 w 93609"/>
                <a:gd name="connsiteY17" fmla="*/ 48098 h 102525"/>
                <a:gd name="connsiteX18" fmla="*/ 20349 w 93609"/>
                <a:gd name="connsiteY18" fmla="*/ 71612 h 102525"/>
                <a:gd name="connsiteX19" fmla="*/ 24071 w 93609"/>
                <a:gd name="connsiteY19" fmla="*/ 78075 h 102525"/>
                <a:gd name="connsiteX20" fmla="*/ 28016 w 93609"/>
                <a:gd name="connsiteY20" fmla="*/ 71612 h 102525"/>
                <a:gd name="connsiteX21" fmla="*/ 29621 w 93609"/>
                <a:gd name="connsiteY21" fmla="*/ 48098 h 102525"/>
                <a:gd name="connsiteX22" fmla="*/ 28016 w 93609"/>
                <a:gd name="connsiteY22" fmla="*/ 24584 h 102525"/>
                <a:gd name="connsiteX23" fmla="*/ 24071 w 93609"/>
                <a:gd name="connsiteY23" fmla="*/ 18142 h 102525"/>
                <a:gd name="connsiteX24" fmla="*/ 20349 w 93609"/>
                <a:gd name="connsiteY24" fmla="*/ 24584 h 102525"/>
                <a:gd name="connsiteX25" fmla="*/ 93832 w 93609"/>
                <a:gd name="connsiteY25" fmla="*/ 104509 h 102525"/>
                <a:gd name="connsiteX26" fmla="*/ 74642 w 93609"/>
                <a:gd name="connsiteY26" fmla="*/ 104509 h 102525"/>
                <a:gd name="connsiteX27" fmla="*/ 74642 w 93609"/>
                <a:gd name="connsiteY27" fmla="*/ 0 h 102525"/>
                <a:gd name="connsiteX28" fmla="*/ 93832 w 93609"/>
                <a:gd name="connsiteY28" fmla="*/ 0 h 102525"/>
                <a:gd name="connsiteX29" fmla="*/ 93832 w 93609"/>
                <a:gd name="connsiteY29" fmla="*/ 104509 h 10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3609" h="102525">
                  <a:moveTo>
                    <a:pt x="71232" y="104509"/>
                  </a:moveTo>
                  <a:lnTo>
                    <a:pt x="52042" y="104509"/>
                  </a:lnTo>
                  <a:lnTo>
                    <a:pt x="52042" y="52890"/>
                  </a:lnTo>
                  <a:lnTo>
                    <a:pt x="47563" y="52890"/>
                  </a:lnTo>
                  <a:cubicBezTo>
                    <a:pt x="47273" y="68246"/>
                    <a:pt x="44888" y="78766"/>
                    <a:pt x="40408" y="84449"/>
                  </a:cubicBezTo>
                  <a:cubicBezTo>
                    <a:pt x="35928" y="90133"/>
                    <a:pt x="30490" y="92986"/>
                    <a:pt x="24093" y="92986"/>
                  </a:cubicBezTo>
                  <a:cubicBezTo>
                    <a:pt x="17697" y="92986"/>
                    <a:pt x="12080" y="89531"/>
                    <a:pt x="7244" y="82600"/>
                  </a:cubicBezTo>
                  <a:cubicBezTo>
                    <a:pt x="2407" y="75668"/>
                    <a:pt x="0" y="64167"/>
                    <a:pt x="0" y="48075"/>
                  </a:cubicBezTo>
                  <a:cubicBezTo>
                    <a:pt x="0" y="31850"/>
                    <a:pt x="2407" y="20304"/>
                    <a:pt x="7244" y="13462"/>
                  </a:cubicBezTo>
                  <a:cubicBezTo>
                    <a:pt x="12080" y="6620"/>
                    <a:pt x="17697" y="3187"/>
                    <a:pt x="24093" y="3187"/>
                  </a:cubicBezTo>
                  <a:cubicBezTo>
                    <a:pt x="30490" y="3187"/>
                    <a:pt x="35750" y="5817"/>
                    <a:pt x="39873" y="11077"/>
                  </a:cubicBezTo>
                  <a:cubicBezTo>
                    <a:pt x="43996" y="16337"/>
                    <a:pt x="46560" y="25297"/>
                    <a:pt x="47563" y="37957"/>
                  </a:cubicBezTo>
                  <a:lnTo>
                    <a:pt x="52042" y="37957"/>
                  </a:lnTo>
                  <a:lnTo>
                    <a:pt x="52042" y="0"/>
                  </a:lnTo>
                  <a:lnTo>
                    <a:pt x="71232" y="0"/>
                  </a:lnTo>
                  <a:lnTo>
                    <a:pt x="71232" y="104509"/>
                  </a:lnTo>
                  <a:close/>
                  <a:moveTo>
                    <a:pt x="20349" y="24584"/>
                  </a:moveTo>
                  <a:cubicBezTo>
                    <a:pt x="19279" y="28885"/>
                    <a:pt x="18744" y="36731"/>
                    <a:pt x="18744" y="48098"/>
                  </a:cubicBezTo>
                  <a:cubicBezTo>
                    <a:pt x="18744" y="59465"/>
                    <a:pt x="19279" y="67310"/>
                    <a:pt x="20349" y="71612"/>
                  </a:cubicBezTo>
                  <a:cubicBezTo>
                    <a:pt x="21419" y="75913"/>
                    <a:pt x="22667" y="78075"/>
                    <a:pt x="24071" y="78075"/>
                  </a:cubicBezTo>
                  <a:cubicBezTo>
                    <a:pt x="25631" y="78075"/>
                    <a:pt x="26946" y="75935"/>
                    <a:pt x="28016" y="71612"/>
                  </a:cubicBezTo>
                  <a:cubicBezTo>
                    <a:pt x="29086" y="67310"/>
                    <a:pt x="29621" y="59465"/>
                    <a:pt x="29621" y="48098"/>
                  </a:cubicBezTo>
                  <a:cubicBezTo>
                    <a:pt x="29621" y="36731"/>
                    <a:pt x="29086" y="28885"/>
                    <a:pt x="28016" y="24584"/>
                  </a:cubicBezTo>
                  <a:cubicBezTo>
                    <a:pt x="26946" y="20282"/>
                    <a:pt x="25631" y="18142"/>
                    <a:pt x="24071" y="18142"/>
                  </a:cubicBezTo>
                  <a:cubicBezTo>
                    <a:pt x="22667" y="18120"/>
                    <a:pt x="21419" y="20282"/>
                    <a:pt x="20349" y="24584"/>
                  </a:cubicBezTo>
                  <a:close/>
                  <a:moveTo>
                    <a:pt x="93832" y="104509"/>
                  </a:moveTo>
                  <a:lnTo>
                    <a:pt x="74642" y="104509"/>
                  </a:lnTo>
                  <a:lnTo>
                    <a:pt x="74642" y="0"/>
                  </a:lnTo>
                  <a:lnTo>
                    <a:pt x="93832" y="0"/>
                  </a:lnTo>
                  <a:lnTo>
                    <a:pt x="93832" y="104509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2" name="자유형: 도형 39"/>
            <p:cNvSpPr/>
            <p:nvPr/>
          </p:nvSpPr>
          <p:spPr>
            <a:xfrm>
              <a:off x="9520327" y="6498822"/>
              <a:ext cx="98067" cy="100296"/>
            </a:xfrm>
            <a:custGeom>
              <a:avLst/>
              <a:gdLst>
                <a:gd name="connsiteX0" fmla="*/ 0 w 98067"/>
                <a:gd name="connsiteY0" fmla="*/ 86210 h 100296"/>
                <a:gd name="connsiteX1" fmla="*/ 98335 w 98067"/>
                <a:gd name="connsiteY1" fmla="*/ 86210 h 100296"/>
                <a:gd name="connsiteX2" fmla="*/ 98335 w 98067"/>
                <a:gd name="connsiteY2" fmla="*/ 101143 h 100296"/>
                <a:gd name="connsiteX3" fmla="*/ 0 w 98067"/>
                <a:gd name="connsiteY3" fmla="*/ 101143 h 100296"/>
                <a:gd name="connsiteX4" fmla="*/ 0 w 98067"/>
                <a:gd name="connsiteY4" fmla="*/ 86210 h 100296"/>
                <a:gd name="connsiteX5" fmla="*/ 70831 w 98067"/>
                <a:gd name="connsiteY5" fmla="*/ 33744 h 100296"/>
                <a:gd name="connsiteX6" fmla="*/ 97710 w 98067"/>
                <a:gd name="connsiteY6" fmla="*/ 52511 h 100296"/>
                <a:gd name="connsiteX7" fmla="*/ 86188 w 98067"/>
                <a:gd name="connsiteY7" fmla="*/ 65727 h 100296"/>
                <a:gd name="connsiteX8" fmla="*/ 65504 w 98067"/>
                <a:gd name="connsiteY8" fmla="*/ 56456 h 100296"/>
                <a:gd name="connsiteX9" fmla="*/ 49301 w 98067"/>
                <a:gd name="connsiteY9" fmla="*/ 40988 h 100296"/>
                <a:gd name="connsiteX10" fmla="*/ 32674 w 98067"/>
                <a:gd name="connsiteY10" fmla="*/ 56768 h 100296"/>
                <a:gd name="connsiteX11" fmla="*/ 12414 w 98067"/>
                <a:gd name="connsiteY11" fmla="*/ 65505 h 100296"/>
                <a:gd name="connsiteX12" fmla="*/ 245 w 98067"/>
                <a:gd name="connsiteY12" fmla="*/ 52488 h 100296"/>
                <a:gd name="connsiteX13" fmla="*/ 27436 w 98067"/>
                <a:gd name="connsiteY13" fmla="*/ 33922 h 100296"/>
                <a:gd name="connsiteX14" fmla="*/ 38425 w 98067"/>
                <a:gd name="connsiteY14" fmla="*/ 0 h 100296"/>
                <a:gd name="connsiteX15" fmla="*/ 59754 w 98067"/>
                <a:gd name="connsiteY15" fmla="*/ 0 h 100296"/>
                <a:gd name="connsiteX16" fmla="*/ 70831 w 98067"/>
                <a:gd name="connsiteY16" fmla="*/ 33744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067" h="100296">
                  <a:moveTo>
                    <a:pt x="0" y="86210"/>
                  </a:moveTo>
                  <a:lnTo>
                    <a:pt x="98335" y="86210"/>
                  </a:lnTo>
                  <a:lnTo>
                    <a:pt x="98335" y="101143"/>
                  </a:lnTo>
                  <a:lnTo>
                    <a:pt x="0" y="101143"/>
                  </a:lnTo>
                  <a:lnTo>
                    <a:pt x="0" y="86210"/>
                  </a:lnTo>
                  <a:close/>
                  <a:moveTo>
                    <a:pt x="70831" y="33744"/>
                  </a:moveTo>
                  <a:cubicBezTo>
                    <a:pt x="76671" y="41433"/>
                    <a:pt x="85608" y="47674"/>
                    <a:pt x="97710" y="52511"/>
                  </a:cubicBezTo>
                  <a:lnTo>
                    <a:pt x="86188" y="65727"/>
                  </a:lnTo>
                  <a:cubicBezTo>
                    <a:pt x="78654" y="63588"/>
                    <a:pt x="71745" y="60512"/>
                    <a:pt x="65504" y="56456"/>
                  </a:cubicBezTo>
                  <a:cubicBezTo>
                    <a:pt x="59241" y="52399"/>
                    <a:pt x="53848" y="47251"/>
                    <a:pt x="49301" y="40988"/>
                  </a:cubicBezTo>
                  <a:cubicBezTo>
                    <a:pt x="44465" y="47540"/>
                    <a:pt x="38915" y="52800"/>
                    <a:pt x="32674" y="56768"/>
                  </a:cubicBezTo>
                  <a:cubicBezTo>
                    <a:pt x="26411" y="60757"/>
                    <a:pt x="19658" y="63677"/>
                    <a:pt x="12414" y="65505"/>
                  </a:cubicBezTo>
                  <a:lnTo>
                    <a:pt x="245" y="52488"/>
                  </a:lnTo>
                  <a:cubicBezTo>
                    <a:pt x="11902" y="48365"/>
                    <a:pt x="20973" y="42169"/>
                    <a:pt x="27436" y="33922"/>
                  </a:cubicBezTo>
                  <a:cubicBezTo>
                    <a:pt x="33900" y="25676"/>
                    <a:pt x="37578" y="14376"/>
                    <a:pt x="38425" y="0"/>
                  </a:cubicBezTo>
                  <a:lnTo>
                    <a:pt x="59754" y="0"/>
                  </a:lnTo>
                  <a:cubicBezTo>
                    <a:pt x="61292" y="14822"/>
                    <a:pt x="64992" y="26055"/>
                    <a:pt x="70831" y="33744"/>
                  </a:cubicBez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9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ko-KR" altLang="en-US" sz="2000" b="1" kern="0" dirty="0" smtClean="0">
          <a:solidFill>
            <a:schemeClr val="tx1"/>
          </a:solidFill>
          <a:latin typeface="맑은 고딕"/>
          <a:ea typeface="맑은 고딕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/>
        <a:defRPr lang="ko-KR" altLang="en-US" sz="1600" b="1" kern="0" dirty="0" smtClean="0">
          <a:solidFill>
            <a:prstClr val="black"/>
          </a:solidFill>
          <a:latin typeface="맑은 고딕"/>
          <a:ea typeface="맑은 고딕"/>
          <a:cs typeface="+mn-cs"/>
        </a:defRPr>
      </a:lvl1pPr>
      <a:lvl2pPr marL="817563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/>
        <a:buChar char="§"/>
        <a:defRPr sz="1400">
          <a:solidFill>
            <a:schemeClr val="tx1"/>
          </a:solidFill>
          <a:latin typeface="+mn-lt"/>
          <a:ea typeface="+mn-ea"/>
        </a:defRPr>
      </a:lvl2pPr>
      <a:lvl3pPr marL="12255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1633538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목차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58174" y="3543929"/>
            <a:ext cx="6798870" cy="502920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latinLnBrk="0">
              <a:spcBef>
                <a:spcPct val="50000"/>
              </a:spcBef>
              <a:buClr>
                <a:schemeClr val="bg2"/>
              </a:buClr>
              <a:defRPr/>
            </a:pPr>
            <a:r>
              <a:rPr kumimoji="1" lang="en-US" altLang="ko-KR" sz="2400">
                <a:latin typeface="맑은 고딕"/>
                <a:ea typeface="맑은 고딕"/>
              </a:rPr>
              <a:t>KEB </a:t>
            </a:r>
            <a:r>
              <a:rPr kumimoji="1" lang="ko-KR" altLang="en-US" sz="2400">
                <a:latin typeface="맑은 고딕"/>
                <a:ea typeface="맑은 고딕"/>
              </a:rPr>
              <a:t>하나은행</a:t>
            </a:r>
          </a:p>
          <a:p>
            <a:pPr latinLnBrk="0">
              <a:spcBef>
                <a:spcPct val="50000"/>
              </a:spcBef>
              <a:buClr>
                <a:schemeClr val="bg2"/>
              </a:buClr>
              <a:defRPr/>
            </a:pPr>
            <a:r>
              <a:rPr kumimoji="1" lang="ko-KR" altLang="en-US" sz="2400">
                <a:latin typeface="맑은 고딕"/>
                <a:ea typeface="맑은 고딕"/>
              </a:rPr>
              <a:t>글로벌 차세대시스템 구축을 위한 준비 컨설팅</a:t>
            </a:r>
          </a:p>
          <a:p>
            <a:pPr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2400"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5631" y="292143"/>
            <a:ext cx="3180457" cy="54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31825" y="4292600"/>
            <a:ext cx="8642350" cy="7921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9pPr>
          </a:lstStyle>
          <a:p>
            <a:pPr lvl="0">
              <a:defRPr/>
            </a:pPr>
            <a:r>
              <a:rPr lang="en-US" altLang="ko-KR" sz="18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cs typeface="Arial"/>
              </a:rPr>
              <a:t>2025.02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31825" y="2096852"/>
            <a:ext cx="8642350" cy="7921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cs typeface="Arial"/>
              </a:rPr>
              <a:t>Spider</a:t>
            </a:r>
            <a:r>
              <a:rPr lang="ko-KR" altLang="en-US" sz="3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cs typeface="Arial"/>
              </a:rPr>
              <a:t> 코드 생성 </a:t>
            </a:r>
            <a:r>
              <a:rPr lang="ko-KR" altLang="en-US" sz="3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</a:rPr>
              <a:t>솔</a:t>
            </a:r>
            <a:r>
              <a:rPr lang="ko-KR" altLang="en-US" sz="3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cs typeface="Arial"/>
              </a:rPr>
              <a:t>루션</a:t>
            </a:r>
            <a:endParaRPr lang="en-US" altLang="ko-KR" sz="3200" kern="0" dirty="0">
              <a:solidFill>
                <a:prstClr val="black">
                  <a:lumMod val="95000"/>
                  <a:lumOff val="5000"/>
                </a:prstClr>
              </a:solidFill>
              <a:latin typeface="맑은 고딕"/>
              <a:cs typeface="Arial"/>
            </a:endParaRPr>
          </a:p>
        </p:txBody>
      </p:sp>
      <p:grpSp>
        <p:nvGrpSpPr>
          <p:cNvPr id="5" name="그룹 1"/>
          <p:cNvGrpSpPr/>
          <p:nvPr/>
        </p:nvGrpSpPr>
        <p:grpSpPr>
          <a:xfrm>
            <a:off x="4340932" y="5412263"/>
            <a:ext cx="1296144" cy="314854"/>
            <a:chOff x="8925327" y="6496303"/>
            <a:chExt cx="693067" cy="170838"/>
          </a:xfrm>
        </p:grpSpPr>
        <p:sp>
          <p:nvSpPr>
            <p:cNvPr id="6" name="자유형: 도형 8"/>
            <p:cNvSpPr/>
            <p:nvPr/>
          </p:nvSpPr>
          <p:spPr>
            <a:xfrm>
              <a:off x="8925327" y="6496905"/>
              <a:ext cx="265227" cy="106983"/>
            </a:xfrm>
            <a:custGeom>
              <a:avLst/>
              <a:gdLst>
                <a:gd name="connsiteX0" fmla="*/ 0 w 265226"/>
                <a:gd name="connsiteY0" fmla="*/ 0 h 106982"/>
                <a:gd name="connsiteX1" fmla="*/ 267010 w 265226"/>
                <a:gd name="connsiteY1" fmla="*/ 0 h 106982"/>
                <a:gd name="connsiteX2" fmla="*/ 267010 w 265226"/>
                <a:gd name="connsiteY2" fmla="*/ 107651 h 106982"/>
                <a:gd name="connsiteX3" fmla="*/ 0 w 265226"/>
                <a:gd name="connsiteY3" fmla="*/ 107651 h 1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226" h="106982">
                  <a:moveTo>
                    <a:pt x="0" y="0"/>
                  </a:moveTo>
                  <a:lnTo>
                    <a:pt x="267010" y="0"/>
                  </a:lnTo>
                  <a:lnTo>
                    <a:pt x="267010" y="107651"/>
                  </a:lnTo>
                  <a:lnTo>
                    <a:pt x="0" y="107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" name="자유형: 도형 9"/>
            <p:cNvSpPr/>
            <p:nvPr/>
          </p:nvSpPr>
          <p:spPr>
            <a:xfrm>
              <a:off x="8926441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6062 w 33431"/>
                <a:gd name="connsiteY2" fmla="*/ 0 h 44576"/>
                <a:gd name="connsiteX3" fmla="*/ 29509 w 33431"/>
                <a:gd name="connsiteY3" fmla="*/ 35059 h 44576"/>
                <a:gd name="connsiteX4" fmla="*/ 29509 w 33431"/>
                <a:gd name="connsiteY4" fmla="*/ 0 h 44576"/>
                <a:gd name="connsiteX5" fmla="*/ 35170 w 33431"/>
                <a:gd name="connsiteY5" fmla="*/ 0 h 44576"/>
                <a:gd name="connsiteX6" fmla="*/ 35170 w 33431"/>
                <a:gd name="connsiteY6" fmla="*/ 44665 h 44576"/>
                <a:gd name="connsiteX7" fmla="*/ 29108 w 33431"/>
                <a:gd name="connsiteY7" fmla="*/ 44665 h 44576"/>
                <a:gd name="connsiteX8" fmla="*/ 5661 w 33431"/>
                <a:gd name="connsiteY8" fmla="*/ 9584 h 44576"/>
                <a:gd name="connsiteX9" fmla="*/ 5661 w 33431"/>
                <a:gd name="connsiteY9" fmla="*/ 44665 h 44576"/>
                <a:gd name="connsiteX10" fmla="*/ 0 w 33431"/>
                <a:gd name="connsiteY10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6062" y="0"/>
                  </a:lnTo>
                  <a:lnTo>
                    <a:pt x="29509" y="35059"/>
                  </a:lnTo>
                  <a:lnTo>
                    <a:pt x="29509" y="0"/>
                  </a:lnTo>
                  <a:lnTo>
                    <a:pt x="35170" y="0"/>
                  </a:lnTo>
                  <a:lnTo>
                    <a:pt x="35170" y="44665"/>
                  </a:lnTo>
                  <a:lnTo>
                    <a:pt x="29108" y="44665"/>
                  </a:lnTo>
                  <a:lnTo>
                    <a:pt x="5661" y="9584"/>
                  </a:lnTo>
                  <a:lnTo>
                    <a:pt x="5661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" name="자유형: 도형 10"/>
            <p:cNvSpPr/>
            <p:nvPr/>
          </p:nvSpPr>
          <p:spPr>
            <a:xfrm>
              <a:off x="8969011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82 w 28974"/>
                <a:gd name="connsiteY15" fmla="*/ 22667 h 33432"/>
                <a:gd name="connsiteX16" fmla="*/ 5995 w 28974"/>
                <a:gd name="connsiteY16" fmla="*/ 13796 h 33432"/>
                <a:gd name="connsiteX17" fmla="*/ 24071 w 28974"/>
                <a:gd name="connsiteY17" fmla="*/ 13796 h 33432"/>
                <a:gd name="connsiteX18" fmla="*/ 21998 w 28974"/>
                <a:gd name="connsiteY18" fmla="*/ 7667 h 33432"/>
                <a:gd name="connsiteX19" fmla="*/ 15200 w 28974"/>
                <a:gd name="connsiteY19" fmla="*/ 4502 h 33432"/>
                <a:gd name="connsiteX20" fmla="*/ 8848 w 28974"/>
                <a:gd name="connsiteY20" fmla="*/ 7021 h 33432"/>
                <a:gd name="connsiteX21" fmla="*/ 5995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2021" y="26657"/>
                    <a:pt x="23157" y="24985"/>
                    <a:pt x="23982" y="22667"/>
                  </a:cubicBezTo>
                  <a:close/>
                  <a:moveTo>
                    <a:pt x="5995" y="13796"/>
                  </a:moveTo>
                  <a:lnTo>
                    <a:pt x="24071" y="13796"/>
                  </a:lnTo>
                  <a:cubicBezTo>
                    <a:pt x="23826" y="11077"/>
                    <a:pt x="23135" y="9027"/>
                    <a:pt x="21998" y="7667"/>
                  </a:cubicBezTo>
                  <a:cubicBezTo>
                    <a:pt x="20260" y="5550"/>
                    <a:pt x="17986" y="4502"/>
                    <a:pt x="15200" y="4502"/>
                  </a:cubicBezTo>
                  <a:cubicBezTo>
                    <a:pt x="12682" y="4502"/>
                    <a:pt x="10564" y="5349"/>
                    <a:pt x="8848" y="7021"/>
                  </a:cubicBezTo>
                  <a:cubicBezTo>
                    <a:pt x="7132" y="8715"/>
                    <a:pt x="6174" y="10966"/>
                    <a:pt x="5995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" name="자유형: 도형 11"/>
            <p:cNvSpPr/>
            <p:nvPr/>
          </p:nvSpPr>
          <p:spPr>
            <a:xfrm>
              <a:off x="9003513" y="6621807"/>
              <a:ext cx="28974" cy="33432"/>
            </a:xfrm>
            <a:custGeom>
              <a:avLst/>
              <a:gdLst>
                <a:gd name="connsiteX0" fmla="*/ 0 w 28974"/>
                <a:gd name="connsiteY0" fmla="*/ 16894 h 33432"/>
                <a:gd name="connsiteX1" fmla="*/ 4993 w 28974"/>
                <a:gd name="connsiteY1" fmla="*/ 3588 h 33432"/>
                <a:gd name="connsiteX2" fmla="*/ 15156 w 28974"/>
                <a:gd name="connsiteY2" fmla="*/ 0 h 33432"/>
                <a:gd name="connsiteX3" fmla="*/ 26055 w 28974"/>
                <a:gd name="connsiteY3" fmla="*/ 4368 h 33432"/>
                <a:gd name="connsiteX4" fmla="*/ 30289 w 28974"/>
                <a:gd name="connsiteY4" fmla="*/ 16449 h 33432"/>
                <a:gd name="connsiteX5" fmla="*/ 28417 w 28974"/>
                <a:gd name="connsiteY5" fmla="*/ 26278 h 33432"/>
                <a:gd name="connsiteX6" fmla="*/ 22957 w 28974"/>
                <a:gd name="connsiteY6" fmla="*/ 31827 h 33432"/>
                <a:gd name="connsiteX7" fmla="*/ 15134 w 28974"/>
                <a:gd name="connsiteY7" fmla="*/ 33811 h 33432"/>
                <a:gd name="connsiteX8" fmla="*/ 4146 w 28974"/>
                <a:gd name="connsiteY8" fmla="*/ 29465 h 33432"/>
                <a:gd name="connsiteX9" fmla="*/ 0 w 28974"/>
                <a:gd name="connsiteY9" fmla="*/ 16894 h 33432"/>
                <a:gd name="connsiteX10" fmla="*/ 5639 w 28974"/>
                <a:gd name="connsiteY10" fmla="*/ 16894 h 33432"/>
                <a:gd name="connsiteX11" fmla="*/ 8358 w 28974"/>
                <a:gd name="connsiteY11" fmla="*/ 26211 h 33432"/>
                <a:gd name="connsiteX12" fmla="*/ 15178 w 28974"/>
                <a:gd name="connsiteY12" fmla="*/ 29309 h 33432"/>
                <a:gd name="connsiteX13" fmla="*/ 21976 w 28974"/>
                <a:gd name="connsiteY13" fmla="*/ 26211 h 33432"/>
                <a:gd name="connsiteX14" fmla="*/ 24695 w 28974"/>
                <a:gd name="connsiteY14" fmla="*/ 16738 h 33432"/>
                <a:gd name="connsiteX15" fmla="*/ 21976 w 28974"/>
                <a:gd name="connsiteY15" fmla="*/ 7645 h 33432"/>
                <a:gd name="connsiteX16" fmla="*/ 15200 w 28974"/>
                <a:gd name="connsiteY16" fmla="*/ 4547 h 33432"/>
                <a:gd name="connsiteX17" fmla="*/ 8380 w 28974"/>
                <a:gd name="connsiteY17" fmla="*/ 7623 h 33432"/>
                <a:gd name="connsiteX18" fmla="*/ 5639 w 28974"/>
                <a:gd name="connsiteY18" fmla="*/ 16894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33432">
                  <a:moveTo>
                    <a:pt x="0" y="16894"/>
                  </a:moveTo>
                  <a:cubicBezTo>
                    <a:pt x="0" y="10899"/>
                    <a:pt x="1672" y="6464"/>
                    <a:pt x="4993" y="3588"/>
                  </a:cubicBezTo>
                  <a:cubicBezTo>
                    <a:pt x="7778" y="1204"/>
                    <a:pt x="11166" y="0"/>
                    <a:pt x="15156" y="0"/>
                  </a:cubicBezTo>
                  <a:cubicBezTo>
                    <a:pt x="19613" y="0"/>
                    <a:pt x="23246" y="1449"/>
                    <a:pt x="26055" y="4368"/>
                  </a:cubicBezTo>
                  <a:cubicBezTo>
                    <a:pt x="28885" y="7288"/>
                    <a:pt x="30289" y="11300"/>
                    <a:pt x="30289" y="16449"/>
                  </a:cubicBezTo>
                  <a:cubicBezTo>
                    <a:pt x="30289" y="20616"/>
                    <a:pt x="29665" y="23893"/>
                    <a:pt x="28417" y="26278"/>
                  </a:cubicBezTo>
                  <a:cubicBezTo>
                    <a:pt x="27169" y="28662"/>
                    <a:pt x="25341" y="30512"/>
                    <a:pt x="22957" y="31827"/>
                  </a:cubicBezTo>
                  <a:cubicBezTo>
                    <a:pt x="20572" y="33142"/>
                    <a:pt x="17964" y="33811"/>
                    <a:pt x="15134" y="33811"/>
                  </a:cubicBezTo>
                  <a:cubicBezTo>
                    <a:pt x="10609" y="33811"/>
                    <a:pt x="6954" y="32362"/>
                    <a:pt x="4146" y="29465"/>
                  </a:cubicBezTo>
                  <a:cubicBezTo>
                    <a:pt x="1404" y="26545"/>
                    <a:pt x="0" y="22355"/>
                    <a:pt x="0" y="16894"/>
                  </a:cubicBezTo>
                  <a:close/>
                  <a:moveTo>
                    <a:pt x="5639" y="16894"/>
                  </a:moveTo>
                  <a:cubicBezTo>
                    <a:pt x="5639" y="21040"/>
                    <a:pt x="6553" y="24138"/>
                    <a:pt x="8358" y="26211"/>
                  </a:cubicBezTo>
                  <a:cubicBezTo>
                    <a:pt x="10163" y="28261"/>
                    <a:pt x="12437" y="29309"/>
                    <a:pt x="15178" y="29309"/>
                  </a:cubicBezTo>
                  <a:cubicBezTo>
                    <a:pt x="17897" y="29309"/>
                    <a:pt x="20171" y="28261"/>
                    <a:pt x="21976" y="26211"/>
                  </a:cubicBezTo>
                  <a:cubicBezTo>
                    <a:pt x="23781" y="24138"/>
                    <a:pt x="24695" y="20973"/>
                    <a:pt x="24695" y="16738"/>
                  </a:cubicBezTo>
                  <a:cubicBezTo>
                    <a:pt x="24695" y="12749"/>
                    <a:pt x="23781" y="9718"/>
                    <a:pt x="21976" y="7645"/>
                  </a:cubicBezTo>
                  <a:cubicBezTo>
                    <a:pt x="20148" y="5594"/>
                    <a:pt x="17897" y="4547"/>
                    <a:pt x="15200" y="4547"/>
                  </a:cubicBezTo>
                  <a:cubicBezTo>
                    <a:pt x="12459" y="4547"/>
                    <a:pt x="10186" y="5572"/>
                    <a:pt x="8380" y="7623"/>
                  </a:cubicBezTo>
                  <a:cubicBezTo>
                    <a:pt x="6530" y="9651"/>
                    <a:pt x="5639" y="12749"/>
                    <a:pt x="5639" y="16894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" name="자유형: 도형 12"/>
            <p:cNvSpPr/>
            <p:nvPr/>
          </p:nvSpPr>
          <p:spPr>
            <a:xfrm>
              <a:off x="9058030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16761 w 33431"/>
                <a:gd name="connsiteY2" fmla="*/ 0 h 44576"/>
                <a:gd name="connsiteX3" fmla="*/ 24963 w 33431"/>
                <a:gd name="connsiteY3" fmla="*/ 1360 h 44576"/>
                <a:gd name="connsiteX4" fmla="*/ 29799 w 33431"/>
                <a:gd name="connsiteY4" fmla="*/ 5527 h 44576"/>
                <a:gd name="connsiteX5" fmla="*/ 31560 w 33431"/>
                <a:gd name="connsiteY5" fmla="*/ 11411 h 44576"/>
                <a:gd name="connsiteX6" fmla="*/ 30000 w 33431"/>
                <a:gd name="connsiteY6" fmla="*/ 16805 h 44576"/>
                <a:gd name="connsiteX7" fmla="*/ 25297 w 33431"/>
                <a:gd name="connsiteY7" fmla="*/ 20884 h 44576"/>
                <a:gd name="connsiteX8" fmla="*/ 31537 w 33431"/>
                <a:gd name="connsiteY8" fmla="*/ 24940 h 44576"/>
                <a:gd name="connsiteX9" fmla="*/ 33722 w 33431"/>
                <a:gd name="connsiteY9" fmla="*/ 31694 h 44576"/>
                <a:gd name="connsiteX10" fmla="*/ 32407 w 33431"/>
                <a:gd name="connsiteY10" fmla="*/ 37533 h 44576"/>
                <a:gd name="connsiteX11" fmla="*/ 29130 w 33431"/>
                <a:gd name="connsiteY11" fmla="*/ 41701 h 44576"/>
                <a:gd name="connsiteX12" fmla="*/ 24249 w 33431"/>
                <a:gd name="connsiteY12" fmla="*/ 43907 h 44576"/>
                <a:gd name="connsiteX13" fmla="*/ 17050 w 33431"/>
                <a:gd name="connsiteY13" fmla="*/ 44665 h 44576"/>
                <a:gd name="connsiteX14" fmla="*/ 0 w 33431"/>
                <a:gd name="connsiteY14" fmla="*/ 44665 h 44576"/>
                <a:gd name="connsiteX15" fmla="*/ 5929 w 33431"/>
                <a:gd name="connsiteY15" fmla="*/ 18767 h 44576"/>
                <a:gd name="connsiteX16" fmla="*/ 15579 w 33431"/>
                <a:gd name="connsiteY16" fmla="*/ 18767 h 44576"/>
                <a:gd name="connsiteX17" fmla="*/ 21218 w 33431"/>
                <a:gd name="connsiteY17" fmla="*/ 18254 h 44576"/>
                <a:gd name="connsiteX18" fmla="*/ 24606 w 33431"/>
                <a:gd name="connsiteY18" fmla="*/ 16025 h 44576"/>
                <a:gd name="connsiteX19" fmla="*/ 25743 w 33431"/>
                <a:gd name="connsiteY19" fmla="*/ 12125 h 44576"/>
                <a:gd name="connsiteX20" fmla="*/ 24673 w 33431"/>
                <a:gd name="connsiteY20" fmla="*/ 8202 h 44576"/>
                <a:gd name="connsiteX21" fmla="*/ 21619 w 33431"/>
                <a:gd name="connsiteY21" fmla="*/ 5884 h 44576"/>
                <a:gd name="connsiteX22" fmla="*/ 14822 w 33431"/>
                <a:gd name="connsiteY22" fmla="*/ 5260 h 44576"/>
                <a:gd name="connsiteX23" fmla="*/ 5906 w 33431"/>
                <a:gd name="connsiteY23" fmla="*/ 5260 h 44576"/>
                <a:gd name="connsiteX24" fmla="*/ 5906 w 33431"/>
                <a:gd name="connsiteY24" fmla="*/ 18767 h 44576"/>
                <a:gd name="connsiteX25" fmla="*/ 5929 w 33431"/>
                <a:gd name="connsiteY25" fmla="*/ 39405 h 44576"/>
                <a:gd name="connsiteX26" fmla="*/ 17050 w 33431"/>
                <a:gd name="connsiteY26" fmla="*/ 39405 h 44576"/>
                <a:gd name="connsiteX27" fmla="*/ 21062 w 33431"/>
                <a:gd name="connsiteY27" fmla="*/ 39182 h 44576"/>
                <a:gd name="connsiteX28" fmla="*/ 24472 w 33431"/>
                <a:gd name="connsiteY28" fmla="*/ 37957 h 44576"/>
                <a:gd name="connsiteX29" fmla="*/ 26723 w 33431"/>
                <a:gd name="connsiteY29" fmla="*/ 35483 h 44576"/>
                <a:gd name="connsiteX30" fmla="*/ 27615 w 33431"/>
                <a:gd name="connsiteY30" fmla="*/ 31716 h 44576"/>
                <a:gd name="connsiteX31" fmla="*/ 26344 w 33431"/>
                <a:gd name="connsiteY31" fmla="*/ 27370 h 44576"/>
                <a:gd name="connsiteX32" fmla="*/ 22801 w 33431"/>
                <a:gd name="connsiteY32" fmla="*/ 24784 h 44576"/>
                <a:gd name="connsiteX33" fmla="*/ 16270 w 33431"/>
                <a:gd name="connsiteY33" fmla="*/ 24027 h 44576"/>
                <a:gd name="connsiteX34" fmla="*/ 5929 w 33431"/>
                <a:gd name="connsiteY34" fmla="*/ 24027 h 44576"/>
                <a:gd name="connsiteX35" fmla="*/ 5929 w 33431"/>
                <a:gd name="connsiteY35" fmla="*/ 3940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16761" y="0"/>
                  </a:lnTo>
                  <a:cubicBezTo>
                    <a:pt x="20171" y="0"/>
                    <a:pt x="22912" y="446"/>
                    <a:pt x="24963" y="1360"/>
                  </a:cubicBezTo>
                  <a:cubicBezTo>
                    <a:pt x="27013" y="2273"/>
                    <a:pt x="28640" y="3655"/>
                    <a:pt x="29799" y="5527"/>
                  </a:cubicBezTo>
                  <a:cubicBezTo>
                    <a:pt x="30958" y="7400"/>
                    <a:pt x="31560" y="9361"/>
                    <a:pt x="31560" y="11411"/>
                  </a:cubicBezTo>
                  <a:cubicBezTo>
                    <a:pt x="31560" y="13328"/>
                    <a:pt x="31047" y="15111"/>
                    <a:pt x="30000" y="16805"/>
                  </a:cubicBezTo>
                  <a:cubicBezTo>
                    <a:pt x="28952" y="18499"/>
                    <a:pt x="27392" y="19859"/>
                    <a:pt x="25297" y="20884"/>
                  </a:cubicBezTo>
                  <a:cubicBezTo>
                    <a:pt x="27994" y="21686"/>
                    <a:pt x="30066" y="23024"/>
                    <a:pt x="31537" y="24940"/>
                  </a:cubicBezTo>
                  <a:cubicBezTo>
                    <a:pt x="32986" y="26857"/>
                    <a:pt x="33722" y="29108"/>
                    <a:pt x="33722" y="31694"/>
                  </a:cubicBezTo>
                  <a:cubicBezTo>
                    <a:pt x="33722" y="33789"/>
                    <a:pt x="33276" y="35728"/>
                    <a:pt x="32407" y="37533"/>
                  </a:cubicBezTo>
                  <a:cubicBezTo>
                    <a:pt x="31515" y="39338"/>
                    <a:pt x="30423" y="40720"/>
                    <a:pt x="29130" y="41701"/>
                  </a:cubicBezTo>
                  <a:cubicBezTo>
                    <a:pt x="27838" y="42682"/>
                    <a:pt x="26211" y="43417"/>
                    <a:pt x="24249" y="43907"/>
                  </a:cubicBezTo>
                  <a:cubicBezTo>
                    <a:pt x="22288" y="44398"/>
                    <a:pt x="19881" y="44665"/>
                    <a:pt x="17050" y="44665"/>
                  </a:cubicBezTo>
                  <a:lnTo>
                    <a:pt x="0" y="44665"/>
                  </a:lnTo>
                  <a:close/>
                  <a:moveTo>
                    <a:pt x="5929" y="18767"/>
                  </a:moveTo>
                  <a:lnTo>
                    <a:pt x="15579" y="18767"/>
                  </a:lnTo>
                  <a:cubicBezTo>
                    <a:pt x="18209" y="18767"/>
                    <a:pt x="20081" y="18588"/>
                    <a:pt x="21218" y="18254"/>
                  </a:cubicBezTo>
                  <a:cubicBezTo>
                    <a:pt x="22711" y="17808"/>
                    <a:pt x="23848" y="17073"/>
                    <a:pt x="24606" y="16025"/>
                  </a:cubicBezTo>
                  <a:cubicBezTo>
                    <a:pt x="25364" y="14978"/>
                    <a:pt x="25743" y="13685"/>
                    <a:pt x="25743" y="12125"/>
                  </a:cubicBezTo>
                  <a:cubicBezTo>
                    <a:pt x="25743" y="10631"/>
                    <a:pt x="25386" y="9339"/>
                    <a:pt x="24673" y="8202"/>
                  </a:cubicBezTo>
                  <a:cubicBezTo>
                    <a:pt x="23960" y="7065"/>
                    <a:pt x="22957" y="6308"/>
                    <a:pt x="21619" y="5884"/>
                  </a:cubicBezTo>
                  <a:cubicBezTo>
                    <a:pt x="20304" y="5461"/>
                    <a:pt x="18031" y="5260"/>
                    <a:pt x="14822" y="5260"/>
                  </a:cubicBezTo>
                  <a:lnTo>
                    <a:pt x="5906" y="5260"/>
                  </a:lnTo>
                  <a:lnTo>
                    <a:pt x="5906" y="18767"/>
                  </a:lnTo>
                  <a:close/>
                  <a:moveTo>
                    <a:pt x="5929" y="39405"/>
                  </a:moveTo>
                  <a:lnTo>
                    <a:pt x="17050" y="39405"/>
                  </a:lnTo>
                  <a:cubicBezTo>
                    <a:pt x="18967" y="39405"/>
                    <a:pt x="20304" y="39338"/>
                    <a:pt x="21062" y="39182"/>
                  </a:cubicBezTo>
                  <a:cubicBezTo>
                    <a:pt x="22422" y="38937"/>
                    <a:pt x="23558" y="38536"/>
                    <a:pt x="24472" y="37957"/>
                  </a:cubicBezTo>
                  <a:cubicBezTo>
                    <a:pt x="25386" y="37399"/>
                    <a:pt x="26144" y="36552"/>
                    <a:pt x="26723" y="35483"/>
                  </a:cubicBezTo>
                  <a:cubicBezTo>
                    <a:pt x="27303" y="34390"/>
                    <a:pt x="27615" y="33142"/>
                    <a:pt x="27615" y="31716"/>
                  </a:cubicBezTo>
                  <a:cubicBezTo>
                    <a:pt x="27615" y="30044"/>
                    <a:pt x="27191" y="28596"/>
                    <a:pt x="26344" y="27370"/>
                  </a:cubicBezTo>
                  <a:cubicBezTo>
                    <a:pt x="25497" y="26144"/>
                    <a:pt x="24316" y="25275"/>
                    <a:pt x="22801" y="24784"/>
                  </a:cubicBezTo>
                  <a:cubicBezTo>
                    <a:pt x="21285" y="24294"/>
                    <a:pt x="19101" y="24027"/>
                    <a:pt x="16270" y="24027"/>
                  </a:cubicBezTo>
                  <a:lnTo>
                    <a:pt x="5929" y="24027"/>
                  </a:lnTo>
                  <a:lnTo>
                    <a:pt x="5929" y="394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1" name="자유형: 도형 13"/>
            <p:cNvSpPr/>
            <p:nvPr/>
          </p:nvSpPr>
          <p:spPr>
            <a:xfrm>
              <a:off x="9099062" y="6622520"/>
              <a:ext cx="24517" cy="31203"/>
            </a:xfrm>
            <a:custGeom>
              <a:avLst/>
              <a:gdLst>
                <a:gd name="connsiteX0" fmla="*/ 21330 w 24516"/>
                <a:gd name="connsiteY0" fmla="*/ 32362 h 31203"/>
                <a:gd name="connsiteX1" fmla="*/ 21330 w 24516"/>
                <a:gd name="connsiteY1" fmla="*/ 27615 h 31203"/>
                <a:gd name="connsiteX2" fmla="*/ 11055 w 24516"/>
                <a:gd name="connsiteY2" fmla="*/ 33098 h 31203"/>
                <a:gd name="connsiteX3" fmla="*/ 5706 w 24516"/>
                <a:gd name="connsiteY3" fmla="*/ 32006 h 31203"/>
                <a:gd name="connsiteX4" fmla="*/ 2028 w 24516"/>
                <a:gd name="connsiteY4" fmla="*/ 29242 h 31203"/>
                <a:gd name="connsiteX5" fmla="*/ 334 w 24516"/>
                <a:gd name="connsiteY5" fmla="*/ 25163 h 31203"/>
                <a:gd name="connsiteX6" fmla="*/ 0 w 24516"/>
                <a:gd name="connsiteY6" fmla="*/ 20059 h 31203"/>
                <a:gd name="connsiteX7" fmla="*/ 0 w 24516"/>
                <a:gd name="connsiteY7" fmla="*/ 22 h 31203"/>
                <a:gd name="connsiteX8" fmla="*/ 5483 w 24516"/>
                <a:gd name="connsiteY8" fmla="*/ 22 h 31203"/>
                <a:gd name="connsiteX9" fmla="*/ 5483 w 24516"/>
                <a:gd name="connsiteY9" fmla="*/ 17964 h 31203"/>
                <a:gd name="connsiteX10" fmla="*/ 5817 w 24516"/>
                <a:gd name="connsiteY10" fmla="*/ 23759 h 31203"/>
                <a:gd name="connsiteX11" fmla="*/ 8001 w 24516"/>
                <a:gd name="connsiteY11" fmla="*/ 27147 h 31203"/>
                <a:gd name="connsiteX12" fmla="*/ 12147 w 24516"/>
                <a:gd name="connsiteY12" fmla="*/ 28373 h 31203"/>
                <a:gd name="connsiteX13" fmla="*/ 16783 w 24516"/>
                <a:gd name="connsiteY13" fmla="*/ 27102 h 31203"/>
                <a:gd name="connsiteX14" fmla="*/ 19836 w 24516"/>
                <a:gd name="connsiteY14" fmla="*/ 23648 h 31203"/>
                <a:gd name="connsiteX15" fmla="*/ 20728 w 24516"/>
                <a:gd name="connsiteY15" fmla="*/ 17340 h 31203"/>
                <a:gd name="connsiteX16" fmla="*/ 20728 w 24516"/>
                <a:gd name="connsiteY16" fmla="*/ 0 h 31203"/>
                <a:gd name="connsiteX17" fmla="*/ 26211 w 24516"/>
                <a:gd name="connsiteY17" fmla="*/ 0 h 31203"/>
                <a:gd name="connsiteX18" fmla="*/ 26211 w 24516"/>
                <a:gd name="connsiteY18" fmla="*/ 32340 h 31203"/>
                <a:gd name="connsiteX19" fmla="*/ 21330 w 24516"/>
                <a:gd name="connsiteY19" fmla="*/ 3234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516" h="31203">
                  <a:moveTo>
                    <a:pt x="21330" y="32362"/>
                  </a:moveTo>
                  <a:lnTo>
                    <a:pt x="21330" y="27615"/>
                  </a:lnTo>
                  <a:cubicBezTo>
                    <a:pt x="18811" y="31270"/>
                    <a:pt x="15401" y="33098"/>
                    <a:pt x="11055" y="33098"/>
                  </a:cubicBezTo>
                  <a:cubicBezTo>
                    <a:pt x="9138" y="33098"/>
                    <a:pt x="7355" y="32741"/>
                    <a:pt x="5706" y="32006"/>
                  </a:cubicBezTo>
                  <a:cubicBezTo>
                    <a:pt x="4056" y="31270"/>
                    <a:pt x="2831" y="30356"/>
                    <a:pt x="2028" y="29242"/>
                  </a:cubicBezTo>
                  <a:cubicBezTo>
                    <a:pt x="1226" y="28128"/>
                    <a:pt x="669" y="26790"/>
                    <a:pt x="334" y="25163"/>
                  </a:cubicBezTo>
                  <a:cubicBezTo>
                    <a:pt x="111" y="24093"/>
                    <a:pt x="0" y="22377"/>
                    <a:pt x="0" y="20059"/>
                  </a:cubicBezTo>
                  <a:lnTo>
                    <a:pt x="0" y="22"/>
                  </a:lnTo>
                  <a:lnTo>
                    <a:pt x="5483" y="22"/>
                  </a:lnTo>
                  <a:lnTo>
                    <a:pt x="5483" y="17964"/>
                  </a:lnTo>
                  <a:cubicBezTo>
                    <a:pt x="5483" y="20817"/>
                    <a:pt x="5594" y="22756"/>
                    <a:pt x="5817" y="23759"/>
                  </a:cubicBezTo>
                  <a:cubicBezTo>
                    <a:pt x="6151" y="25208"/>
                    <a:pt x="6887" y="26344"/>
                    <a:pt x="8001" y="27147"/>
                  </a:cubicBezTo>
                  <a:cubicBezTo>
                    <a:pt x="9116" y="27972"/>
                    <a:pt x="10498" y="28373"/>
                    <a:pt x="12147" y="28373"/>
                  </a:cubicBezTo>
                  <a:cubicBezTo>
                    <a:pt x="13796" y="28373"/>
                    <a:pt x="15334" y="27949"/>
                    <a:pt x="16783" y="27102"/>
                  </a:cubicBezTo>
                  <a:cubicBezTo>
                    <a:pt x="18232" y="26255"/>
                    <a:pt x="19235" y="25119"/>
                    <a:pt x="19836" y="23648"/>
                  </a:cubicBezTo>
                  <a:cubicBezTo>
                    <a:pt x="20438" y="22199"/>
                    <a:pt x="20728" y="20104"/>
                    <a:pt x="20728" y="17340"/>
                  </a:cubicBezTo>
                  <a:lnTo>
                    <a:pt x="20728" y="0"/>
                  </a:lnTo>
                  <a:lnTo>
                    <a:pt x="26211" y="0"/>
                  </a:lnTo>
                  <a:lnTo>
                    <a:pt x="26211" y="32340"/>
                  </a:lnTo>
                  <a:lnTo>
                    <a:pt x="21330" y="323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2" name="자유형: 도형 14"/>
            <p:cNvSpPr/>
            <p:nvPr/>
          </p:nvSpPr>
          <p:spPr>
            <a:xfrm>
              <a:off x="9131691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413 w 26745"/>
                <a:gd name="connsiteY4" fmla="*/ 27771 h 33432"/>
                <a:gd name="connsiteX5" fmla="*/ 21240 w 26745"/>
                <a:gd name="connsiteY5" fmla="*/ 24160 h 33432"/>
                <a:gd name="connsiteX6" fmla="*/ 19636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68 w 26745"/>
                <a:gd name="connsiteY13" fmla="*/ 646 h 33432"/>
                <a:gd name="connsiteX14" fmla="*/ 12816 w 26745"/>
                <a:gd name="connsiteY14" fmla="*/ 0 h 33432"/>
                <a:gd name="connsiteX15" fmla="*/ 19502 w 26745"/>
                <a:gd name="connsiteY15" fmla="*/ 1092 h 33432"/>
                <a:gd name="connsiteX16" fmla="*/ 23759 w 26745"/>
                <a:gd name="connsiteY16" fmla="*/ 4056 h 33432"/>
                <a:gd name="connsiteX17" fmla="*/ 25653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413" y="27771"/>
                  </a:cubicBezTo>
                  <a:cubicBezTo>
                    <a:pt x="20639" y="26746"/>
                    <a:pt x="21240" y="25542"/>
                    <a:pt x="21240" y="24160"/>
                  </a:cubicBezTo>
                  <a:cubicBezTo>
                    <a:pt x="21240" y="22912"/>
                    <a:pt x="20706" y="21954"/>
                    <a:pt x="19636" y="21241"/>
                  </a:cubicBezTo>
                  <a:cubicBezTo>
                    <a:pt x="18878" y="20750"/>
                    <a:pt x="17006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68" y="646"/>
                  </a:cubicBezTo>
                  <a:cubicBezTo>
                    <a:pt x="9539" y="201"/>
                    <a:pt x="11122" y="0"/>
                    <a:pt x="12816" y="0"/>
                  </a:cubicBezTo>
                  <a:cubicBezTo>
                    <a:pt x="15356" y="0"/>
                    <a:pt x="17585" y="357"/>
                    <a:pt x="19502" y="1092"/>
                  </a:cubicBezTo>
                  <a:cubicBezTo>
                    <a:pt x="21419" y="1828"/>
                    <a:pt x="22845" y="2808"/>
                    <a:pt x="23759" y="4056"/>
                  </a:cubicBezTo>
                  <a:cubicBezTo>
                    <a:pt x="24673" y="5305"/>
                    <a:pt x="25297" y="6976"/>
                    <a:pt x="25653" y="9071"/>
                  </a:cubicBezTo>
                  <a:lnTo>
                    <a:pt x="20304" y="9807"/>
                  </a:lnTo>
                  <a:cubicBezTo>
                    <a:pt x="20059" y="8135"/>
                    <a:pt x="19346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4" y="10030"/>
                    <a:pt x="6909" y="10587"/>
                  </a:cubicBezTo>
                  <a:cubicBezTo>
                    <a:pt x="7355" y="11189"/>
                    <a:pt x="8068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16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28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3" name="자유형: 도형 15"/>
            <p:cNvSpPr/>
            <p:nvPr/>
          </p:nvSpPr>
          <p:spPr>
            <a:xfrm>
              <a:off x="9167352" y="6610217"/>
              <a:ext cx="4458" cy="44576"/>
            </a:xfrm>
            <a:custGeom>
              <a:avLst/>
              <a:gdLst>
                <a:gd name="connsiteX0" fmla="*/ 0 w 4457"/>
                <a:gd name="connsiteY0" fmla="*/ 6308 h 44576"/>
                <a:gd name="connsiteX1" fmla="*/ 0 w 4457"/>
                <a:gd name="connsiteY1" fmla="*/ 0 h 44576"/>
                <a:gd name="connsiteX2" fmla="*/ 5483 w 4457"/>
                <a:gd name="connsiteY2" fmla="*/ 0 h 44576"/>
                <a:gd name="connsiteX3" fmla="*/ 5483 w 4457"/>
                <a:gd name="connsiteY3" fmla="*/ 6308 h 44576"/>
                <a:gd name="connsiteX4" fmla="*/ 0 w 4457"/>
                <a:gd name="connsiteY4" fmla="*/ 6308 h 44576"/>
                <a:gd name="connsiteX5" fmla="*/ 0 w 4457"/>
                <a:gd name="connsiteY5" fmla="*/ 44665 h 44576"/>
                <a:gd name="connsiteX6" fmla="*/ 0 w 4457"/>
                <a:gd name="connsiteY6" fmla="*/ 12325 h 44576"/>
                <a:gd name="connsiteX7" fmla="*/ 5483 w 4457"/>
                <a:gd name="connsiteY7" fmla="*/ 12325 h 44576"/>
                <a:gd name="connsiteX8" fmla="*/ 5483 w 4457"/>
                <a:gd name="connsiteY8" fmla="*/ 44665 h 44576"/>
                <a:gd name="connsiteX9" fmla="*/ 0 w 4457"/>
                <a:gd name="connsiteY9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57" h="44576">
                  <a:moveTo>
                    <a:pt x="0" y="6308"/>
                  </a:moveTo>
                  <a:lnTo>
                    <a:pt x="0" y="0"/>
                  </a:lnTo>
                  <a:lnTo>
                    <a:pt x="5483" y="0"/>
                  </a:lnTo>
                  <a:lnTo>
                    <a:pt x="5483" y="6308"/>
                  </a:lnTo>
                  <a:lnTo>
                    <a:pt x="0" y="6308"/>
                  </a:lnTo>
                  <a:close/>
                  <a:moveTo>
                    <a:pt x="0" y="44665"/>
                  </a:moveTo>
                  <a:lnTo>
                    <a:pt x="0" y="12325"/>
                  </a:lnTo>
                  <a:lnTo>
                    <a:pt x="5483" y="12325"/>
                  </a:lnTo>
                  <a:lnTo>
                    <a:pt x="5483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4" name="자유형: 도형 16"/>
            <p:cNvSpPr/>
            <p:nvPr/>
          </p:nvSpPr>
          <p:spPr>
            <a:xfrm>
              <a:off x="9181171" y="6621807"/>
              <a:ext cx="24517" cy="31203"/>
            </a:xfrm>
            <a:custGeom>
              <a:avLst/>
              <a:gdLst>
                <a:gd name="connsiteX0" fmla="*/ 0 w 24516"/>
                <a:gd name="connsiteY0" fmla="*/ 33075 h 31203"/>
                <a:gd name="connsiteX1" fmla="*/ 0 w 24516"/>
                <a:gd name="connsiteY1" fmla="*/ 736 h 31203"/>
                <a:gd name="connsiteX2" fmla="*/ 4926 w 24516"/>
                <a:gd name="connsiteY2" fmla="*/ 736 h 31203"/>
                <a:gd name="connsiteX3" fmla="*/ 4926 w 24516"/>
                <a:gd name="connsiteY3" fmla="*/ 5327 h 31203"/>
                <a:gd name="connsiteX4" fmla="*/ 15223 w 24516"/>
                <a:gd name="connsiteY4" fmla="*/ 0 h 31203"/>
                <a:gd name="connsiteX5" fmla="*/ 20594 w 24516"/>
                <a:gd name="connsiteY5" fmla="*/ 1048 h 31203"/>
                <a:gd name="connsiteX6" fmla="*/ 24272 w 24516"/>
                <a:gd name="connsiteY6" fmla="*/ 3811 h 31203"/>
                <a:gd name="connsiteX7" fmla="*/ 25988 w 24516"/>
                <a:gd name="connsiteY7" fmla="*/ 7868 h 31203"/>
                <a:gd name="connsiteX8" fmla="*/ 26300 w 24516"/>
                <a:gd name="connsiteY8" fmla="*/ 13195 h 31203"/>
                <a:gd name="connsiteX9" fmla="*/ 26300 w 24516"/>
                <a:gd name="connsiteY9" fmla="*/ 33098 h 31203"/>
                <a:gd name="connsiteX10" fmla="*/ 20817 w 24516"/>
                <a:gd name="connsiteY10" fmla="*/ 33098 h 31203"/>
                <a:gd name="connsiteX11" fmla="*/ 20817 w 24516"/>
                <a:gd name="connsiteY11" fmla="*/ 13417 h 31203"/>
                <a:gd name="connsiteX12" fmla="*/ 20171 w 24516"/>
                <a:gd name="connsiteY12" fmla="*/ 8403 h 31203"/>
                <a:gd name="connsiteX13" fmla="*/ 17897 w 24516"/>
                <a:gd name="connsiteY13" fmla="*/ 5750 h 31203"/>
                <a:gd name="connsiteX14" fmla="*/ 14064 w 24516"/>
                <a:gd name="connsiteY14" fmla="*/ 4770 h 31203"/>
                <a:gd name="connsiteX15" fmla="*/ 8024 w 24516"/>
                <a:gd name="connsiteY15" fmla="*/ 6998 h 31203"/>
                <a:gd name="connsiteX16" fmla="*/ 5483 w 24516"/>
                <a:gd name="connsiteY16" fmla="*/ 15446 h 31203"/>
                <a:gd name="connsiteX17" fmla="*/ 5483 w 24516"/>
                <a:gd name="connsiteY17" fmla="*/ 33120 h 31203"/>
                <a:gd name="connsiteX18" fmla="*/ 0 w 24516"/>
                <a:gd name="connsiteY18" fmla="*/ 3312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516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327"/>
                  </a:lnTo>
                  <a:cubicBezTo>
                    <a:pt x="7310" y="1783"/>
                    <a:pt x="10743" y="0"/>
                    <a:pt x="15223" y="0"/>
                  </a:cubicBezTo>
                  <a:cubicBezTo>
                    <a:pt x="17162" y="0"/>
                    <a:pt x="18967" y="357"/>
                    <a:pt x="20594" y="1048"/>
                  </a:cubicBezTo>
                  <a:cubicBezTo>
                    <a:pt x="22221" y="1738"/>
                    <a:pt x="23447" y="2675"/>
                    <a:pt x="24272" y="3811"/>
                  </a:cubicBezTo>
                  <a:cubicBezTo>
                    <a:pt x="25074" y="4948"/>
                    <a:pt x="25653" y="6308"/>
                    <a:pt x="25988" y="7868"/>
                  </a:cubicBezTo>
                  <a:cubicBezTo>
                    <a:pt x="26188" y="8893"/>
                    <a:pt x="26300" y="10654"/>
                    <a:pt x="26300" y="13195"/>
                  </a:cubicBezTo>
                  <a:lnTo>
                    <a:pt x="26300" y="33098"/>
                  </a:lnTo>
                  <a:lnTo>
                    <a:pt x="20817" y="33098"/>
                  </a:lnTo>
                  <a:lnTo>
                    <a:pt x="20817" y="13417"/>
                  </a:lnTo>
                  <a:cubicBezTo>
                    <a:pt x="20817" y="11189"/>
                    <a:pt x="20594" y="9517"/>
                    <a:pt x="20171" y="8403"/>
                  </a:cubicBezTo>
                  <a:cubicBezTo>
                    <a:pt x="19747" y="7288"/>
                    <a:pt x="18989" y="6419"/>
                    <a:pt x="17897" y="5750"/>
                  </a:cubicBezTo>
                  <a:cubicBezTo>
                    <a:pt x="16805" y="5082"/>
                    <a:pt x="15535" y="4770"/>
                    <a:pt x="14064" y="4770"/>
                  </a:cubicBezTo>
                  <a:cubicBezTo>
                    <a:pt x="11723" y="4770"/>
                    <a:pt x="9718" y="5505"/>
                    <a:pt x="8024" y="6998"/>
                  </a:cubicBezTo>
                  <a:cubicBezTo>
                    <a:pt x="6330" y="8492"/>
                    <a:pt x="5483" y="11300"/>
                    <a:pt x="5483" y="15446"/>
                  </a:cubicBezTo>
                  <a:lnTo>
                    <a:pt x="5483" y="33120"/>
                  </a:lnTo>
                  <a:lnTo>
                    <a:pt x="0" y="331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5" name="자유형: 도형 17"/>
            <p:cNvSpPr/>
            <p:nvPr/>
          </p:nvSpPr>
          <p:spPr>
            <a:xfrm>
              <a:off x="9214068" y="6621807"/>
              <a:ext cx="28974" cy="33432"/>
            </a:xfrm>
            <a:custGeom>
              <a:avLst/>
              <a:gdLst>
                <a:gd name="connsiteX0" fmla="*/ 23960 w 28974"/>
                <a:gd name="connsiteY0" fmla="*/ 22667 h 33432"/>
                <a:gd name="connsiteX1" fmla="*/ 29621 w 28974"/>
                <a:gd name="connsiteY1" fmla="*/ 23358 h 33432"/>
                <a:gd name="connsiteX2" fmla="*/ 24650 w 28974"/>
                <a:gd name="connsiteY2" fmla="*/ 31070 h 33432"/>
                <a:gd name="connsiteX3" fmla="*/ 15401 w 28974"/>
                <a:gd name="connsiteY3" fmla="*/ 33811 h 33432"/>
                <a:gd name="connsiteX4" fmla="*/ 4146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44 w 28974"/>
                <a:gd name="connsiteY9" fmla="*/ 16850 h 33432"/>
                <a:gd name="connsiteX10" fmla="*/ 29821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60 w 28974"/>
                <a:gd name="connsiteY15" fmla="*/ 22667 h 33432"/>
                <a:gd name="connsiteX16" fmla="*/ 5951 w 28974"/>
                <a:gd name="connsiteY16" fmla="*/ 13796 h 33432"/>
                <a:gd name="connsiteX17" fmla="*/ 24004 w 28974"/>
                <a:gd name="connsiteY17" fmla="*/ 13796 h 33432"/>
                <a:gd name="connsiteX18" fmla="*/ 21931 w 28974"/>
                <a:gd name="connsiteY18" fmla="*/ 7667 h 33432"/>
                <a:gd name="connsiteX19" fmla="*/ 15134 w 28974"/>
                <a:gd name="connsiteY19" fmla="*/ 4502 h 33432"/>
                <a:gd name="connsiteX20" fmla="*/ 8781 w 28974"/>
                <a:gd name="connsiteY20" fmla="*/ 7021 h 33432"/>
                <a:gd name="connsiteX21" fmla="*/ 5951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60" y="22667"/>
                  </a:moveTo>
                  <a:lnTo>
                    <a:pt x="29621" y="23358"/>
                  </a:lnTo>
                  <a:cubicBezTo>
                    <a:pt x="28729" y="26679"/>
                    <a:pt x="27080" y="29242"/>
                    <a:pt x="24650" y="31070"/>
                  </a:cubicBezTo>
                  <a:cubicBezTo>
                    <a:pt x="22243" y="32897"/>
                    <a:pt x="19145" y="33811"/>
                    <a:pt x="15401" y="33811"/>
                  </a:cubicBezTo>
                  <a:cubicBezTo>
                    <a:pt x="10676" y="33811"/>
                    <a:pt x="6909" y="32362"/>
                    <a:pt x="4146" y="29443"/>
                  </a:cubicBezTo>
                  <a:cubicBezTo>
                    <a:pt x="1382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44" y="11501"/>
                    <a:pt x="29844" y="16850"/>
                  </a:cubicBezTo>
                  <a:cubicBezTo>
                    <a:pt x="29844" y="17184"/>
                    <a:pt x="29821" y="17652"/>
                    <a:pt x="29821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1998" y="26657"/>
                    <a:pt x="23113" y="24985"/>
                    <a:pt x="23960" y="22667"/>
                  </a:cubicBezTo>
                  <a:close/>
                  <a:moveTo>
                    <a:pt x="5951" y="13796"/>
                  </a:moveTo>
                  <a:lnTo>
                    <a:pt x="24004" y="13796"/>
                  </a:lnTo>
                  <a:cubicBezTo>
                    <a:pt x="23759" y="11077"/>
                    <a:pt x="23068" y="9027"/>
                    <a:pt x="21931" y="7667"/>
                  </a:cubicBezTo>
                  <a:cubicBezTo>
                    <a:pt x="20193" y="5550"/>
                    <a:pt x="17920" y="4502"/>
                    <a:pt x="15134" y="4502"/>
                  </a:cubicBezTo>
                  <a:cubicBezTo>
                    <a:pt x="12615" y="4502"/>
                    <a:pt x="10498" y="5349"/>
                    <a:pt x="8781" y="7021"/>
                  </a:cubicBezTo>
                  <a:cubicBezTo>
                    <a:pt x="7088" y="8715"/>
                    <a:pt x="6129" y="10966"/>
                    <a:pt x="5951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6" name="자유형: 도형 18"/>
            <p:cNvSpPr/>
            <p:nvPr/>
          </p:nvSpPr>
          <p:spPr>
            <a:xfrm>
              <a:off x="9248369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591 w 26745"/>
                <a:gd name="connsiteY6" fmla="*/ 21241 h 33432"/>
                <a:gd name="connsiteX7" fmla="*/ 13997 w 26745"/>
                <a:gd name="connsiteY7" fmla="*/ 19368 h 33432"/>
                <a:gd name="connsiteX8" fmla="*/ 5639 w 26745"/>
                <a:gd name="connsiteY8" fmla="*/ 16738 h 33432"/>
                <a:gd name="connsiteX9" fmla="*/ 2095 w 26745"/>
                <a:gd name="connsiteY9" fmla="*/ 13663 h 33432"/>
                <a:gd name="connsiteX10" fmla="*/ 892 w 26745"/>
                <a:gd name="connsiteY10" fmla="*/ 9316 h 33432"/>
                <a:gd name="connsiteX11" fmla="*/ 1872 w 26745"/>
                <a:gd name="connsiteY11" fmla="*/ 5305 h 33432"/>
                <a:gd name="connsiteX12" fmla="*/ 4569 w 26745"/>
                <a:gd name="connsiteY12" fmla="*/ 2251 h 33432"/>
                <a:gd name="connsiteX13" fmla="*/ 8046 w 26745"/>
                <a:gd name="connsiteY13" fmla="*/ 646 h 33432"/>
                <a:gd name="connsiteX14" fmla="*/ 12793 w 26745"/>
                <a:gd name="connsiteY14" fmla="*/ 0 h 33432"/>
                <a:gd name="connsiteX15" fmla="*/ 19480 w 26745"/>
                <a:gd name="connsiteY15" fmla="*/ 1092 h 33432"/>
                <a:gd name="connsiteX16" fmla="*/ 23737 w 26745"/>
                <a:gd name="connsiteY16" fmla="*/ 4056 h 33432"/>
                <a:gd name="connsiteX17" fmla="*/ 25631 w 26745"/>
                <a:gd name="connsiteY17" fmla="*/ 9071 h 33432"/>
                <a:gd name="connsiteX18" fmla="*/ 20282 w 26745"/>
                <a:gd name="connsiteY18" fmla="*/ 9807 h 33432"/>
                <a:gd name="connsiteX19" fmla="*/ 18165 w 26745"/>
                <a:gd name="connsiteY19" fmla="*/ 5906 h 33432"/>
                <a:gd name="connsiteX20" fmla="*/ 13217 w 26745"/>
                <a:gd name="connsiteY20" fmla="*/ 4502 h 33432"/>
                <a:gd name="connsiteX21" fmla="*/ 7823 w 26745"/>
                <a:gd name="connsiteY21" fmla="*/ 5750 h 33432"/>
                <a:gd name="connsiteX22" fmla="*/ 6196 w 26745"/>
                <a:gd name="connsiteY22" fmla="*/ 8670 h 33432"/>
                <a:gd name="connsiteX23" fmla="*/ 6865 w 26745"/>
                <a:gd name="connsiteY23" fmla="*/ 10587 h 33432"/>
                <a:gd name="connsiteX24" fmla="*/ 8960 w 26745"/>
                <a:gd name="connsiteY24" fmla="*/ 12058 h 33432"/>
                <a:gd name="connsiteX25" fmla="*/ 13796 w 26745"/>
                <a:gd name="connsiteY25" fmla="*/ 13462 h 33432"/>
                <a:gd name="connsiteX26" fmla="*/ 21909 w 26745"/>
                <a:gd name="connsiteY26" fmla="*/ 16003 h 33432"/>
                <a:gd name="connsiteX27" fmla="*/ 25520 w 26745"/>
                <a:gd name="connsiteY27" fmla="*/ 18878 h 33432"/>
                <a:gd name="connsiteX28" fmla="*/ 26835 w 26745"/>
                <a:gd name="connsiteY28" fmla="*/ 23558 h 33432"/>
                <a:gd name="connsiteX29" fmla="*/ 25230 w 26745"/>
                <a:gd name="connsiteY29" fmla="*/ 28729 h 33432"/>
                <a:gd name="connsiteX30" fmla="*/ 20616 w 26745"/>
                <a:gd name="connsiteY30" fmla="*/ 32474 h 33432"/>
                <a:gd name="connsiteX31" fmla="*/ 13796 w 26745"/>
                <a:gd name="connsiteY31" fmla="*/ 33789 h 33432"/>
                <a:gd name="connsiteX32" fmla="*/ 4190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591" y="21241"/>
                  </a:cubicBezTo>
                  <a:cubicBezTo>
                    <a:pt x="18833" y="20750"/>
                    <a:pt x="16961" y="20126"/>
                    <a:pt x="13997" y="19368"/>
                  </a:cubicBezTo>
                  <a:cubicBezTo>
                    <a:pt x="9985" y="18365"/>
                    <a:pt x="7199" y="17474"/>
                    <a:pt x="5639" y="16738"/>
                  </a:cubicBezTo>
                  <a:cubicBezTo>
                    <a:pt x="4079" y="16003"/>
                    <a:pt x="2897" y="14978"/>
                    <a:pt x="2095" y="13663"/>
                  </a:cubicBezTo>
                  <a:cubicBezTo>
                    <a:pt x="1293" y="12348"/>
                    <a:pt x="892" y="10899"/>
                    <a:pt x="892" y="9316"/>
                  </a:cubicBezTo>
                  <a:cubicBezTo>
                    <a:pt x="892" y="7868"/>
                    <a:pt x="1226" y="6530"/>
                    <a:pt x="1872" y="5305"/>
                  </a:cubicBezTo>
                  <a:cubicBezTo>
                    <a:pt x="2541" y="4079"/>
                    <a:pt x="3432" y="3053"/>
                    <a:pt x="4569" y="2251"/>
                  </a:cubicBezTo>
                  <a:cubicBezTo>
                    <a:pt x="5416" y="1627"/>
                    <a:pt x="6575" y="1092"/>
                    <a:pt x="8046" y="646"/>
                  </a:cubicBezTo>
                  <a:cubicBezTo>
                    <a:pt x="9517" y="201"/>
                    <a:pt x="11099" y="0"/>
                    <a:pt x="12793" y="0"/>
                  </a:cubicBezTo>
                  <a:cubicBezTo>
                    <a:pt x="15334" y="0"/>
                    <a:pt x="17563" y="357"/>
                    <a:pt x="19480" y="1092"/>
                  </a:cubicBezTo>
                  <a:cubicBezTo>
                    <a:pt x="21396" y="1828"/>
                    <a:pt x="22823" y="2808"/>
                    <a:pt x="23737" y="4056"/>
                  </a:cubicBezTo>
                  <a:cubicBezTo>
                    <a:pt x="24650" y="5305"/>
                    <a:pt x="25275" y="6976"/>
                    <a:pt x="25631" y="9071"/>
                  </a:cubicBezTo>
                  <a:lnTo>
                    <a:pt x="20282" y="9807"/>
                  </a:lnTo>
                  <a:cubicBezTo>
                    <a:pt x="20037" y="8135"/>
                    <a:pt x="19324" y="6842"/>
                    <a:pt x="18165" y="5906"/>
                  </a:cubicBezTo>
                  <a:cubicBezTo>
                    <a:pt x="17006" y="4970"/>
                    <a:pt x="15356" y="4502"/>
                    <a:pt x="13217" y="4502"/>
                  </a:cubicBezTo>
                  <a:cubicBezTo>
                    <a:pt x="10698" y="4502"/>
                    <a:pt x="8893" y="4926"/>
                    <a:pt x="7823" y="5750"/>
                  </a:cubicBezTo>
                  <a:cubicBezTo>
                    <a:pt x="6753" y="6575"/>
                    <a:pt x="6196" y="7556"/>
                    <a:pt x="6196" y="8670"/>
                  </a:cubicBezTo>
                  <a:cubicBezTo>
                    <a:pt x="6196" y="9383"/>
                    <a:pt x="6419" y="10030"/>
                    <a:pt x="6865" y="10587"/>
                  </a:cubicBezTo>
                  <a:cubicBezTo>
                    <a:pt x="7310" y="11189"/>
                    <a:pt x="8024" y="11657"/>
                    <a:pt x="8960" y="12058"/>
                  </a:cubicBezTo>
                  <a:cubicBezTo>
                    <a:pt x="9517" y="12258"/>
                    <a:pt x="11122" y="12726"/>
                    <a:pt x="13796" y="13462"/>
                  </a:cubicBezTo>
                  <a:cubicBezTo>
                    <a:pt x="17674" y="14510"/>
                    <a:pt x="20371" y="15356"/>
                    <a:pt x="21909" y="16003"/>
                  </a:cubicBezTo>
                  <a:cubicBezTo>
                    <a:pt x="23447" y="16671"/>
                    <a:pt x="24650" y="17630"/>
                    <a:pt x="25520" y="18878"/>
                  </a:cubicBezTo>
                  <a:cubicBezTo>
                    <a:pt x="26389" y="20126"/>
                    <a:pt x="26835" y="21709"/>
                    <a:pt x="26835" y="23558"/>
                  </a:cubicBezTo>
                  <a:cubicBezTo>
                    <a:pt x="26835" y="25386"/>
                    <a:pt x="26300" y="27102"/>
                    <a:pt x="25230" y="28729"/>
                  </a:cubicBezTo>
                  <a:cubicBezTo>
                    <a:pt x="24160" y="30356"/>
                    <a:pt x="22622" y="31604"/>
                    <a:pt x="20616" y="32474"/>
                  </a:cubicBezTo>
                  <a:cubicBezTo>
                    <a:pt x="18610" y="33365"/>
                    <a:pt x="16337" y="33789"/>
                    <a:pt x="13796" y="33789"/>
                  </a:cubicBezTo>
                  <a:cubicBezTo>
                    <a:pt x="9584" y="33789"/>
                    <a:pt x="6397" y="32919"/>
                    <a:pt x="4190" y="31181"/>
                  </a:cubicBezTo>
                  <a:cubicBezTo>
                    <a:pt x="2028" y="29443"/>
                    <a:pt x="624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7" name="자유형: 도형 19"/>
            <p:cNvSpPr/>
            <p:nvPr/>
          </p:nvSpPr>
          <p:spPr>
            <a:xfrm>
              <a:off x="9279572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613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91 w 26745"/>
                <a:gd name="connsiteY13" fmla="*/ 646 h 33432"/>
                <a:gd name="connsiteX14" fmla="*/ 12838 w 26745"/>
                <a:gd name="connsiteY14" fmla="*/ 0 h 33432"/>
                <a:gd name="connsiteX15" fmla="*/ 19524 w 26745"/>
                <a:gd name="connsiteY15" fmla="*/ 1092 h 33432"/>
                <a:gd name="connsiteX16" fmla="*/ 23781 w 26745"/>
                <a:gd name="connsiteY16" fmla="*/ 4056 h 33432"/>
                <a:gd name="connsiteX17" fmla="*/ 25676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613" y="21241"/>
                  </a:cubicBezTo>
                  <a:cubicBezTo>
                    <a:pt x="18856" y="20750"/>
                    <a:pt x="16983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91" y="646"/>
                  </a:cubicBezTo>
                  <a:cubicBezTo>
                    <a:pt x="9562" y="201"/>
                    <a:pt x="11144" y="0"/>
                    <a:pt x="12838" y="0"/>
                  </a:cubicBezTo>
                  <a:cubicBezTo>
                    <a:pt x="15379" y="0"/>
                    <a:pt x="17607" y="357"/>
                    <a:pt x="19524" y="1092"/>
                  </a:cubicBezTo>
                  <a:cubicBezTo>
                    <a:pt x="21441" y="1828"/>
                    <a:pt x="22867" y="2808"/>
                    <a:pt x="23781" y="4056"/>
                  </a:cubicBezTo>
                  <a:cubicBezTo>
                    <a:pt x="24695" y="5305"/>
                    <a:pt x="25319" y="6976"/>
                    <a:pt x="25676" y="9071"/>
                  </a:cubicBezTo>
                  <a:lnTo>
                    <a:pt x="20304" y="9807"/>
                  </a:lnTo>
                  <a:cubicBezTo>
                    <a:pt x="20059" y="8135"/>
                    <a:pt x="19368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3" y="10030"/>
                    <a:pt x="6909" y="10587"/>
                  </a:cubicBezTo>
                  <a:cubicBezTo>
                    <a:pt x="7355" y="11189"/>
                    <a:pt x="8046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38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06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8" name="자유형: 도형 20"/>
            <p:cNvSpPr/>
            <p:nvPr/>
          </p:nvSpPr>
          <p:spPr>
            <a:xfrm>
              <a:off x="9328873" y="6609459"/>
              <a:ext cx="35661" cy="44576"/>
            </a:xfrm>
            <a:custGeom>
              <a:avLst/>
              <a:gdLst>
                <a:gd name="connsiteX0" fmla="*/ 26946 w 35660"/>
                <a:gd name="connsiteY0" fmla="*/ 40163 h 44576"/>
                <a:gd name="connsiteX1" fmla="*/ 21040 w 35660"/>
                <a:gd name="connsiteY1" fmla="*/ 44688 h 44576"/>
                <a:gd name="connsiteX2" fmla="*/ 14131 w 35660"/>
                <a:gd name="connsiteY2" fmla="*/ 46203 h 44576"/>
                <a:gd name="connsiteX3" fmla="*/ 3254 w 35660"/>
                <a:gd name="connsiteY3" fmla="*/ 41567 h 44576"/>
                <a:gd name="connsiteX4" fmla="*/ 0 w 35660"/>
                <a:gd name="connsiteY4" fmla="*/ 33120 h 44576"/>
                <a:gd name="connsiteX5" fmla="*/ 2675 w 35660"/>
                <a:gd name="connsiteY5" fmla="*/ 25631 h 44576"/>
                <a:gd name="connsiteX6" fmla="*/ 10631 w 35660"/>
                <a:gd name="connsiteY6" fmla="*/ 19770 h 44576"/>
                <a:gd name="connsiteX7" fmla="*/ 6620 w 35660"/>
                <a:gd name="connsiteY7" fmla="*/ 14131 h 44576"/>
                <a:gd name="connsiteX8" fmla="*/ 5617 w 35660"/>
                <a:gd name="connsiteY8" fmla="*/ 9963 h 44576"/>
                <a:gd name="connsiteX9" fmla="*/ 8781 w 35660"/>
                <a:gd name="connsiteY9" fmla="*/ 2964 h 44576"/>
                <a:gd name="connsiteX10" fmla="*/ 16716 w 35660"/>
                <a:gd name="connsiteY10" fmla="*/ 0 h 44576"/>
                <a:gd name="connsiteX11" fmla="*/ 24205 w 35660"/>
                <a:gd name="connsiteY11" fmla="*/ 2808 h 44576"/>
                <a:gd name="connsiteX12" fmla="*/ 27102 w 35660"/>
                <a:gd name="connsiteY12" fmla="*/ 9539 h 44576"/>
                <a:gd name="connsiteX13" fmla="*/ 18655 w 35660"/>
                <a:gd name="connsiteY13" fmla="*/ 20416 h 44576"/>
                <a:gd name="connsiteX14" fmla="*/ 26656 w 35660"/>
                <a:gd name="connsiteY14" fmla="*/ 30624 h 44576"/>
                <a:gd name="connsiteX15" fmla="*/ 28796 w 35660"/>
                <a:gd name="connsiteY15" fmla="*/ 24405 h 44576"/>
                <a:gd name="connsiteX16" fmla="*/ 34502 w 35660"/>
                <a:gd name="connsiteY16" fmla="*/ 25631 h 44576"/>
                <a:gd name="connsiteX17" fmla="*/ 30535 w 35660"/>
                <a:gd name="connsiteY17" fmla="*/ 35260 h 44576"/>
                <a:gd name="connsiteX18" fmla="*/ 37511 w 35660"/>
                <a:gd name="connsiteY18" fmla="*/ 42124 h 44576"/>
                <a:gd name="connsiteX19" fmla="*/ 33833 w 35660"/>
                <a:gd name="connsiteY19" fmla="*/ 46471 h 44576"/>
                <a:gd name="connsiteX20" fmla="*/ 26946 w 35660"/>
                <a:gd name="connsiteY20" fmla="*/ 40163 h 44576"/>
                <a:gd name="connsiteX21" fmla="*/ 23492 w 35660"/>
                <a:gd name="connsiteY21" fmla="*/ 35817 h 44576"/>
                <a:gd name="connsiteX22" fmla="*/ 13440 w 35660"/>
                <a:gd name="connsiteY22" fmla="*/ 23358 h 44576"/>
                <a:gd name="connsiteX23" fmla="*/ 7444 w 35660"/>
                <a:gd name="connsiteY23" fmla="*/ 28284 h 44576"/>
                <a:gd name="connsiteX24" fmla="*/ 5884 w 35660"/>
                <a:gd name="connsiteY24" fmla="*/ 32786 h 44576"/>
                <a:gd name="connsiteX25" fmla="*/ 8046 w 35660"/>
                <a:gd name="connsiteY25" fmla="*/ 38425 h 44576"/>
                <a:gd name="connsiteX26" fmla="*/ 14175 w 35660"/>
                <a:gd name="connsiteY26" fmla="*/ 41344 h 44576"/>
                <a:gd name="connsiteX27" fmla="*/ 19279 w 35660"/>
                <a:gd name="connsiteY27" fmla="*/ 39806 h 44576"/>
                <a:gd name="connsiteX28" fmla="*/ 23492 w 35660"/>
                <a:gd name="connsiteY28" fmla="*/ 35817 h 44576"/>
                <a:gd name="connsiteX29" fmla="*/ 15780 w 35660"/>
                <a:gd name="connsiteY29" fmla="*/ 16872 h 44576"/>
                <a:gd name="connsiteX30" fmla="*/ 20394 w 35660"/>
                <a:gd name="connsiteY30" fmla="*/ 13195 h 44576"/>
                <a:gd name="connsiteX31" fmla="*/ 21441 w 35660"/>
                <a:gd name="connsiteY31" fmla="*/ 9695 h 44576"/>
                <a:gd name="connsiteX32" fmla="*/ 19992 w 35660"/>
                <a:gd name="connsiteY32" fmla="*/ 5973 h 44576"/>
                <a:gd name="connsiteX33" fmla="*/ 16382 w 35660"/>
                <a:gd name="connsiteY33" fmla="*/ 4524 h 44576"/>
                <a:gd name="connsiteX34" fmla="*/ 12682 w 35660"/>
                <a:gd name="connsiteY34" fmla="*/ 5951 h 44576"/>
                <a:gd name="connsiteX35" fmla="*/ 11211 w 35660"/>
                <a:gd name="connsiteY35" fmla="*/ 9450 h 44576"/>
                <a:gd name="connsiteX36" fmla="*/ 11746 w 35660"/>
                <a:gd name="connsiteY36" fmla="*/ 11634 h 44576"/>
                <a:gd name="connsiteX37" fmla="*/ 13351 w 35660"/>
                <a:gd name="connsiteY37" fmla="*/ 14041 h 44576"/>
                <a:gd name="connsiteX38" fmla="*/ 15780 w 35660"/>
                <a:gd name="connsiteY38" fmla="*/ 16872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660" h="44576">
                  <a:moveTo>
                    <a:pt x="26946" y="40163"/>
                  </a:moveTo>
                  <a:cubicBezTo>
                    <a:pt x="25141" y="42169"/>
                    <a:pt x="23180" y="43685"/>
                    <a:pt x="21040" y="44688"/>
                  </a:cubicBezTo>
                  <a:cubicBezTo>
                    <a:pt x="18900" y="45690"/>
                    <a:pt x="16605" y="46203"/>
                    <a:pt x="14131" y="46203"/>
                  </a:cubicBezTo>
                  <a:cubicBezTo>
                    <a:pt x="9562" y="46203"/>
                    <a:pt x="5929" y="44665"/>
                    <a:pt x="3254" y="41567"/>
                  </a:cubicBezTo>
                  <a:cubicBezTo>
                    <a:pt x="1070" y="39049"/>
                    <a:pt x="0" y="36240"/>
                    <a:pt x="0" y="33120"/>
                  </a:cubicBezTo>
                  <a:cubicBezTo>
                    <a:pt x="0" y="30356"/>
                    <a:pt x="892" y="27860"/>
                    <a:pt x="2675" y="25631"/>
                  </a:cubicBezTo>
                  <a:cubicBezTo>
                    <a:pt x="4458" y="23402"/>
                    <a:pt x="7110" y="21441"/>
                    <a:pt x="10631" y="19770"/>
                  </a:cubicBezTo>
                  <a:cubicBezTo>
                    <a:pt x="8625" y="17452"/>
                    <a:pt x="7288" y="15579"/>
                    <a:pt x="6620" y="14131"/>
                  </a:cubicBezTo>
                  <a:cubicBezTo>
                    <a:pt x="5951" y="12682"/>
                    <a:pt x="5617" y="11300"/>
                    <a:pt x="5617" y="9963"/>
                  </a:cubicBezTo>
                  <a:cubicBezTo>
                    <a:pt x="5617" y="7288"/>
                    <a:pt x="6664" y="4948"/>
                    <a:pt x="8781" y="2964"/>
                  </a:cubicBezTo>
                  <a:cubicBezTo>
                    <a:pt x="10877" y="981"/>
                    <a:pt x="13529" y="0"/>
                    <a:pt x="16716" y="0"/>
                  </a:cubicBezTo>
                  <a:cubicBezTo>
                    <a:pt x="19769" y="0"/>
                    <a:pt x="22266" y="936"/>
                    <a:pt x="24205" y="2808"/>
                  </a:cubicBezTo>
                  <a:cubicBezTo>
                    <a:pt x="26144" y="4680"/>
                    <a:pt x="27102" y="6909"/>
                    <a:pt x="27102" y="9539"/>
                  </a:cubicBezTo>
                  <a:cubicBezTo>
                    <a:pt x="27102" y="13774"/>
                    <a:pt x="24294" y="17407"/>
                    <a:pt x="18655" y="20416"/>
                  </a:cubicBezTo>
                  <a:lnTo>
                    <a:pt x="26656" y="30624"/>
                  </a:lnTo>
                  <a:cubicBezTo>
                    <a:pt x="27570" y="28841"/>
                    <a:pt x="28283" y="26768"/>
                    <a:pt x="28796" y="24405"/>
                  </a:cubicBezTo>
                  <a:lnTo>
                    <a:pt x="34502" y="25631"/>
                  </a:lnTo>
                  <a:cubicBezTo>
                    <a:pt x="33521" y="29532"/>
                    <a:pt x="32206" y="32741"/>
                    <a:pt x="30535" y="35260"/>
                  </a:cubicBezTo>
                  <a:cubicBezTo>
                    <a:pt x="32585" y="37979"/>
                    <a:pt x="34903" y="40275"/>
                    <a:pt x="37511" y="42124"/>
                  </a:cubicBezTo>
                  <a:lnTo>
                    <a:pt x="33833" y="46471"/>
                  </a:lnTo>
                  <a:cubicBezTo>
                    <a:pt x="31582" y="45044"/>
                    <a:pt x="29286" y="42927"/>
                    <a:pt x="26946" y="40163"/>
                  </a:cubicBezTo>
                  <a:close/>
                  <a:moveTo>
                    <a:pt x="23492" y="35817"/>
                  </a:moveTo>
                  <a:lnTo>
                    <a:pt x="13440" y="23358"/>
                  </a:lnTo>
                  <a:cubicBezTo>
                    <a:pt x="10475" y="25119"/>
                    <a:pt x="8469" y="26768"/>
                    <a:pt x="7444" y="28284"/>
                  </a:cubicBezTo>
                  <a:cubicBezTo>
                    <a:pt x="6419" y="29799"/>
                    <a:pt x="5884" y="31292"/>
                    <a:pt x="5884" y="32786"/>
                  </a:cubicBezTo>
                  <a:cubicBezTo>
                    <a:pt x="5884" y="34591"/>
                    <a:pt x="6597" y="36463"/>
                    <a:pt x="8046" y="38425"/>
                  </a:cubicBezTo>
                  <a:cubicBezTo>
                    <a:pt x="9495" y="40364"/>
                    <a:pt x="11523" y="41344"/>
                    <a:pt x="14175" y="41344"/>
                  </a:cubicBezTo>
                  <a:cubicBezTo>
                    <a:pt x="15824" y="41344"/>
                    <a:pt x="17518" y="40832"/>
                    <a:pt x="19279" y="39806"/>
                  </a:cubicBezTo>
                  <a:cubicBezTo>
                    <a:pt x="21040" y="38781"/>
                    <a:pt x="22444" y="37444"/>
                    <a:pt x="23492" y="35817"/>
                  </a:cubicBezTo>
                  <a:close/>
                  <a:moveTo>
                    <a:pt x="15780" y="16872"/>
                  </a:moveTo>
                  <a:cubicBezTo>
                    <a:pt x="18165" y="15468"/>
                    <a:pt x="19703" y="14242"/>
                    <a:pt x="20394" y="13195"/>
                  </a:cubicBezTo>
                  <a:cubicBezTo>
                    <a:pt x="21084" y="12147"/>
                    <a:pt x="21441" y="10966"/>
                    <a:pt x="21441" y="9695"/>
                  </a:cubicBezTo>
                  <a:cubicBezTo>
                    <a:pt x="21441" y="8180"/>
                    <a:pt x="20951" y="6932"/>
                    <a:pt x="19992" y="5973"/>
                  </a:cubicBezTo>
                  <a:cubicBezTo>
                    <a:pt x="19034" y="5015"/>
                    <a:pt x="17830" y="4524"/>
                    <a:pt x="16382" y="4524"/>
                  </a:cubicBezTo>
                  <a:cubicBezTo>
                    <a:pt x="14888" y="4524"/>
                    <a:pt x="13663" y="4993"/>
                    <a:pt x="12682" y="5951"/>
                  </a:cubicBezTo>
                  <a:cubicBezTo>
                    <a:pt x="11701" y="6909"/>
                    <a:pt x="11211" y="8068"/>
                    <a:pt x="11211" y="9450"/>
                  </a:cubicBezTo>
                  <a:cubicBezTo>
                    <a:pt x="11211" y="10141"/>
                    <a:pt x="11389" y="10854"/>
                    <a:pt x="11746" y="11634"/>
                  </a:cubicBezTo>
                  <a:cubicBezTo>
                    <a:pt x="12102" y="12392"/>
                    <a:pt x="12637" y="13195"/>
                    <a:pt x="13351" y="14041"/>
                  </a:cubicBezTo>
                  <a:lnTo>
                    <a:pt x="15780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9" name="자유형: 도형 21"/>
            <p:cNvSpPr/>
            <p:nvPr/>
          </p:nvSpPr>
          <p:spPr>
            <a:xfrm>
              <a:off x="9387914" y="6609482"/>
              <a:ext cx="33432" cy="44576"/>
            </a:xfrm>
            <a:custGeom>
              <a:avLst/>
              <a:gdLst>
                <a:gd name="connsiteX0" fmla="*/ 0 w 33431"/>
                <a:gd name="connsiteY0" fmla="*/ 31047 h 44576"/>
                <a:gd name="connsiteX1" fmla="*/ 5572 w 33431"/>
                <a:gd name="connsiteY1" fmla="*/ 30557 h 44576"/>
                <a:gd name="connsiteX2" fmla="*/ 7422 w 33431"/>
                <a:gd name="connsiteY2" fmla="*/ 36062 h 44576"/>
                <a:gd name="connsiteX3" fmla="*/ 11924 w 33431"/>
                <a:gd name="connsiteY3" fmla="*/ 39539 h 44576"/>
                <a:gd name="connsiteX4" fmla="*/ 18766 w 33431"/>
                <a:gd name="connsiteY4" fmla="*/ 40876 h 44576"/>
                <a:gd name="connsiteX5" fmla="*/ 24740 w 33431"/>
                <a:gd name="connsiteY5" fmla="*/ 39873 h 44576"/>
                <a:gd name="connsiteX6" fmla="*/ 28595 w 33431"/>
                <a:gd name="connsiteY6" fmla="*/ 37110 h 44576"/>
                <a:gd name="connsiteX7" fmla="*/ 29866 w 33431"/>
                <a:gd name="connsiteY7" fmla="*/ 33298 h 44576"/>
                <a:gd name="connsiteX8" fmla="*/ 28640 w 33431"/>
                <a:gd name="connsiteY8" fmla="*/ 29621 h 44576"/>
                <a:gd name="connsiteX9" fmla="*/ 24628 w 33431"/>
                <a:gd name="connsiteY9" fmla="*/ 26991 h 44576"/>
                <a:gd name="connsiteX10" fmla="*/ 16671 w 33431"/>
                <a:gd name="connsiteY10" fmla="*/ 24807 h 44576"/>
                <a:gd name="connsiteX11" fmla="*/ 8046 w 33431"/>
                <a:gd name="connsiteY11" fmla="*/ 22021 h 44576"/>
                <a:gd name="connsiteX12" fmla="*/ 3276 w 33431"/>
                <a:gd name="connsiteY12" fmla="*/ 17853 h 44576"/>
                <a:gd name="connsiteX13" fmla="*/ 1716 w 33431"/>
                <a:gd name="connsiteY13" fmla="*/ 12303 h 44576"/>
                <a:gd name="connsiteX14" fmla="*/ 3633 w 33431"/>
                <a:gd name="connsiteY14" fmla="*/ 5973 h 44576"/>
                <a:gd name="connsiteX15" fmla="*/ 9227 w 33431"/>
                <a:gd name="connsiteY15" fmla="*/ 1516 h 44576"/>
                <a:gd name="connsiteX16" fmla="*/ 17429 w 33431"/>
                <a:gd name="connsiteY16" fmla="*/ 0 h 44576"/>
                <a:gd name="connsiteX17" fmla="*/ 26188 w 33431"/>
                <a:gd name="connsiteY17" fmla="*/ 1605 h 44576"/>
                <a:gd name="connsiteX18" fmla="*/ 32028 w 33431"/>
                <a:gd name="connsiteY18" fmla="*/ 6308 h 44576"/>
                <a:gd name="connsiteX19" fmla="*/ 34212 w 33431"/>
                <a:gd name="connsiteY19" fmla="*/ 13351 h 44576"/>
                <a:gd name="connsiteX20" fmla="*/ 28551 w 33431"/>
                <a:gd name="connsiteY20" fmla="*/ 13774 h 44576"/>
                <a:gd name="connsiteX21" fmla="*/ 25453 w 33431"/>
                <a:gd name="connsiteY21" fmla="*/ 7377 h 44576"/>
                <a:gd name="connsiteX22" fmla="*/ 17674 w 33431"/>
                <a:gd name="connsiteY22" fmla="*/ 5215 h 44576"/>
                <a:gd name="connsiteX23" fmla="*/ 9851 w 33431"/>
                <a:gd name="connsiteY23" fmla="*/ 7177 h 44576"/>
                <a:gd name="connsiteX24" fmla="*/ 7400 w 33431"/>
                <a:gd name="connsiteY24" fmla="*/ 11924 h 44576"/>
                <a:gd name="connsiteX25" fmla="*/ 9138 w 33431"/>
                <a:gd name="connsiteY25" fmla="*/ 15891 h 44576"/>
                <a:gd name="connsiteX26" fmla="*/ 18053 w 33431"/>
                <a:gd name="connsiteY26" fmla="*/ 19079 h 44576"/>
                <a:gd name="connsiteX27" fmla="*/ 27927 w 33431"/>
                <a:gd name="connsiteY27" fmla="*/ 21931 h 44576"/>
                <a:gd name="connsiteX28" fmla="*/ 33677 w 33431"/>
                <a:gd name="connsiteY28" fmla="*/ 26478 h 44576"/>
                <a:gd name="connsiteX29" fmla="*/ 35527 w 33431"/>
                <a:gd name="connsiteY29" fmla="*/ 32830 h 44576"/>
                <a:gd name="connsiteX30" fmla="*/ 33477 w 33431"/>
                <a:gd name="connsiteY30" fmla="*/ 39539 h 44576"/>
                <a:gd name="connsiteX31" fmla="*/ 27615 w 33431"/>
                <a:gd name="connsiteY31" fmla="*/ 44442 h 44576"/>
                <a:gd name="connsiteX32" fmla="*/ 19012 w 33431"/>
                <a:gd name="connsiteY32" fmla="*/ 46203 h 44576"/>
                <a:gd name="connsiteX33" fmla="*/ 8848 w 33431"/>
                <a:gd name="connsiteY33" fmla="*/ 44442 h 44576"/>
                <a:gd name="connsiteX34" fmla="*/ 2407 w 33431"/>
                <a:gd name="connsiteY34" fmla="*/ 39116 h 44576"/>
                <a:gd name="connsiteX35" fmla="*/ 0 w 33431"/>
                <a:gd name="connsiteY35" fmla="*/ 3104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31047"/>
                  </a:moveTo>
                  <a:lnTo>
                    <a:pt x="5572" y="30557"/>
                  </a:lnTo>
                  <a:cubicBezTo>
                    <a:pt x="5839" y="32786"/>
                    <a:pt x="6441" y="34613"/>
                    <a:pt x="7422" y="36062"/>
                  </a:cubicBezTo>
                  <a:cubicBezTo>
                    <a:pt x="8380" y="37489"/>
                    <a:pt x="9874" y="38647"/>
                    <a:pt x="11924" y="39539"/>
                  </a:cubicBezTo>
                  <a:cubicBezTo>
                    <a:pt x="13952" y="40431"/>
                    <a:pt x="16248" y="40876"/>
                    <a:pt x="18766" y="40876"/>
                  </a:cubicBezTo>
                  <a:cubicBezTo>
                    <a:pt x="21018" y="40876"/>
                    <a:pt x="23001" y="40542"/>
                    <a:pt x="24740" y="39873"/>
                  </a:cubicBezTo>
                  <a:cubicBezTo>
                    <a:pt x="26456" y="39205"/>
                    <a:pt x="27749" y="38291"/>
                    <a:pt x="28595" y="37110"/>
                  </a:cubicBezTo>
                  <a:cubicBezTo>
                    <a:pt x="29442" y="35951"/>
                    <a:pt x="29866" y="34658"/>
                    <a:pt x="29866" y="33298"/>
                  </a:cubicBezTo>
                  <a:cubicBezTo>
                    <a:pt x="29866" y="31894"/>
                    <a:pt x="29465" y="30668"/>
                    <a:pt x="28640" y="29621"/>
                  </a:cubicBezTo>
                  <a:cubicBezTo>
                    <a:pt x="27815" y="28573"/>
                    <a:pt x="26478" y="27704"/>
                    <a:pt x="24628" y="26991"/>
                  </a:cubicBezTo>
                  <a:cubicBezTo>
                    <a:pt x="23425" y="26523"/>
                    <a:pt x="20772" y="25787"/>
                    <a:pt x="16671" y="24807"/>
                  </a:cubicBezTo>
                  <a:cubicBezTo>
                    <a:pt x="12570" y="23826"/>
                    <a:pt x="9695" y="22890"/>
                    <a:pt x="8046" y="22021"/>
                  </a:cubicBezTo>
                  <a:cubicBezTo>
                    <a:pt x="5906" y="20906"/>
                    <a:pt x="4324" y="19524"/>
                    <a:pt x="3276" y="17853"/>
                  </a:cubicBezTo>
                  <a:cubicBezTo>
                    <a:pt x="2229" y="16203"/>
                    <a:pt x="1716" y="14354"/>
                    <a:pt x="1716" y="12303"/>
                  </a:cubicBezTo>
                  <a:cubicBezTo>
                    <a:pt x="1716" y="10052"/>
                    <a:pt x="2363" y="7935"/>
                    <a:pt x="3633" y="5973"/>
                  </a:cubicBezTo>
                  <a:cubicBezTo>
                    <a:pt x="4903" y="4012"/>
                    <a:pt x="6776" y="2519"/>
                    <a:pt x="9227" y="1516"/>
                  </a:cubicBezTo>
                  <a:cubicBezTo>
                    <a:pt x="11679" y="490"/>
                    <a:pt x="14420" y="0"/>
                    <a:pt x="17429" y="0"/>
                  </a:cubicBezTo>
                  <a:cubicBezTo>
                    <a:pt x="20750" y="0"/>
                    <a:pt x="23670" y="535"/>
                    <a:pt x="26188" y="1605"/>
                  </a:cubicBezTo>
                  <a:cubicBezTo>
                    <a:pt x="28729" y="2675"/>
                    <a:pt x="30668" y="4235"/>
                    <a:pt x="32028" y="6308"/>
                  </a:cubicBezTo>
                  <a:cubicBezTo>
                    <a:pt x="33387" y="8380"/>
                    <a:pt x="34123" y="10721"/>
                    <a:pt x="34212" y="13351"/>
                  </a:cubicBezTo>
                  <a:lnTo>
                    <a:pt x="28551" y="13774"/>
                  </a:lnTo>
                  <a:cubicBezTo>
                    <a:pt x="28239" y="10943"/>
                    <a:pt x="27214" y="8826"/>
                    <a:pt x="25453" y="7377"/>
                  </a:cubicBezTo>
                  <a:cubicBezTo>
                    <a:pt x="23692" y="5929"/>
                    <a:pt x="21107" y="5215"/>
                    <a:pt x="17674" y="5215"/>
                  </a:cubicBezTo>
                  <a:cubicBezTo>
                    <a:pt x="14108" y="5215"/>
                    <a:pt x="11501" y="5862"/>
                    <a:pt x="9851" y="7177"/>
                  </a:cubicBezTo>
                  <a:cubicBezTo>
                    <a:pt x="8224" y="8492"/>
                    <a:pt x="7400" y="10074"/>
                    <a:pt x="7400" y="11924"/>
                  </a:cubicBezTo>
                  <a:cubicBezTo>
                    <a:pt x="7400" y="13529"/>
                    <a:pt x="7979" y="14844"/>
                    <a:pt x="9138" y="15891"/>
                  </a:cubicBezTo>
                  <a:cubicBezTo>
                    <a:pt x="10275" y="16939"/>
                    <a:pt x="13239" y="17986"/>
                    <a:pt x="18053" y="19079"/>
                  </a:cubicBezTo>
                  <a:cubicBezTo>
                    <a:pt x="22845" y="20171"/>
                    <a:pt x="26144" y="21107"/>
                    <a:pt x="27927" y="21931"/>
                  </a:cubicBezTo>
                  <a:cubicBezTo>
                    <a:pt x="30535" y="23135"/>
                    <a:pt x="32451" y="24651"/>
                    <a:pt x="33677" y="26478"/>
                  </a:cubicBezTo>
                  <a:cubicBezTo>
                    <a:pt x="34925" y="28306"/>
                    <a:pt x="35527" y="30423"/>
                    <a:pt x="35527" y="32830"/>
                  </a:cubicBezTo>
                  <a:cubicBezTo>
                    <a:pt x="35527" y="35215"/>
                    <a:pt x="34858" y="37444"/>
                    <a:pt x="33477" y="39539"/>
                  </a:cubicBezTo>
                  <a:cubicBezTo>
                    <a:pt x="32117" y="41634"/>
                    <a:pt x="30156" y="43283"/>
                    <a:pt x="27615" y="44442"/>
                  </a:cubicBezTo>
                  <a:cubicBezTo>
                    <a:pt x="25074" y="45601"/>
                    <a:pt x="22199" y="46203"/>
                    <a:pt x="19012" y="46203"/>
                  </a:cubicBezTo>
                  <a:cubicBezTo>
                    <a:pt x="14978" y="46203"/>
                    <a:pt x="11590" y="45624"/>
                    <a:pt x="8848" y="44442"/>
                  </a:cubicBezTo>
                  <a:cubicBezTo>
                    <a:pt x="6107" y="43261"/>
                    <a:pt x="3967" y="41500"/>
                    <a:pt x="2407" y="39116"/>
                  </a:cubicBezTo>
                  <a:cubicBezTo>
                    <a:pt x="914" y="36708"/>
                    <a:pt x="89" y="34034"/>
                    <a:pt x="0" y="3104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0" name="자유형: 도형 22"/>
            <p:cNvSpPr/>
            <p:nvPr/>
          </p:nvSpPr>
          <p:spPr>
            <a:xfrm>
              <a:off x="9427832" y="6611242"/>
              <a:ext cx="15602" cy="42347"/>
            </a:xfrm>
            <a:custGeom>
              <a:avLst/>
              <a:gdLst>
                <a:gd name="connsiteX0" fmla="*/ 14977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7 w 15601"/>
                <a:gd name="connsiteY13" fmla="*/ 11300 h 42347"/>
                <a:gd name="connsiteX14" fmla="*/ 14977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7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7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7" y="11300"/>
                  </a:lnTo>
                  <a:lnTo>
                    <a:pt x="14977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72" y="38960"/>
                    <a:pt x="13975" y="38870"/>
                    <a:pt x="14977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1" name="자유형: 도형 23"/>
            <p:cNvSpPr/>
            <p:nvPr/>
          </p:nvSpPr>
          <p:spPr>
            <a:xfrm>
              <a:off x="9448114" y="6621807"/>
              <a:ext cx="15602" cy="31203"/>
            </a:xfrm>
            <a:custGeom>
              <a:avLst/>
              <a:gdLst>
                <a:gd name="connsiteX0" fmla="*/ 0 w 15601"/>
                <a:gd name="connsiteY0" fmla="*/ 33075 h 31203"/>
                <a:gd name="connsiteX1" fmla="*/ 0 w 15601"/>
                <a:gd name="connsiteY1" fmla="*/ 736 h 31203"/>
                <a:gd name="connsiteX2" fmla="*/ 4926 w 15601"/>
                <a:gd name="connsiteY2" fmla="*/ 736 h 31203"/>
                <a:gd name="connsiteX3" fmla="*/ 4926 w 15601"/>
                <a:gd name="connsiteY3" fmla="*/ 5639 h 31203"/>
                <a:gd name="connsiteX4" fmla="*/ 8425 w 15601"/>
                <a:gd name="connsiteY4" fmla="*/ 1092 h 31203"/>
                <a:gd name="connsiteX5" fmla="*/ 11946 w 15601"/>
                <a:gd name="connsiteY5" fmla="*/ 0 h 31203"/>
                <a:gd name="connsiteX6" fmla="*/ 17585 w 15601"/>
                <a:gd name="connsiteY6" fmla="*/ 1761 h 31203"/>
                <a:gd name="connsiteX7" fmla="*/ 15691 w 15601"/>
                <a:gd name="connsiteY7" fmla="*/ 6842 h 31203"/>
                <a:gd name="connsiteX8" fmla="*/ 11679 w 15601"/>
                <a:gd name="connsiteY8" fmla="*/ 5661 h 31203"/>
                <a:gd name="connsiteX9" fmla="*/ 8447 w 15601"/>
                <a:gd name="connsiteY9" fmla="*/ 6753 h 31203"/>
                <a:gd name="connsiteX10" fmla="*/ 6397 w 15601"/>
                <a:gd name="connsiteY10" fmla="*/ 9762 h 31203"/>
                <a:gd name="connsiteX11" fmla="*/ 5483 w 15601"/>
                <a:gd name="connsiteY11" fmla="*/ 16159 h 31203"/>
                <a:gd name="connsiteX12" fmla="*/ 5483 w 15601"/>
                <a:gd name="connsiteY12" fmla="*/ 33098 h 31203"/>
                <a:gd name="connsiteX13" fmla="*/ 0 w 15601"/>
                <a:gd name="connsiteY13" fmla="*/ 33098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01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639"/>
                  </a:lnTo>
                  <a:cubicBezTo>
                    <a:pt x="6196" y="3343"/>
                    <a:pt x="7355" y="1828"/>
                    <a:pt x="8425" y="1092"/>
                  </a:cubicBezTo>
                  <a:cubicBezTo>
                    <a:pt x="9495" y="357"/>
                    <a:pt x="10654" y="0"/>
                    <a:pt x="11946" y="0"/>
                  </a:cubicBezTo>
                  <a:cubicBezTo>
                    <a:pt x="13796" y="0"/>
                    <a:pt x="15668" y="579"/>
                    <a:pt x="17585" y="1761"/>
                  </a:cubicBezTo>
                  <a:lnTo>
                    <a:pt x="15691" y="6842"/>
                  </a:lnTo>
                  <a:cubicBezTo>
                    <a:pt x="14353" y="6040"/>
                    <a:pt x="13016" y="5661"/>
                    <a:pt x="11679" y="5661"/>
                  </a:cubicBezTo>
                  <a:cubicBezTo>
                    <a:pt x="10475" y="5661"/>
                    <a:pt x="9406" y="6018"/>
                    <a:pt x="8447" y="6753"/>
                  </a:cubicBezTo>
                  <a:cubicBezTo>
                    <a:pt x="7489" y="7466"/>
                    <a:pt x="6820" y="8469"/>
                    <a:pt x="6397" y="9762"/>
                  </a:cubicBezTo>
                  <a:cubicBezTo>
                    <a:pt x="5795" y="11724"/>
                    <a:pt x="5483" y="13841"/>
                    <a:pt x="5483" y="16159"/>
                  </a:cubicBezTo>
                  <a:lnTo>
                    <a:pt x="5483" y="33098"/>
                  </a:lnTo>
                  <a:lnTo>
                    <a:pt x="0" y="330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2" name="자유형: 도형 24"/>
            <p:cNvSpPr/>
            <p:nvPr/>
          </p:nvSpPr>
          <p:spPr>
            <a:xfrm>
              <a:off x="9467081" y="6621785"/>
              <a:ext cx="28974" cy="33432"/>
            </a:xfrm>
            <a:custGeom>
              <a:avLst/>
              <a:gdLst>
                <a:gd name="connsiteX0" fmla="*/ 22979 w 28974"/>
                <a:gd name="connsiteY0" fmla="*/ 29108 h 33432"/>
                <a:gd name="connsiteX1" fmla="*/ 17117 w 28974"/>
                <a:gd name="connsiteY1" fmla="*/ 32763 h 33432"/>
                <a:gd name="connsiteX2" fmla="*/ 11077 w 28974"/>
                <a:gd name="connsiteY2" fmla="*/ 33833 h 33432"/>
                <a:gd name="connsiteX3" fmla="*/ 2875 w 28974"/>
                <a:gd name="connsiteY3" fmla="*/ 31226 h 33432"/>
                <a:gd name="connsiteX4" fmla="*/ 0 w 28974"/>
                <a:gd name="connsiteY4" fmla="*/ 24561 h 33432"/>
                <a:gd name="connsiteX5" fmla="*/ 1092 w 28974"/>
                <a:gd name="connsiteY5" fmla="*/ 20215 h 33432"/>
                <a:gd name="connsiteX6" fmla="*/ 3923 w 28974"/>
                <a:gd name="connsiteY6" fmla="*/ 17050 h 33432"/>
                <a:gd name="connsiteX7" fmla="*/ 7868 w 28974"/>
                <a:gd name="connsiteY7" fmla="*/ 15245 h 33432"/>
                <a:gd name="connsiteX8" fmla="*/ 12749 w 28974"/>
                <a:gd name="connsiteY8" fmla="*/ 14420 h 33432"/>
                <a:gd name="connsiteX9" fmla="*/ 22533 w 28974"/>
                <a:gd name="connsiteY9" fmla="*/ 12526 h 33432"/>
                <a:gd name="connsiteX10" fmla="*/ 22555 w 28974"/>
                <a:gd name="connsiteY10" fmla="*/ 11099 h 33432"/>
                <a:gd name="connsiteX11" fmla="*/ 20995 w 28974"/>
                <a:gd name="connsiteY11" fmla="*/ 6374 h 33432"/>
                <a:gd name="connsiteX12" fmla="*/ 14755 w 28974"/>
                <a:gd name="connsiteY12" fmla="*/ 4524 h 33432"/>
                <a:gd name="connsiteX13" fmla="*/ 9049 w 28974"/>
                <a:gd name="connsiteY13" fmla="*/ 5884 h 33432"/>
                <a:gd name="connsiteX14" fmla="*/ 6330 w 28974"/>
                <a:gd name="connsiteY14" fmla="*/ 10676 h 33432"/>
                <a:gd name="connsiteX15" fmla="*/ 981 w 28974"/>
                <a:gd name="connsiteY15" fmla="*/ 9940 h 33432"/>
                <a:gd name="connsiteX16" fmla="*/ 3388 w 28974"/>
                <a:gd name="connsiteY16" fmla="*/ 4391 h 33432"/>
                <a:gd name="connsiteX17" fmla="*/ 8224 w 28974"/>
                <a:gd name="connsiteY17" fmla="*/ 1137 h 33432"/>
                <a:gd name="connsiteX18" fmla="*/ 15579 w 28974"/>
                <a:gd name="connsiteY18" fmla="*/ 0 h 33432"/>
                <a:gd name="connsiteX19" fmla="*/ 22310 w 28974"/>
                <a:gd name="connsiteY19" fmla="*/ 981 h 33432"/>
                <a:gd name="connsiteX20" fmla="*/ 26121 w 28974"/>
                <a:gd name="connsiteY20" fmla="*/ 3432 h 33432"/>
                <a:gd name="connsiteX21" fmla="*/ 27815 w 28974"/>
                <a:gd name="connsiteY21" fmla="*/ 7177 h 33432"/>
                <a:gd name="connsiteX22" fmla="*/ 28083 w 28974"/>
                <a:gd name="connsiteY22" fmla="*/ 12236 h 33432"/>
                <a:gd name="connsiteX23" fmla="*/ 28083 w 28974"/>
                <a:gd name="connsiteY23" fmla="*/ 19547 h 33432"/>
                <a:gd name="connsiteX24" fmla="*/ 28439 w 28974"/>
                <a:gd name="connsiteY24" fmla="*/ 29220 h 33432"/>
                <a:gd name="connsiteX25" fmla="*/ 29821 w 28974"/>
                <a:gd name="connsiteY25" fmla="*/ 33098 h 33432"/>
                <a:gd name="connsiteX26" fmla="*/ 24093 w 28974"/>
                <a:gd name="connsiteY26" fmla="*/ 33098 h 33432"/>
                <a:gd name="connsiteX27" fmla="*/ 22979 w 28974"/>
                <a:gd name="connsiteY27" fmla="*/ 29108 h 33432"/>
                <a:gd name="connsiteX28" fmla="*/ 22511 w 28974"/>
                <a:gd name="connsiteY28" fmla="*/ 16872 h 33432"/>
                <a:gd name="connsiteX29" fmla="*/ 13551 w 28974"/>
                <a:gd name="connsiteY29" fmla="*/ 18945 h 33432"/>
                <a:gd name="connsiteX30" fmla="*/ 8759 w 28974"/>
                <a:gd name="connsiteY30" fmla="*/ 20037 h 33432"/>
                <a:gd name="connsiteX31" fmla="*/ 6597 w 28974"/>
                <a:gd name="connsiteY31" fmla="*/ 21820 h 33432"/>
                <a:gd name="connsiteX32" fmla="*/ 5839 w 28974"/>
                <a:gd name="connsiteY32" fmla="*/ 24428 h 33432"/>
                <a:gd name="connsiteX33" fmla="*/ 7511 w 28974"/>
                <a:gd name="connsiteY33" fmla="*/ 28083 h 33432"/>
                <a:gd name="connsiteX34" fmla="*/ 12370 w 28974"/>
                <a:gd name="connsiteY34" fmla="*/ 29554 h 33432"/>
                <a:gd name="connsiteX35" fmla="*/ 18009 w 28974"/>
                <a:gd name="connsiteY35" fmla="*/ 28172 h 33432"/>
                <a:gd name="connsiteX36" fmla="*/ 21642 w 28974"/>
                <a:gd name="connsiteY36" fmla="*/ 24383 h 33432"/>
                <a:gd name="connsiteX37" fmla="*/ 22533 w 28974"/>
                <a:gd name="connsiteY37" fmla="*/ 18900 h 33432"/>
                <a:gd name="connsiteX38" fmla="*/ 22533 w 28974"/>
                <a:gd name="connsiteY38" fmla="*/ 16872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8974" h="33432">
                  <a:moveTo>
                    <a:pt x="22979" y="29108"/>
                  </a:moveTo>
                  <a:cubicBezTo>
                    <a:pt x="20951" y="30824"/>
                    <a:pt x="18989" y="32050"/>
                    <a:pt x="17117" y="32763"/>
                  </a:cubicBezTo>
                  <a:cubicBezTo>
                    <a:pt x="15245" y="33477"/>
                    <a:pt x="13217" y="33833"/>
                    <a:pt x="11077" y="33833"/>
                  </a:cubicBezTo>
                  <a:cubicBezTo>
                    <a:pt x="7533" y="33833"/>
                    <a:pt x="4792" y="32964"/>
                    <a:pt x="2875" y="31226"/>
                  </a:cubicBezTo>
                  <a:cubicBezTo>
                    <a:pt x="958" y="29487"/>
                    <a:pt x="0" y="27281"/>
                    <a:pt x="0" y="24561"/>
                  </a:cubicBezTo>
                  <a:cubicBezTo>
                    <a:pt x="0" y="22979"/>
                    <a:pt x="357" y="21530"/>
                    <a:pt x="1092" y="20215"/>
                  </a:cubicBezTo>
                  <a:cubicBezTo>
                    <a:pt x="1805" y="18900"/>
                    <a:pt x="2764" y="17853"/>
                    <a:pt x="3923" y="17050"/>
                  </a:cubicBezTo>
                  <a:cubicBezTo>
                    <a:pt x="5082" y="16270"/>
                    <a:pt x="6397" y="15669"/>
                    <a:pt x="7868" y="15245"/>
                  </a:cubicBezTo>
                  <a:cubicBezTo>
                    <a:pt x="8937" y="14955"/>
                    <a:pt x="10564" y="14688"/>
                    <a:pt x="12749" y="14420"/>
                  </a:cubicBezTo>
                  <a:cubicBezTo>
                    <a:pt x="17184" y="13885"/>
                    <a:pt x="20438" y="13261"/>
                    <a:pt x="22533" y="12526"/>
                  </a:cubicBezTo>
                  <a:cubicBezTo>
                    <a:pt x="22555" y="11768"/>
                    <a:pt x="22555" y="11300"/>
                    <a:pt x="22555" y="11099"/>
                  </a:cubicBezTo>
                  <a:cubicBezTo>
                    <a:pt x="22555" y="8871"/>
                    <a:pt x="22043" y="7288"/>
                    <a:pt x="20995" y="6374"/>
                  </a:cubicBezTo>
                  <a:cubicBezTo>
                    <a:pt x="19591" y="5149"/>
                    <a:pt x="17518" y="4524"/>
                    <a:pt x="14755" y="4524"/>
                  </a:cubicBezTo>
                  <a:cubicBezTo>
                    <a:pt x="12169" y="4524"/>
                    <a:pt x="10275" y="4970"/>
                    <a:pt x="9049" y="5884"/>
                  </a:cubicBezTo>
                  <a:cubicBezTo>
                    <a:pt x="7823" y="6798"/>
                    <a:pt x="6909" y="8380"/>
                    <a:pt x="6330" y="10676"/>
                  </a:cubicBezTo>
                  <a:lnTo>
                    <a:pt x="981" y="9940"/>
                  </a:lnTo>
                  <a:cubicBezTo>
                    <a:pt x="1471" y="7645"/>
                    <a:pt x="2273" y="5795"/>
                    <a:pt x="3388" y="4391"/>
                  </a:cubicBezTo>
                  <a:cubicBezTo>
                    <a:pt x="4502" y="2987"/>
                    <a:pt x="6107" y="1894"/>
                    <a:pt x="8224" y="1137"/>
                  </a:cubicBezTo>
                  <a:cubicBezTo>
                    <a:pt x="10342" y="379"/>
                    <a:pt x="12793" y="0"/>
                    <a:pt x="15579" y="0"/>
                  </a:cubicBezTo>
                  <a:cubicBezTo>
                    <a:pt x="18343" y="0"/>
                    <a:pt x="20594" y="312"/>
                    <a:pt x="22310" y="981"/>
                  </a:cubicBezTo>
                  <a:cubicBezTo>
                    <a:pt x="24049" y="1627"/>
                    <a:pt x="25297" y="2452"/>
                    <a:pt x="26121" y="3432"/>
                  </a:cubicBezTo>
                  <a:cubicBezTo>
                    <a:pt x="26924" y="4413"/>
                    <a:pt x="27503" y="5661"/>
                    <a:pt x="27815" y="7177"/>
                  </a:cubicBezTo>
                  <a:cubicBezTo>
                    <a:pt x="27994" y="8113"/>
                    <a:pt x="28083" y="9807"/>
                    <a:pt x="28083" y="12236"/>
                  </a:cubicBezTo>
                  <a:lnTo>
                    <a:pt x="28083" y="19547"/>
                  </a:lnTo>
                  <a:cubicBezTo>
                    <a:pt x="28083" y="24651"/>
                    <a:pt x="28194" y="27860"/>
                    <a:pt x="28439" y="29220"/>
                  </a:cubicBezTo>
                  <a:cubicBezTo>
                    <a:pt x="28662" y="30579"/>
                    <a:pt x="29130" y="31872"/>
                    <a:pt x="29821" y="33098"/>
                  </a:cubicBezTo>
                  <a:lnTo>
                    <a:pt x="24093" y="33098"/>
                  </a:lnTo>
                  <a:cubicBezTo>
                    <a:pt x="23514" y="31961"/>
                    <a:pt x="23135" y="30624"/>
                    <a:pt x="22979" y="29108"/>
                  </a:cubicBezTo>
                  <a:close/>
                  <a:moveTo>
                    <a:pt x="22511" y="16872"/>
                  </a:moveTo>
                  <a:cubicBezTo>
                    <a:pt x="20527" y="17674"/>
                    <a:pt x="17541" y="18365"/>
                    <a:pt x="13551" y="18945"/>
                  </a:cubicBezTo>
                  <a:cubicBezTo>
                    <a:pt x="11300" y="19279"/>
                    <a:pt x="9695" y="19636"/>
                    <a:pt x="8759" y="20037"/>
                  </a:cubicBezTo>
                  <a:cubicBezTo>
                    <a:pt x="7823" y="20438"/>
                    <a:pt x="7110" y="21040"/>
                    <a:pt x="6597" y="21820"/>
                  </a:cubicBezTo>
                  <a:cubicBezTo>
                    <a:pt x="6085" y="22600"/>
                    <a:pt x="5839" y="23469"/>
                    <a:pt x="5839" y="24428"/>
                  </a:cubicBezTo>
                  <a:cubicBezTo>
                    <a:pt x="5839" y="25899"/>
                    <a:pt x="6397" y="27102"/>
                    <a:pt x="7511" y="28083"/>
                  </a:cubicBezTo>
                  <a:cubicBezTo>
                    <a:pt x="8625" y="29064"/>
                    <a:pt x="10230" y="29554"/>
                    <a:pt x="12370" y="29554"/>
                  </a:cubicBezTo>
                  <a:cubicBezTo>
                    <a:pt x="14487" y="29554"/>
                    <a:pt x="16359" y="29086"/>
                    <a:pt x="18009" y="28172"/>
                  </a:cubicBezTo>
                  <a:cubicBezTo>
                    <a:pt x="19658" y="27258"/>
                    <a:pt x="20862" y="25988"/>
                    <a:pt x="21642" y="24383"/>
                  </a:cubicBezTo>
                  <a:cubicBezTo>
                    <a:pt x="22243" y="23135"/>
                    <a:pt x="22533" y="21307"/>
                    <a:pt x="22533" y="18900"/>
                  </a:cubicBezTo>
                  <a:lnTo>
                    <a:pt x="22533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3" name="자유형: 도형 25"/>
            <p:cNvSpPr/>
            <p:nvPr/>
          </p:nvSpPr>
          <p:spPr>
            <a:xfrm>
              <a:off x="9500624" y="6611242"/>
              <a:ext cx="15602" cy="42347"/>
            </a:xfrm>
            <a:custGeom>
              <a:avLst/>
              <a:gdLst>
                <a:gd name="connsiteX0" fmla="*/ 14978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8 w 15601"/>
                <a:gd name="connsiteY13" fmla="*/ 11300 h 42347"/>
                <a:gd name="connsiteX14" fmla="*/ 14978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8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8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8" y="11300"/>
                  </a:lnTo>
                  <a:lnTo>
                    <a:pt x="14978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95" y="38960"/>
                    <a:pt x="13997" y="38870"/>
                    <a:pt x="14978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4" name="자유형: 도형 26"/>
            <p:cNvSpPr/>
            <p:nvPr/>
          </p:nvSpPr>
          <p:spPr>
            <a:xfrm>
              <a:off x="9519145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61 w 28974"/>
                <a:gd name="connsiteY11" fmla="*/ 18321 h 33432"/>
                <a:gd name="connsiteX12" fmla="*/ 8670 w 28974"/>
                <a:gd name="connsiteY12" fmla="*/ 26478 h 33432"/>
                <a:gd name="connsiteX13" fmla="*/ 15423 w 28974"/>
                <a:gd name="connsiteY13" fmla="*/ 29309 h 33432"/>
                <a:gd name="connsiteX14" fmla="*/ 20572 w 28974"/>
                <a:gd name="connsiteY14" fmla="*/ 27726 h 33432"/>
                <a:gd name="connsiteX15" fmla="*/ 23982 w 28974"/>
                <a:gd name="connsiteY15" fmla="*/ 22667 h 33432"/>
                <a:gd name="connsiteX16" fmla="*/ 5973 w 28974"/>
                <a:gd name="connsiteY16" fmla="*/ 13796 h 33432"/>
                <a:gd name="connsiteX17" fmla="*/ 24026 w 28974"/>
                <a:gd name="connsiteY17" fmla="*/ 13796 h 33432"/>
                <a:gd name="connsiteX18" fmla="*/ 21954 w 28974"/>
                <a:gd name="connsiteY18" fmla="*/ 7667 h 33432"/>
                <a:gd name="connsiteX19" fmla="*/ 15156 w 28974"/>
                <a:gd name="connsiteY19" fmla="*/ 4502 h 33432"/>
                <a:gd name="connsiteX20" fmla="*/ 8804 w 28974"/>
                <a:gd name="connsiteY20" fmla="*/ 7021 h 33432"/>
                <a:gd name="connsiteX21" fmla="*/ 5973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61" y="18321"/>
                  </a:lnTo>
                  <a:cubicBezTo>
                    <a:pt x="5862" y="21865"/>
                    <a:pt x="6865" y="24606"/>
                    <a:pt x="8670" y="26478"/>
                  </a:cubicBezTo>
                  <a:cubicBezTo>
                    <a:pt x="10475" y="28373"/>
                    <a:pt x="12726" y="29309"/>
                    <a:pt x="15423" y="29309"/>
                  </a:cubicBezTo>
                  <a:cubicBezTo>
                    <a:pt x="17429" y="29309"/>
                    <a:pt x="19145" y="28774"/>
                    <a:pt x="20572" y="27726"/>
                  </a:cubicBezTo>
                  <a:cubicBezTo>
                    <a:pt x="22021" y="26657"/>
                    <a:pt x="23135" y="24985"/>
                    <a:pt x="23982" y="22667"/>
                  </a:cubicBezTo>
                  <a:close/>
                  <a:moveTo>
                    <a:pt x="5973" y="13796"/>
                  </a:moveTo>
                  <a:lnTo>
                    <a:pt x="24026" y="13796"/>
                  </a:lnTo>
                  <a:cubicBezTo>
                    <a:pt x="23781" y="11077"/>
                    <a:pt x="23090" y="9027"/>
                    <a:pt x="21954" y="7667"/>
                  </a:cubicBezTo>
                  <a:cubicBezTo>
                    <a:pt x="20215" y="5550"/>
                    <a:pt x="17942" y="4502"/>
                    <a:pt x="15156" y="4502"/>
                  </a:cubicBezTo>
                  <a:cubicBezTo>
                    <a:pt x="12637" y="4502"/>
                    <a:pt x="10520" y="5349"/>
                    <a:pt x="8804" y="7021"/>
                  </a:cubicBezTo>
                  <a:cubicBezTo>
                    <a:pt x="7110" y="8715"/>
                    <a:pt x="6152" y="10966"/>
                    <a:pt x="5973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5" name="자유형: 도형 27"/>
            <p:cNvSpPr/>
            <p:nvPr/>
          </p:nvSpPr>
          <p:spPr>
            <a:xfrm>
              <a:off x="9553603" y="6621807"/>
              <a:ext cx="26746" cy="44576"/>
            </a:xfrm>
            <a:custGeom>
              <a:avLst/>
              <a:gdLst>
                <a:gd name="connsiteX0" fmla="*/ 1070 w 26745"/>
                <a:gd name="connsiteY0" fmla="*/ 35750 h 44576"/>
                <a:gd name="connsiteX1" fmla="*/ 6397 w 26745"/>
                <a:gd name="connsiteY1" fmla="*/ 36552 h 44576"/>
                <a:gd name="connsiteX2" fmla="*/ 8269 w 26745"/>
                <a:gd name="connsiteY2" fmla="*/ 40141 h 44576"/>
                <a:gd name="connsiteX3" fmla="*/ 13841 w 26745"/>
                <a:gd name="connsiteY3" fmla="*/ 41656 h 44576"/>
                <a:gd name="connsiteX4" fmla="*/ 19725 w 26745"/>
                <a:gd name="connsiteY4" fmla="*/ 40141 h 44576"/>
                <a:gd name="connsiteX5" fmla="*/ 22533 w 26745"/>
                <a:gd name="connsiteY5" fmla="*/ 35884 h 44576"/>
                <a:gd name="connsiteX6" fmla="*/ 22934 w 26745"/>
                <a:gd name="connsiteY6" fmla="*/ 28841 h 44576"/>
                <a:gd name="connsiteX7" fmla="*/ 13975 w 26745"/>
                <a:gd name="connsiteY7" fmla="*/ 33075 h 44576"/>
                <a:gd name="connsiteX8" fmla="*/ 3655 w 26745"/>
                <a:gd name="connsiteY8" fmla="*/ 28261 h 44576"/>
                <a:gd name="connsiteX9" fmla="*/ 0 w 26745"/>
                <a:gd name="connsiteY9" fmla="*/ 16716 h 44576"/>
                <a:gd name="connsiteX10" fmla="*/ 1672 w 26745"/>
                <a:gd name="connsiteY10" fmla="*/ 8180 h 44576"/>
                <a:gd name="connsiteX11" fmla="*/ 6530 w 26745"/>
                <a:gd name="connsiteY11" fmla="*/ 2140 h 44576"/>
                <a:gd name="connsiteX12" fmla="*/ 13997 w 26745"/>
                <a:gd name="connsiteY12" fmla="*/ 0 h 44576"/>
                <a:gd name="connsiteX13" fmla="*/ 23447 w 26745"/>
                <a:gd name="connsiteY13" fmla="*/ 4636 h 44576"/>
                <a:gd name="connsiteX14" fmla="*/ 23447 w 26745"/>
                <a:gd name="connsiteY14" fmla="*/ 736 h 44576"/>
                <a:gd name="connsiteX15" fmla="*/ 28506 w 26745"/>
                <a:gd name="connsiteY15" fmla="*/ 736 h 44576"/>
                <a:gd name="connsiteX16" fmla="*/ 28506 w 26745"/>
                <a:gd name="connsiteY16" fmla="*/ 28707 h 44576"/>
                <a:gd name="connsiteX17" fmla="*/ 26968 w 26745"/>
                <a:gd name="connsiteY17" fmla="*/ 39405 h 44576"/>
                <a:gd name="connsiteX18" fmla="*/ 22087 w 26745"/>
                <a:gd name="connsiteY18" fmla="*/ 44376 h 44576"/>
                <a:gd name="connsiteX19" fmla="*/ 13885 w 26745"/>
                <a:gd name="connsiteY19" fmla="*/ 46203 h 44576"/>
                <a:gd name="connsiteX20" fmla="*/ 4524 w 26745"/>
                <a:gd name="connsiteY20" fmla="*/ 43595 h 44576"/>
                <a:gd name="connsiteX21" fmla="*/ 1070 w 26745"/>
                <a:gd name="connsiteY21" fmla="*/ 35750 h 44576"/>
                <a:gd name="connsiteX22" fmla="*/ 5594 w 26745"/>
                <a:gd name="connsiteY22" fmla="*/ 16315 h 44576"/>
                <a:gd name="connsiteX23" fmla="*/ 8113 w 26745"/>
                <a:gd name="connsiteY23" fmla="*/ 25609 h 44576"/>
                <a:gd name="connsiteX24" fmla="*/ 14443 w 26745"/>
                <a:gd name="connsiteY24" fmla="*/ 28529 h 44576"/>
                <a:gd name="connsiteX25" fmla="*/ 20772 w 26745"/>
                <a:gd name="connsiteY25" fmla="*/ 25609 h 44576"/>
                <a:gd name="connsiteX26" fmla="*/ 23335 w 26745"/>
                <a:gd name="connsiteY26" fmla="*/ 16493 h 44576"/>
                <a:gd name="connsiteX27" fmla="*/ 20705 w 26745"/>
                <a:gd name="connsiteY27" fmla="*/ 7533 h 44576"/>
                <a:gd name="connsiteX28" fmla="*/ 14353 w 26745"/>
                <a:gd name="connsiteY28" fmla="*/ 4524 h 44576"/>
                <a:gd name="connsiteX29" fmla="*/ 8135 w 26745"/>
                <a:gd name="connsiteY29" fmla="*/ 7489 h 44576"/>
                <a:gd name="connsiteX30" fmla="*/ 5594 w 26745"/>
                <a:gd name="connsiteY30" fmla="*/ 1631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745" h="44576">
                  <a:moveTo>
                    <a:pt x="1070" y="35750"/>
                  </a:moveTo>
                  <a:lnTo>
                    <a:pt x="6397" y="36552"/>
                  </a:lnTo>
                  <a:cubicBezTo>
                    <a:pt x="6619" y="38202"/>
                    <a:pt x="7244" y="39383"/>
                    <a:pt x="8269" y="40141"/>
                  </a:cubicBezTo>
                  <a:cubicBezTo>
                    <a:pt x="9628" y="41166"/>
                    <a:pt x="11478" y="41656"/>
                    <a:pt x="13841" y="41656"/>
                  </a:cubicBezTo>
                  <a:cubicBezTo>
                    <a:pt x="16382" y="41656"/>
                    <a:pt x="18343" y="41144"/>
                    <a:pt x="19725" y="40141"/>
                  </a:cubicBezTo>
                  <a:cubicBezTo>
                    <a:pt x="21107" y="39116"/>
                    <a:pt x="22043" y="37711"/>
                    <a:pt x="22533" y="35884"/>
                  </a:cubicBezTo>
                  <a:cubicBezTo>
                    <a:pt x="22823" y="34769"/>
                    <a:pt x="22957" y="32429"/>
                    <a:pt x="22934" y="28841"/>
                  </a:cubicBezTo>
                  <a:cubicBezTo>
                    <a:pt x="20549" y="31671"/>
                    <a:pt x="17563" y="33075"/>
                    <a:pt x="13975" y="33075"/>
                  </a:cubicBezTo>
                  <a:cubicBezTo>
                    <a:pt x="9517" y="33075"/>
                    <a:pt x="6085" y="31471"/>
                    <a:pt x="3655" y="28261"/>
                  </a:cubicBezTo>
                  <a:cubicBezTo>
                    <a:pt x="1226" y="25052"/>
                    <a:pt x="0" y="21196"/>
                    <a:pt x="0" y="16716"/>
                  </a:cubicBezTo>
                  <a:cubicBezTo>
                    <a:pt x="0" y="13640"/>
                    <a:pt x="557" y="10787"/>
                    <a:pt x="1672" y="8180"/>
                  </a:cubicBezTo>
                  <a:cubicBezTo>
                    <a:pt x="2786" y="5572"/>
                    <a:pt x="4413" y="3544"/>
                    <a:pt x="6530" y="2140"/>
                  </a:cubicBezTo>
                  <a:cubicBezTo>
                    <a:pt x="8648" y="713"/>
                    <a:pt x="11144" y="0"/>
                    <a:pt x="13997" y="0"/>
                  </a:cubicBezTo>
                  <a:cubicBezTo>
                    <a:pt x="17808" y="0"/>
                    <a:pt x="20951" y="1538"/>
                    <a:pt x="23447" y="4636"/>
                  </a:cubicBezTo>
                  <a:lnTo>
                    <a:pt x="23447" y="736"/>
                  </a:lnTo>
                  <a:lnTo>
                    <a:pt x="28506" y="736"/>
                  </a:lnTo>
                  <a:lnTo>
                    <a:pt x="28506" y="28707"/>
                  </a:lnTo>
                  <a:cubicBezTo>
                    <a:pt x="28506" y="33744"/>
                    <a:pt x="27994" y="37310"/>
                    <a:pt x="26968" y="39405"/>
                  </a:cubicBezTo>
                  <a:cubicBezTo>
                    <a:pt x="25943" y="41500"/>
                    <a:pt x="24316" y="43172"/>
                    <a:pt x="22087" y="44376"/>
                  </a:cubicBezTo>
                  <a:cubicBezTo>
                    <a:pt x="19859" y="45601"/>
                    <a:pt x="17117" y="46203"/>
                    <a:pt x="13885" y="46203"/>
                  </a:cubicBezTo>
                  <a:cubicBezTo>
                    <a:pt x="10030" y="46203"/>
                    <a:pt x="6909" y="45334"/>
                    <a:pt x="4524" y="43595"/>
                  </a:cubicBezTo>
                  <a:cubicBezTo>
                    <a:pt x="2117" y="41857"/>
                    <a:pt x="981" y="39249"/>
                    <a:pt x="1070" y="35750"/>
                  </a:cubicBezTo>
                  <a:close/>
                  <a:moveTo>
                    <a:pt x="5594" y="16315"/>
                  </a:moveTo>
                  <a:cubicBezTo>
                    <a:pt x="5594" y="20550"/>
                    <a:pt x="6441" y="23648"/>
                    <a:pt x="8113" y="25609"/>
                  </a:cubicBezTo>
                  <a:cubicBezTo>
                    <a:pt x="9807" y="27548"/>
                    <a:pt x="11902" y="28529"/>
                    <a:pt x="14443" y="28529"/>
                  </a:cubicBezTo>
                  <a:cubicBezTo>
                    <a:pt x="16961" y="28529"/>
                    <a:pt x="19079" y="27548"/>
                    <a:pt x="20772" y="25609"/>
                  </a:cubicBezTo>
                  <a:cubicBezTo>
                    <a:pt x="22466" y="23670"/>
                    <a:pt x="23335" y="20639"/>
                    <a:pt x="23335" y="16493"/>
                  </a:cubicBezTo>
                  <a:cubicBezTo>
                    <a:pt x="23335" y="12526"/>
                    <a:pt x="22466" y="9539"/>
                    <a:pt x="20705" y="7533"/>
                  </a:cubicBezTo>
                  <a:cubicBezTo>
                    <a:pt x="18945" y="5527"/>
                    <a:pt x="16827" y="4524"/>
                    <a:pt x="14353" y="4524"/>
                  </a:cubicBezTo>
                  <a:cubicBezTo>
                    <a:pt x="11924" y="4524"/>
                    <a:pt x="9851" y="5505"/>
                    <a:pt x="8135" y="7489"/>
                  </a:cubicBezTo>
                  <a:cubicBezTo>
                    <a:pt x="6463" y="9472"/>
                    <a:pt x="5594" y="12414"/>
                    <a:pt x="5594" y="1631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6" name="자유형: 도형 28"/>
            <p:cNvSpPr/>
            <p:nvPr/>
          </p:nvSpPr>
          <p:spPr>
            <a:xfrm>
              <a:off x="9587258" y="6622565"/>
              <a:ext cx="28974" cy="44576"/>
            </a:xfrm>
            <a:custGeom>
              <a:avLst/>
              <a:gdLst>
                <a:gd name="connsiteX0" fmla="*/ 2853 w 28974"/>
                <a:gd name="connsiteY0" fmla="*/ 44777 h 44576"/>
                <a:gd name="connsiteX1" fmla="*/ 2251 w 28974"/>
                <a:gd name="connsiteY1" fmla="*/ 39628 h 44576"/>
                <a:gd name="connsiteX2" fmla="*/ 5394 w 28974"/>
                <a:gd name="connsiteY2" fmla="*/ 40118 h 44576"/>
                <a:gd name="connsiteX3" fmla="*/ 8313 w 28974"/>
                <a:gd name="connsiteY3" fmla="*/ 39517 h 44576"/>
                <a:gd name="connsiteX4" fmla="*/ 10119 w 28974"/>
                <a:gd name="connsiteY4" fmla="*/ 37823 h 44576"/>
                <a:gd name="connsiteX5" fmla="*/ 11790 w 28974"/>
                <a:gd name="connsiteY5" fmla="*/ 33744 h 44576"/>
                <a:gd name="connsiteX6" fmla="*/ 12281 w 28974"/>
                <a:gd name="connsiteY6" fmla="*/ 32407 h 44576"/>
                <a:gd name="connsiteX7" fmla="*/ 0 w 28974"/>
                <a:gd name="connsiteY7" fmla="*/ 0 h 44576"/>
                <a:gd name="connsiteX8" fmla="*/ 5906 w 28974"/>
                <a:gd name="connsiteY8" fmla="*/ 0 h 44576"/>
                <a:gd name="connsiteX9" fmla="*/ 12637 w 28974"/>
                <a:gd name="connsiteY9" fmla="*/ 18744 h 44576"/>
                <a:gd name="connsiteX10" fmla="*/ 14978 w 28974"/>
                <a:gd name="connsiteY10" fmla="*/ 26233 h 44576"/>
                <a:gd name="connsiteX11" fmla="*/ 17229 w 28974"/>
                <a:gd name="connsiteY11" fmla="*/ 18856 h 44576"/>
                <a:gd name="connsiteX12" fmla="*/ 24138 w 28974"/>
                <a:gd name="connsiteY12" fmla="*/ 0 h 44576"/>
                <a:gd name="connsiteX13" fmla="*/ 29621 w 28974"/>
                <a:gd name="connsiteY13" fmla="*/ 0 h 44576"/>
                <a:gd name="connsiteX14" fmla="*/ 17318 w 28974"/>
                <a:gd name="connsiteY14" fmla="*/ 32897 h 44576"/>
                <a:gd name="connsiteX15" fmla="*/ 14242 w 28974"/>
                <a:gd name="connsiteY15" fmla="*/ 40230 h 44576"/>
                <a:gd name="connsiteX16" fmla="*/ 10899 w 28974"/>
                <a:gd name="connsiteY16" fmla="*/ 44197 h 44576"/>
                <a:gd name="connsiteX17" fmla="*/ 6397 w 28974"/>
                <a:gd name="connsiteY17" fmla="*/ 45468 h 44576"/>
                <a:gd name="connsiteX18" fmla="*/ 2853 w 28974"/>
                <a:gd name="connsiteY18" fmla="*/ 4477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44576">
                  <a:moveTo>
                    <a:pt x="2853" y="44777"/>
                  </a:moveTo>
                  <a:lnTo>
                    <a:pt x="2251" y="39628"/>
                  </a:lnTo>
                  <a:cubicBezTo>
                    <a:pt x="3455" y="39962"/>
                    <a:pt x="4502" y="40118"/>
                    <a:pt x="5394" y="40118"/>
                  </a:cubicBezTo>
                  <a:cubicBezTo>
                    <a:pt x="6620" y="40118"/>
                    <a:pt x="7578" y="39918"/>
                    <a:pt x="8313" y="39517"/>
                  </a:cubicBezTo>
                  <a:cubicBezTo>
                    <a:pt x="9049" y="39116"/>
                    <a:pt x="9651" y="38536"/>
                    <a:pt x="10119" y="37823"/>
                  </a:cubicBezTo>
                  <a:cubicBezTo>
                    <a:pt x="10475" y="37266"/>
                    <a:pt x="11033" y="35906"/>
                    <a:pt x="11790" y="33744"/>
                  </a:cubicBezTo>
                  <a:cubicBezTo>
                    <a:pt x="11902" y="33432"/>
                    <a:pt x="12058" y="32986"/>
                    <a:pt x="12281" y="32407"/>
                  </a:cubicBezTo>
                  <a:lnTo>
                    <a:pt x="0" y="0"/>
                  </a:lnTo>
                  <a:lnTo>
                    <a:pt x="5906" y="0"/>
                  </a:lnTo>
                  <a:lnTo>
                    <a:pt x="12637" y="18744"/>
                  </a:lnTo>
                  <a:cubicBezTo>
                    <a:pt x="13507" y="21129"/>
                    <a:pt x="14287" y="23625"/>
                    <a:pt x="14978" y="26233"/>
                  </a:cubicBezTo>
                  <a:cubicBezTo>
                    <a:pt x="15602" y="23714"/>
                    <a:pt x="16359" y="21263"/>
                    <a:pt x="17229" y="18856"/>
                  </a:cubicBezTo>
                  <a:lnTo>
                    <a:pt x="24138" y="0"/>
                  </a:lnTo>
                  <a:lnTo>
                    <a:pt x="29621" y="0"/>
                  </a:lnTo>
                  <a:lnTo>
                    <a:pt x="17318" y="32897"/>
                  </a:lnTo>
                  <a:cubicBezTo>
                    <a:pt x="16003" y="36441"/>
                    <a:pt x="14978" y="38893"/>
                    <a:pt x="14242" y="40230"/>
                  </a:cubicBezTo>
                  <a:cubicBezTo>
                    <a:pt x="13261" y="42035"/>
                    <a:pt x="12147" y="43373"/>
                    <a:pt x="10899" y="44197"/>
                  </a:cubicBezTo>
                  <a:cubicBezTo>
                    <a:pt x="9651" y="45044"/>
                    <a:pt x="8135" y="45468"/>
                    <a:pt x="6397" y="45468"/>
                  </a:cubicBezTo>
                  <a:cubicBezTo>
                    <a:pt x="5349" y="45445"/>
                    <a:pt x="4168" y="45222"/>
                    <a:pt x="2853" y="4477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7" name="자유형: 도형 29"/>
            <p:cNvSpPr/>
            <p:nvPr/>
          </p:nvSpPr>
          <p:spPr>
            <a:xfrm>
              <a:off x="8964130" y="6504683"/>
              <a:ext cx="86923" cy="91381"/>
            </a:xfrm>
            <a:custGeom>
              <a:avLst/>
              <a:gdLst>
                <a:gd name="connsiteX0" fmla="*/ 62562 w 86923"/>
                <a:gd name="connsiteY0" fmla="*/ 92518 h 91381"/>
                <a:gd name="connsiteX1" fmla="*/ 42102 w 86923"/>
                <a:gd name="connsiteY1" fmla="*/ 92518 h 91381"/>
                <a:gd name="connsiteX2" fmla="*/ 42102 w 86923"/>
                <a:gd name="connsiteY2" fmla="*/ 83112 h 91381"/>
                <a:gd name="connsiteX3" fmla="*/ 8581 w 86923"/>
                <a:gd name="connsiteY3" fmla="*/ 83112 h 91381"/>
                <a:gd name="connsiteX4" fmla="*/ 2340 w 86923"/>
                <a:gd name="connsiteY4" fmla="*/ 80950 h 91381"/>
                <a:gd name="connsiteX5" fmla="*/ 0 w 86923"/>
                <a:gd name="connsiteY5" fmla="*/ 75222 h 91381"/>
                <a:gd name="connsiteX6" fmla="*/ 0 w 86923"/>
                <a:gd name="connsiteY6" fmla="*/ 1872 h 91381"/>
                <a:gd name="connsiteX7" fmla="*/ 20438 w 86923"/>
                <a:gd name="connsiteY7" fmla="*/ 1872 h 91381"/>
                <a:gd name="connsiteX8" fmla="*/ 20438 w 86923"/>
                <a:gd name="connsiteY8" fmla="*/ 69940 h 91381"/>
                <a:gd name="connsiteX9" fmla="*/ 42102 w 86923"/>
                <a:gd name="connsiteY9" fmla="*/ 69940 h 91381"/>
                <a:gd name="connsiteX10" fmla="*/ 42102 w 86923"/>
                <a:gd name="connsiteY10" fmla="*/ 49814 h 91381"/>
                <a:gd name="connsiteX11" fmla="*/ 25743 w 86923"/>
                <a:gd name="connsiteY11" fmla="*/ 49814 h 91381"/>
                <a:gd name="connsiteX12" fmla="*/ 25743 w 86923"/>
                <a:gd name="connsiteY12" fmla="*/ 36642 h 91381"/>
                <a:gd name="connsiteX13" fmla="*/ 42102 w 86923"/>
                <a:gd name="connsiteY13" fmla="*/ 36642 h 91381"/>
                <a:gd name="connsiteX14" fmla="*/ 42102 w 86923"/>
                <a:gd name="connsiteY14" fmla="*/ 0 h 91381"/>
                <a:gd name="connsiteX15" fmla="*/ 62540 w 86923"/>
                <a:gd name="connsiteY15" fmla="*/ 0 h 91381"/>
                <a:gd name="connsiteX16" fmla="*/ 62540 w 86923"/>
                <a:gd name="connsiteY16" fmla="*/ 92518 h 91381"/>
                <a:gd name="connsiteX17" fmla="*/ 87302 w 86923"/>
                <a:gd name="connsiteY17" fmla="*/ 92518 h 91381"/>
                <a:gd name="connsiteX18" fmla="*/ 66842 w 86923"/>
                <a:gd name="connsiteY18" fmla="*/ 92518 h 91381"/>
                <a:gd name="connsiteX19" fmla="*/ 66842 w 86923"/>
                <a:gd name="connsiteY19" fmla="*/ 0 h 91381"/>
                <a:gd name="connsiteX20" fmla="*/ 87280 w 86923"/>
                <a:gd name="connsiteY20" fmla="*/ 0 h 91381"/>
                <a:gd name="connsiteX21" fmla="*/ 87280 w 86923"/>
                <a:gd name="connsiteY21" fmla="*/ 92518 h 91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6923" h="91381">
                  <a:moveTo>
                    <a:pt x="62562" y="92518"/>
                  </a:moveTo>
                  <a:lnTo>
                    <a:pt x="42102" y="92518"/>
                  </a:lnTo>
                  <a:lnTo>
                    <a:pt x="42102" y="83112"/>
                  </a:lnTo>
                  <a:lnTo>
                    <a:pt x="8581" y="83112"/>
                  </a:lnTo>
                  <a:cubicBezTo>
                    <a:pt x="5995" y="83112"/>
                    <a:pt x="3900" y="82399"/>
                    <a:pt x="2340" y="80950"/>
                  </a:cubicBezTo>
                  <a:cubicBezTo>
                    <a:pt x="780" y="79501"/>
                    <a:pt x="0" y="77607"/>
                    <a:pt x="0" y="75222"/>
                  </a:cubicBezTo>
                  <a:lnTo>
                    <a:pt x="0" y="1872"/>
                  </a:lnTo>
                  <a:lnTo>
                    <a:pt x="20438" y="1872"/>
                  </a:lnTo>
                  <a:lnTo>
                    <a:pt x="20438" y="69940"/>
                  </a:lnTo>
                  <a:lnTo>
                    <a:pt x="42102" y="69940"/>
                  </a:lnTo>
                  <a:lnTo>
                    <a:pt x="42102" y="49814"/>
                  </a:lnTo>
                  <a:lnTo>
                    <a:pt x="25743" y="49814"/>
                  </a:lnTo>
                  <a:lnTo>
                    <a:pt x="25743" y="36642"/>
                  </a:lnTo>
                  <a:lnTo>
                    <a:pt x="42102" y="36642"/>
                  </a:lnTo>
                  <a:lnTo>
                    <a:pt x="42102" y="0"/>
                  </a:lnTo>
                  <a:lnTo>
                    <a:pt x="62540" y="0"/>
                  </a:lnTo>
                  <a:lnTo>
                    <a:pt x="62540" y="92518"/>
                  </a:lnTo>
                  <a:close/>
                  <a:moveTo>
                    <a:pt x="87302" y="92518"/>
                  </a:moveTo>
                  <a:lnTo>
                    <a:pt x="66842" y="92518"/>
                  </a:lnTo>
                  <a:lnTo>
                    <a:pt x="66842" y="0"/>
                  </a:lnTo>
                  <a:lnTo>
                    <a:pt x="87280" y="0"/>
                  </a:lnTo>
                  <a:lnTo>
                    <a:pt x="87280" y="925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8" name="자유형: 도형 30"/>
            <p:cNvSpPr/>
            <p:nvPr/>
          </p:nvSpPr>
          <p:spPr>
            <a:xfrm>
              <a:off x="9062665" y="6505798"/>
              <a:ext cx="93609" cy="89152"/>
            </a:xfrm>
            <a:custGeom>
              <a:avLst/>
              <a:gdLst>
                <a:gd name="connsiteX0" fmla="*/ 57458 w 93609"/>
                <a:gd name="connsiteY0" fmla="*/ 77295 h 89152"/>
                <a:gd name="connsiteX1" fmla="*/ 95081 w 93609"/>
                <a:gd name="connsiteY1" fmla="*/ 77295 h 89152"/>
                <a:gd name="connsiteX2" fmla="*/ 95081 w 93609"/>
                <a:gd name="connsiteY2" fmla="*/ 90467 h 89152"/>
                <a:gd name="connsiteX3" fmla="*/ 0 w 93609"/>
                <a:gd name="connsiteY3" fmla="*/ 90467 h 89152"/>
                <a:gd name="connsiteX4" fmla="*/ 0 w 93609"/>
                <a:gd name="connsiteY4" fmla="*/ 77295 h 89152"/>
                <a:gd name="connsiteX5" fmla="*/ 36998 w 93609"/>
                <a:gd name="connsiteY5" fmla="*/ 77295 h 89152"/>
                <a:gd name="connsiteX6" fmla="*/ 36998 w 93609"/>
                <a:gd name="connsiteY6" fmla="*/ 59242 h 89152"/>
                <a:gd name="connsiteX7" fmla="*/ 57436 w 93609"/>
                <a:gd name="connsiteY7" fmla="*/ 59242 h 89152"/>
                <a:gd name="connsiteX8" fmla="*/ 57436 w 93609"/>
                <a:gd name="connsiteY8" fmla="*/ 77295 h 89152"/>
                <a:gd name="connsiteX9" fmla="*/ 76113 w 93609"/>
                <a:gd name="connsiteY9" fmla="*/ 8247 h 89152"/>
                <a:gd name="connsiteX10" fmla="*/ 87725 w 93609"/>
                <a:gd name="connsiteY10" fmla="*/ 28105 h 89152"/>
                <a:gd name="connsiteX11" fmla="*/ 76113 w 93609"/>
                <a:gd name="connsiteY11" fmla="*/ 48075 h 89152"/>
                <a:gd name="connsiteX12" fmla="*/ 48164 w 93609"/>
                <a:gd name="connsiteY12" fmla="*/ 56411 h 89152"/>
                <a:gd name="connsiteX13" fmla="*/ 20304 w 93609"/>
                <a:gd name="connsiteY13" fmla="*/ 48075 h 89152"/>
                <a:gd name="connsiteX14" fmla="*/ 8804 w 93609"/>
                <a:gd name="connsiteY14" fmla="*/ 28105 h 89152"/>
                <a:gd name="connsiteX15" fmla="*/ 20304 w 93609"/>
                <a:gd name="connsiteY15" fmla="*/ 8247 h 89152"/>
                <a:gd name="connsiteX16" fmla="*/ 48164 w 93609"/>
                <a:gd name="connsiteY16" fmla="*/ 0 h 89152"/>
                <a:gd name="connsiteX17" fmla="*/ 76113 w 93609"/>
                <a:gd name="connsiteY17" fmla="*/ 8247 h 89152"/>
                <a:gd name="connsiteX18" fmla="*/ 34836 w 93609"/>
                <a:gd name="connsiteY18" fmla="*/ 17563 h 89152"/>
                <a:gd name="connsiteX19" fmla="*/ 29242 w 93609"/>
                <a:gd name="connsiteY19" fmla="*/ 28217 h 89152"/>
                <a:gd name="connsiteX20" fmla="*/ 34836 w 93609"/>
                <a:gd name="connsiteY20" fmla="*/ 38781 h 89152"/>
                <a:gd name="connsiteX21" fmla="*/ 48253 w 93609"/>
                <a:gd name="connsiteY21" fmla="*/ 43261 h 89152"/>
                <a:gd name="connsiteX22" fmla="*/ 61671 w 93609"/>
                <a:gd name="connsiteY22" fmla="*/ 38781 h 89152"/>
                <a:gd name="connsiteX23" fmla="*/ 67265 w 93609"/>
                <a:gd name="connsiteY23" fmla="*/ 28217 h 89152"/>
                <a:gd name="connsiteX24" fmla="*/ 61671 w 93609"/>
                <a:gd name="connsiteY24" fmla="*/ 17563 h 89152"/>
                <a:gd name="connsiteX25" fmla="*/ 48253 w 93609"/>
                <a:gd name="connsiteY25" fmla="*/ 13172 h 89152"/>
                <a:gd name="connsiteX26" fmla="*/ 34836 w 93609"/>
                <a:gd name="connsiteY26" fmla="*/ 17563 h 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3609" h="89152">
                  <a:moveTo>
                    <a:pt x="57458" y="77295"/>
                  </a:moveTo>
                  <a:lnTo>
                    <a:pt x="95081" y="77295"/>
                  </a:lnTo>
                  <a:lnTo>
                    <a:pt x="95081" y="90467"/>
                  </a:lnTo>
                  <a:lnTo>
                    <a:pt x="0" y="90467"/>
                  </a:lnTo>
                  <a:lnTo>
                    <a:pt x="0" y="77295"/>
                  </a:lnTo>
                  <a:lnTo>
                    <a:pt x="36998" y="77295"/>
                  </a:lnTo>
                  <a:lnTo>
                    <a:pt x="36998" y="59242"/>
                  </a:lnTo>
                  <a:lnTo>
                    <a:pt x="57436" y="59242"/>
                  </a:lnTo>
                  <a:lnTo>
                    <a:pt x="57436" y="77295"/>
                  </a:lnTo>
                  <a:close/>
                  <a:moveTo>
                    <a:pt x="76113" y="8247"/>
                  </a:moveTo>
                  <a:cubicBezTo>
                    <a:pt x="83847" y="13752"/>
                    <a:pt x="87725" y="20371"/>
                    <a:pt x="87725" y="28105"/>
                  </a:cubicBezTo>
                  <a:cubicBezTo>
                    <a:pt x="87725" y="35861"/>
                    <a:pt x="83847" y="42503"/>
                    <a:pt x="76113" y="48075"/>
                  </a:cubicBezTo>
                  <a:cubicBezTo>
                    <a:pt x="68380" y="53625"/>
                    <a:pt x="59063" y="56411"/>
                    <a:pt x="48164" y="56411"/>
                  </a:cubicBezTo>
                  <a:cubicBezTo>
                    <a:pt x="37265" y="56411"/>
                    <a:pt x="27971" y="53625"/>
                    <a:pt x="20304" y="48075"/>
                  </a:cubicBezTo>
                  <a:cubicBezTo>
                    <a:pt x="12637" y="42526"/>
                    <a:pt x="8804" y="35861"/>
                    <a:pt x="8804" y="28105"/>
                  </a:cubicBezTo>
                  <a:cubicBezTo>
                    <a:pt x="8804" y="20349"/>
                    <a:pt x="12637" y="13729"/>
                    <a:pt x="20304" y="8247"/>
                  </a:cubicBezTo>
                  <a:cubicBezTo>
                    <a:pt x="27971" y="2741"/>
                    <a:pt x="37265" y="0"/>
                    <a:pt x="48164" y="0"/>
                  </a:cubicBezTo>
                  <a:cubicBezTo>
                    <a:pt x="59063" y="0"/>
                    <a:pt x="68380" y="2764"/>
                    <a:pt x="76113" y="8247"/>
                  </a:cubicBezTo>
                  <a:close/>
                  <a:moveTo>
                    <a:pt x="34836" y="17563"/>
                  </a:moveTo>
                  <a:cubicBezTo>
                    <a:pt x="31114" y="20483"/>
                    <a:pt x="29242" y="24027"/>
                    <a:pt x="29242" y="28217"/>
                  </a:cubicBezTo>
                  <a:cubicBezTo>
                    <a:pt x="29242" y="32273"/>
                    <a:pt x="31114" y="35795"/>
                    <a:pt x="34836" y="38781"/>
                  </a:cubicBezTo>
                  <a:cubicBezTo>
                    <a:pt x="38558" y="41768"/>
                    <a:pt x="43038" y="43261"/>
                    <a:pt x="48253" y="43261"/>
                  </a:cubicBezTo>
                  <a:cubicBezTo>
                    <a:pt x="53469" y="43261"/>
                    <a:pt x="57926" y="41768"/>
                    <a:pt x="61671" y="38781"/>
                  </a:cubicBezTo>
                  <a:cubicBezTo>
                    <a:pt x="65393" y="35795"/>
                    <a:pt x="67265" y="32273"/>
                    <a:pt x="67265" y="28217"/>
                  </a:cubicBezTo>
                  <a:cubicBezTo>
                    <a:pt x="67265" y="24027"/>
                    <a:pt x="65393" y="20483"/>
                    <a:pt x="61671" y="17563"/>
                  </a:cubicBezTo>
                  <a:cubicBezTo>
                    <a:pt x="57949" y="14643"/>
                    <a:pt x="53469" y="13172"/>
                    <a:pt x="48253" y="13172"/>
                  </a:cubicBezTo>
                  <a:cubicBezTo>
                    <a:pt x="43038" y="13172"/>
                    <a:pt x="38580" y="14621"/>
                    <a:pt x="34836" y="1756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9" name="자유형: 도형 31"/>
            <p:cNvSpPr/>
            <p:nvPr/>
          </p:nvSpPr>
          <p:spPr>
            <a:xfrm>
              <a:off x="9199737" y="6496303"/>
              <a:ext cx="86923" cy="104754"/>
            </a:xfrm>
            <a:custGeom>
              <a:avLst/>
              <a:gdLst>
                <a:gd name="connsiteX0" fmla="*/ 55876 w 86923"/>
                <a:gd name="connsiteY0" fmla="*/ 95772 h 104753"/>
                <a:gd name="connsiteX1" fmla="*/ 8960 w 86923"/>
                <a:gd name="connsiteY1" fmla="*/ 95772 h 104753"/>
                <a:gd name="connsiteX2" fmla="*/ 2452 w 86923"/>
                <a:gd name="connsiteY2" fmla="*/ 93320 h 104753"/>
                <a:gd name="connsiteX3" fmla="*/ 0 w 86923"/>
                <a:gd name="connsiteY3" fmla="*/ 86812 h 104753"/>
                <a:gd name="connsiteX4" fmla="*/ 0 w 86923"/>
                <a:gd name="connsiteY4" fmla="*/ 3834 h 104753"/>
                <a:gd name="connsiteX5" fmla="*/ 21330 w 86923"/>
                <a:gd name="connsiteY5" fmla="*/ 3834 h 104753"/>
                <a:gd name="connsiteX6" fmla="*/ 21330 w 86923"/>
                <a:gd name="connsiteY6" fmla="*/ 33276 h 104753"/>
                <a:gd name="connsiteX7" fmla="*/ 34546 w 86923"/>
                <a:gd name="connsiteY7" fmla="*/ 33276 h 104753"/>
                <a:gd name="connsiteX8" fmla="*/ 34546 w 86923"/>
                <a:gd name="connsiteY8" fmla="*/ 3834 h 104753"/>
                <a:gd name="connsiteX9" fmla="*/ 55876 w 86923"/>
                <a:gd name="connsiteY9" fmla="*/ 3834 h 104753"/>
                <a:gd name="connsiteX10" fmla="*/ 55876 w 86923"/>
                <a:gd name="connsiteY10" fmla="*/ 95772 h 104753"/>
                <a:gd name="connsiteX11" fmla="*/ 21330 w 86923"/>
                <a:gd name="connsiteY11" fmla="*/ 80839 h 104753"/>
                <a:gd name="connsiteX12" fmla="*/ 34546 w 86923"/>
                <a:gd name="connsiteY12" fmla="*/ 80839 h 104753"/>
                <a:gd name="connsiteX13" fmla="*/ 34546 w 86923"/>
                <a:gd name="connsiteY13" fmla="*/ 48209 h 104753"/>
                <a:gd name="connsiteX14" fmla="*/ 21330 w 86923"/>
                <a:gd name="connsiteY14" fmla="*/ 48209 h 104753"/>
                <a:gd name="connsiteX15" fmla="*/ 21330 w 86923"/>
                <a:gd name="connsiteY15" fmla="*/ 80839 h 104753"/>
                <a:gd name="connsiteX16" fmla="*/ 87458 w 86923"/>
                <a:gd name="connsiteY16" fmla="*/ 104954 h 104753"/>
                <a:gd name="connsiteX17" fmla="*/ 66128 w 86923"/>
                <a:gd name="connsiteY17" fmla="*/ 104954 h 104753"/>
                <a:gd name="connsiteX18" fmla="*/ 66128 w 86923"/>
                <a:gd name="connsiteY18" fmla="*/ 0 h 104753"/>
                <a:gd name="connsiteX19" fmla="*/ 87458 w 86923"/>
                <a:gd name="connsiteY19" fmla="*/ 0 h 104753"/>
                <a:gd name="connsiteX20" fmla="*/ 87458 w 86923"/>
                <a:gd name="connsiteY20" fmla="*/ 104954 h 10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6923" h="104753">
                  <a:moveTo>
                    <a:pt x="55876" y="95772"/>
                  </a:moveTo>
                  <a:lnTo>
                    <a:pt x="8960" y="95772"/>
                  </a:lnTo>
                  <a:cubicBezTo>
                    <a:pt x="6263" y="95772"/>
                    <a:pt x="4079" y="94947"/>
                    <a:pt x="2452" y="93320"/>
                  </a:cubicBezTo>
                  <a:cubicBezTo>
                    <a:pt x="825" y="91693"/>
                    <a:pt x="0" y="89509"/>
                    <a:pt x="0" y="86812"/>
                  </a:cubicBezTo>
                  <a:lnTo>
                    <a:pt x="0" y="3834"/>
                  </a:lnTo>
                  <a:lnTo>
                    <a:pt x="21330" y="3834"/>
                  </a:lnTo>
                  <a:lnTo>
                    <a:pt x="21330" y="33276"/>
                  </a:lnTo>
                  <a:lnTo>
                    <a:pt x="34546" y="33276"/>
                  </a:lnTo>
                  <a:lnTo>
                    <a:pt x="34546" y="3834"/>
                  </a:lnTo>
                  <a:lnTo>
                    <a:pt x="55876" y="3834"/>
                  </a:lnTo>
                  <a:lnTo>
                    <a:pt x="55876" y="95772"/>
                  </a:lnTo>
                  <a:close/>
                  <a:moveTo>
                    <a:pt x="21330" y="80839"/>
                  </a:moveTo>
                  <a:lnTo>
                    <a:pt x="34546" y="80839"/>
                  </a:lnTo>
                  <a:lnTo>
                    <a:pt x="34546" y="48209"/>
                  </a:lnTo>
                  <a:lnTo>
                    <a:pt x="21330" y="48209"/>
                  </a:lnTo>
                  <a:lnTo>
                    <a:pt x="21330" y="80839"/>
                  </a:lnTo>
                  <a:close/>
                  <a:moveTo>
                    <a:pt x="87458" y="104954"/>
                  </a:moveTo>
                  <a:lnTo>
                    <a:pt x="66128" y="104954"/>
                  </a:lnTo>
                  <a:lnTo>
                    <a:pt x="66128" y="0"/>
                  </a:lnTo>
                  <a:lnTo>
                    <a:pt x="87458" y="0"/>
                  </a:lnTo>
                  <a:lnTo>
                    <a:pt x="87458" y="104954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30" name="자유형: 도형 36"/>
            <p:cNvSpPr/>
            <p:nvPr/>
          </p:nvSpPr>
          <p:spPr>
            <a:xfrm>
              <a:off x="9304223" y="6496526"/>
              <a:ext cx="93609" cy="100296"/>
            </a:xfrm>
            <a:custGeom>
              <a:avLst/>
              <a:gdLst>
                <a:gd name="connsiteX0" fmla="*/ 72547 w 93609"/>
                <a:gd name="connsiteY0" fmla="*/ 72302 h 100296"/>
                <a:gd name="connsiteX1" fmla="*/ 53981 w 93609"/>
                <a:gd name="connsiteY1" fmla="*/ 72302 h 100296"/>
                <a:gd name="connsiteX2" fmla="*/ 53981 w 93609"/>
                <a:gd name="connsiteY2" fmla="*/ 36686 h 100296"/>
                <a:gd name="connsiteX3" fmla="*/ 49925 w 93609"/>
                <a:gd name="connsiteY3" fmla="*/ 36686 h 100296"/>
                <a:gd name="connsiteX4" fmla="*/ 42236 w 93609"/>
                <a:gd name="connsiteY4" fmla="*/ 53647 h 100296"/>
                <a:gd name="connsiteX5" fmla="*/ 25809 w 93609"/>
                <a:gd name="connsiteY5" fmla="*/ 59955 h 100296"/>
                <a:gd name="connsiteX6" fmla="*/ 8001 w 93609"/>
                <a:gd name="connsiteY6" fmla="*/ 51352 h 100296"/>
                <a:gd name="connsiteX7" fmla="*/ 0 w 93609"/>
                <a:gd name="connsiteY7" fmla="*/ 29443 h 100296"/>
                <a:gd name="connsiteX8" fmla="*/ 8001 w 93609"/>
                <a:gd name="connsiteY8" fmla="*/ 7979 h 100296"/>
                <a:gd name="connsiteX9" fmla="*/ 25809 w 93609"/>
                <a:gd name="connsiteY9" fmla="*/ 22 h 100296"/>
                <a:gd name="connsiteX10" fmla="*/ 42013 w 93609"/>
                <a:gd name="connsiteY10" fmla="*/ 5238 h 100296"/>
                <a:gd name="connsiteX11" fmla="*/ 49903 w 93609"/>
                <a:gd name="connsiteY11" fmla="*/ 21775 h 100296"/>
                <a:gd name="connsiteX12" fmla="*/ 53959 w 93609"/>
                <a:gd name="connsiteY12" fmla="*/ 21775 h 100296"/>
                <a:gd name="connsiteX13" fmla="*/ 53959 w 93609"/>
                <a:gd name="connsiteY13" fmla="*/ 0 h 100296"/>
                <a:gd name="connsiteX14" fmla="*/ 72525 w 93609"/>
                <a:gd name="connsiteY14" fmla="*/ 0 h 100296"/>
                <a:gd name="connsiteX15" fmla="*/ 72525 w 93609"/>
                <a:gd name="connsiteY15" fmla="*/ 72302 h 100296"/>
                <a:gd name="connsiteX16" fmla="*/ 12414 w 93609"/>
                <a:gd name="connsiteY16" fmla="*/ 62273 h 100296"/>
                <a:gd name="connsiteX17" fmla="*/ 33744 w 93609"/>
                <a:gd name="connsiteY17" fmla="*/ 62273 h 100296"/>
                <a:gd name="connsiteX18" fmla="*/ 33744 w 93609"/>
                <a:gd name="connsiteY18" fmla="*/ 87436 h 100296"/>
                <a:gd name="connsiteX19" fmla="*/ 95593 w 93609"/>
                <a:gd name="connsiteY19" fmla="*/ 87436 h 100296"/>
                <a:gd name="connsiteX20" fmla="*/ 95593 w 93609"/>
                <a:gd name="connsiteY20" fmla="*/ 102369 h 100296"/>
                <a:gd name="connsiteX21" fmla="*/ 21374 w 93609"/>
                <a:gd name="connsiteY21" fmla="*/ 102369 h 100296"/>
                <a:gd name="connsiteX22" fmla="*/ 14866 w 93609"/>
                <a:gd name="connsiteY22" fmla="*/ 99917 h 100296"/>
                <a:gd name="connsiteX23" fmla="*/ 12414 w 93609"/>
                <a:gd name="connsiteY23" fmla="*/ 93409 h 100296"/>
                <a:gd name="connsiteX24" fmla="*/ 12414 w 93609"/>
                <a:gd name="connsiteY24" fmla="*/ 62273 h 100296"/>
                <a:gd name="connsiteX25" fmla="*/ 21263 w 93609"/>
                <a:gd name="connsiteY25" fmla="*/ 19301 h 100296"/>
                <a:gd name="connsiteX26" fmla="*/ 19457 w 93609"/>
                <a:gd name="connsiteY26" fmla="*/ 29955 h 100296"/>
                <a:gd name="connsiteX27" fmla="*/ 21263 w 93609"/>
                <a:gd name="connsiteY27" fmla="*/ 40497 h 100296"/>
                <a:gd name="connsiteX28" fmla="*/ 25854 w 93609"/>
                <a:gd name="connsiteY28" fmla="*/ 44977 h 100296"/>
                <a:gd name="connsiteX29" fmla="*/ 30869 w 93609"/>
                <a:gd name="connsiteY29" fmla="*/ 40497 h 100296"/>
                <a:gd name="connsiteX30" fmla="*/ 32897 w 93609"/>
                <a:gd name="connsiteY30" fmla="*/ 29955 h 100296"/>
                <a:gd name="connsiteX31" fmla="*/ 30869 w 93609"/>
                <a:gd name="connsiteY31" fmla="*/ 19301 h 100296"/>
                <a:gd name="connsiteX32" fmla="*/ 25854 w 93609"/>
                <a:gd name="connsiteY32" fmla="*/ 14911 h 100296"/>
                <a:gd name="connsiteX33" fmla="*/ 21263 w 93609"/>
                <a:gd name="connsiteY33" fmla="*/ 19301 h 100296"/>
                <a:gd name="connsiteX34" fmla="*/ 94100 w 93609"/>
                <a:gd name="connsiteY34" fmla="*/ 72302 h 100296"/>
                <a:gd name="connsiteX35" fmla="*/ 75534 w 93609"/>
                <a:gd name="connsiteY35" fmla="*/ 72302 h 100296"/>
                <a:gd name="connsiteX36" fmla="*/ 75534 w 93609"/>
                <a:gd name="connsiteY36" fmla="*/ 0 h 100296"/>
                <a:gd name="connsiteX37" fmla="*/ 94100 w 93609"/>
                <a:gd name="connsiteY37" fmla="*/ 0 h 100296"/>
                <a:gd name="connsiteX38" fmla="*/ 94100 w 93609"/>
                <a:gd name="connsiteY38" fmla="*/ 72302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3609" h="100296">
                  <a:moveTo>
                    <a:pt x="72547" y="72302"/>
                  </a:moveTo>
                  <a:lnTo>
                    <a:pt x="53981" y="72302"/>
                  </a:lnTo>
                  <a:lnTo>
                    <a:pt x="53981" y="36686"/>
                  </a:lnTo>
                  <a:lnTo>
                    <a:pt x="49925" y="36686"/>
                  </a:lnTo>
                  <a:cubicBezTo>
                    <a:pt x="49078" y="43796"/>
                    <a:pt x="46515" y="49435"/>
                    <a:pt x="42236" y="53647"/>
                  </a:cubicBezTo>
                  <a:cubicBezTo>
                    <a:pt x="37979" y="57837"/>
                    <a:pt x="32496" y="59955"/>
                    <a:pt x="25809" y="59955"/>
                  </a:cubicBezTo>
                  <a:cubicBezTo>
                    <a:pt x="19257" y="59955"/>
                    <a:pt x="13328" y="57080"/>
                    <a:pt x="8001" y="51352"/>
                  </a:cubicBezTo>
                  <a:cubicBezTo>
                    <a:pt x="2675" y="45601"/>
                    <a:pt x="0" y="38313"/>
                    <a:pt x="0" y="29443"/>
                  </a:cubicBezTo>
                  <a:cubicBezTo>
                    <a:pt x="0" y="20438"/>
                    <a:pt x="2675" y="13284"/>
                    <a:pt x="8001" y="7979"/>
                  </a:cubicBezTo>
                  <a:cubicBezTo>
                    <a:pt x="13328" y="2675"/>
                    <a:pt x="19279" y="22"/>
                    <a:pt x="25809" y="22"/>
                  </a:cubicBezTo>
                  <a:cubicBezTo>
                    <a:pt x="32496" y="22"/>
                    <a:pt x="37890" y="1761"/>
                    <a:pt x="42013" y="5238"/>
                  </a:cubicBezTo>
                  <a:cubicBezTo>
                    <a:pt x="46136" y="8715"/>
                    <a:pt x="48766" y="14220"/>
                    <a:pt x="49903" y="21775"/>
                  </a:cubicBezTo>
                  <a:lnTo>
                    <a:pt x="53959" y="21775"/>
                  </a:lnTo>
                  <a:lnTo>
                    <a:pt x="53959" y="0"/>
                  </a:lnTo>
                  <a:lnTo>
                    <a:pt x="72525" y="0"/>
                  </a:lnTo>
                  <a:lnTo>
                    <a:pt x="72525" y="72302"/>
                  </a:lnTo>
                  <a:close/>
                  <a:moveTo>
                    <a:pt x="12414" y="62273"/>
                  </a:moveTo>
                  <a:lnTo>
                    <a:pt x="33744" y="62273"/>
                  </a:lnTo>
                  <a:lnTo>
                    <a:pt x="33744" y="87436"/>
                  </a:lnTo>
                  <a:lnTo>
                    <a:pt x="95593" y="87436"/>
                  </a:lnTo>
                  <a:lnTo>
                    <a:pt x="95593" y="102369"/>
                  </a:lnTo>
                  <a:lnTo>
                    <a:pt x="21374" y="102369"/>
                  </a:lnTo>
                  <a:cubicBezTo>
                    <a:pt x="18677" y="102369"/>
                    <a:pt x="16493" y="101544"/>
                    <a:pt x="14866" y="99917"/>
                  </a:cubicBezTo>
                  <a:cubicBezTo>
                    <a:pt x="13239" y="98290"/>
                    <a:pt x="12414" y="96106"/>
                    <a:pt x="12414" y="93409"/>
                  </a:cubicBezTo>
                  <a:lnTo>
                    <a:pt x="12414" y="62273"/>
                  </a:lnTo>
                  <a:close/>
                  <a:moveTo>
                    <a:pt x="21263" y="19301"/>
                  </a:moveTo>
                  <a:cubicBezTo>
                    <a:pt x="20059" y="22221"/>
                    <a:pt x="19457" y="25787"/>
                    <a:pt x="19457" y="29955"/>
                  </a:cubicBezTo>
                  <a:cubicBezTo>
                    <a:pt x="19457" y="33989"/>
                    <a:pt x="20059" y="37511"/>
                    <a:pt x="21263" y="40497"/>
                  </a:cubicBezTo>
                  <a:cubicBezTo>
                    <a:pt x="22466" y="43484"/>
                    <a:pt x="24004" y="44977"/>
                    <a:pt x="25854" y="44977"/>
                  </a:cubicBezTo>
                  <a:cubicBezTo>
                    <a:pt x="27838" y="44977"/>
                    <a:pt x="29509" y="43484"/>
                    <a:pt x="30869" y="40497"/>
                  </a:cubicBezTo>
                  <a:cubicBezTo>
                    <a:pt x="32228" y="37511"/>
                    <a:pt x="32897" y="33989"/>
                    <a:pt x="32897" y="29955"/>
                  </a:cubicBezTo>
                  <a:cubicBezTo>
                    <a:pt x="32897" y="25787"/>
                    <a:pt x="32228" y="22221"/>
                    <a:pt x="30869" y="19301"/>
                  </a:cubicBezTo>
                  <a:cubicBezTo>
                    <a:pt x="29509" y="16382"/>
                    <a:pt x="27838" y="14911"/>
                    <a:pt x="25854" y="14911"/>
                  </a:cubicBezTo>
                  <a:cubicBezTo>
                    <a:pt x="23982" y="14911"/>
                    <a:pt x="22466" y="16382"/>
                    <a:pt x="21263" y="19301"/>
                  </a:cubicBezTo>
                  <a:close/>
                  <a:moveTo>
                    <a:pt x="94100" y="72302"/>
                  </a:moveTo>
                  <a:lnTo>
                    <a:pt x="75534" y="72302"/>
                  </a:lnTo>
                  <a:lnTo>
                    <a:pt x="75534" y="0"/>
                  </a:lnTo>
                  <a:lnTo>
                    <a:pt x="94100" y="0"/>
                  </a:lnTo>
                  <a:lnTo>
                    <a:pt x="94100" y="72302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31" name="자유형: 도형 38"/>
            <p:cNvSpPr/>
            <p:nvPr/>
          </p:nvSpPr>
          <p:spPr>
            <a:xfrm>
              <a:off x="9413701" y="6496526"/>
              <a:ext cx="93609" cy="102525"/>
            </a:xfrm>
            <a:custGeom>
              <a:avLst/>
              <a:gdLst>
                <a:gd name="connsiteX0" fmla="*/ 71232 w 93609"/>
                <a:gd name="connsiteY0" fmla="*/ 104509 h 102525"/>
                <a:gd name="connsiteX1" fmla="*/ 52042 w 93609"/>
                <a:gd name="connsiteY1" fmla="*/ 104509 h 102525"/>
                <a:gd name="connsiteX2" fmla="*/ 52042 w 93609"/>
                <a:gd name="connsiteY2" fmla="*/ 52890 h 102525"/>
                <a:gd name="connsiteX3" fmla="*/ 47563 w 93609"/>
                <a:gd name="connsiteY3" fmla="*/ 52890 h 102525"/>
                <a:gd name="connsiteX4" fmla="*/ 40408 w 93609"/>
                <a:gd name="connsiteY4" fmla="*/ 84449 h 102525"/>
                <a:gd name="connsiteX5" fmla="*/ 24093 w 93609"/>
                <a:gd name="connsiteY5" fmla="*/ 92986 h 102525"/>
                <a:gd name="connsiteX6" fmla="*/ 7244 w 93609"/>
                <a:gd name="connsiteY6" fmla="*/ 82600 h 102525"/>
                <a:gd name="connsiteX7" fmla="*/ 0 w 93609"/>
                <a:gd name="connsiteY7" fmla="*/ 48075 h 102525"/>
                <a:gd name="connsiteX8" fmla="*/ 7244 w 93609"/>
                <a:gd name="connsiteY8" fmla="*/ 13462 h 102525"/>
                <a:gd name="connsiteX9" fmla="*/ 24093 w 93609"/>
                <a:gd name="connsiteY9" fmla="*/ 3187 h 102525"/>
                <a:gd name="connsiteX10" fmla="*/ 39873 w 93609"/>
                <a:gd name="connsiteY10" fmla="*/ 11077 h 102525"/>
                <a:gd name="connsiteX11" fmla="*/ 47563 w 93609"/>
                <a:gd name="connsiteY11" fmla="*/ 37957 h 102525"/>
                <a:gd name="connsiteX12" fmla="*/ 52042 w 93609"/>
                <a:gd name="connsiteY12" fmla="*/ 37957 h 102525"/>
                <a:gd name="connsiteX13" fmla="*/ 52042 w 93609"/>
                <a:gd name="connsiteY13" fmla="*/ 0 h 102525"/>
                <a:gd name="connsiteX14" fmla="*/ 71232 w 93609"/>
                <a:gd name="connsiteY14" fmla="*/ 0 h 102525"/>
                <a:gd name="connsiteX15" fmla="*/ 71232 w 93609"/>
                <a:gd name="connsiteY15" fmla="*/ 104509 h 102525"/>
                <a:gd name="connsiteX16" fmla="*/ 20349 w 93609"/>
                <a:gd name="connsiteY16" fmla="*/ 24584 h 102525"/>
                <a:gd name="connsiteX17" fmla="*/ 18744 w 93609"/>
                <a:gd name="connsiteY17" fmla="*/ 48098 h 102525"/>
                <a:gd name="connsiteX18" fmla="*/ 20349 w 93609"/>
                <a:gd name="connsiteY18" fmla="*/ 71612 h 102525"/>
                <a:gd name="connsiteX19" fmla="*/ 24071 w 93609"/>
                <a:gd name="connsiteY19" fmla="*/ 78075 h 102525"/>
                <a:gd name="connsiteX20" fmla="*/ 28016 w 93609"/>
                <a:gd name="connsiteY20" fmla="*/ 71612 h 102525"/>
                <a:gd name="connsiteX21" fmla="*/ 29621 w 93609"/>
                <a:gd name="connsiteY21" fmla="*/ 48098 h 102525"/>
                <a:gd name="connsiteX22" fmla="*/ 28016 w 93609"/>
                <a:gd name="connsiteY22" fmla="*/ 24584 h 102525"/>
                <a:gd name="connsiteX23" fmla="*/ 24071 w 93609"/>
                <a:gd name="connsiteY23" fmla="*/ 18142 h 102525"/>
                <a:gd name="connsiteX24" fmla="*/ 20349 w 93609"/>
                <a:gd name="connsiteY24" fmla="*/ 24584 h 102525"/>
                <a:gd name="connsiteX25" fmla="*/ 93832 w 93609"/>
                <a:gd name="connsiteY25" fmla="*/ 104509 h 102525"/>
                <a:gd name="connsiteX26" fmla="*/ 74642 w 93609"/>
                <a:gd name="connsiteY26" fmla="*/ 104509 h 102525"/>
                <a:gd name="connsiteX27" fmla="*/ 74642 w 93609"/>
                <a:gd name="connsiteY27" fmla="*/ 0 h 102525"/>
                <a:gd name="connsiteX28" fmla="*/ 93832 w 93609"/>
                <a:gd name="connsiteY28" fmla="*/ 0 h 102525"/>
                <a:gd name="connsiteX29" fmla="*/ 93832 w 93609"/>
                <a:gd name="connsiteY29" fmla="*/ 104509 h 10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3609" h="102525">
                  <a:moveTo>
                    <a:pt x="71232" y="104509"/>
                  </a:moveTo>
                  <a:lnTo>
                    <a:pt x="52042" y="104509"/>
                  </a:lnTo>
                  <a:lnTo>
                    <a:pt x="52042" y="52890"/>
                  </a:lnTo>
                  <a:lnTo>
                    <a:pt x="47563" y="52890"/>
                  </a:lnTo>
                  <a:cubicBezTo>
                    <a:pt x="47273" y="68246"/>
                    <a:pt x="44888" y="78766"/>
                    <a:pt x="40408" y="84449"/>
                  </a:cubicBezTo>
                  <a:cubicBezTo>
                    <a:pt x="35928" y="90133"/>
                    <a:pt x="30490" y="92986"/>
                    <a:pt x="24093" y="92986"/>
                  </a:cubicBezTo>
                  <a:cubicBezTo>
                    <a:pt x="17697" y="92986"/>
                    <a:pt x="12080" y="89531"/>
                    <a:pt x="7244" y="82600"/>
                  </a:cubicBezTo>
                  <a:cubicBezTo>
                    <a:pt x="2407" y="75668"/>
                    <a:pt x="0" y="64167"/>
                    <a:pt x="0" y="48075"/>
                  </a:cubicBezTo>
                  <a:cubicBezTo>
                    <a:pt x="0" y="31850"/>
                    <a:pt x="2407" y="20304"/>
                    <a:pt x="7244" y="13462"/>
                  </a:cubicBezTo>
                  <a:cubicBezTo>
                    <a:pt x="12080" y="6620"/>
                    <a:pt x="17697" y="3187"/>
                    <a:pt x="24093" y="3187"/>
                  </a:cubicBezTo>
                  <a:cubicBezTo>
                    <a:pt x="30490" y="3187"/>
                    <a:pt x="35750" y="5817"/>
                    <a:pt x="39873" y="11077"/>
                  </a:cubicBezTo>
                  <a:cubicBezTo>
                    <a:pt x="43996" y="16337"/>
                    <a:pt x="46560" y="25297"/>
                    <a:pt x="47563" y="37957"/>
                  </a:cubicBezTo>
                  <a:lnTo>
                    <a:pt x="52042" y="37957"/>
                  </a:lnTo>
                  <a:lnTo>
                    <a:pt x="52042" y="0"/>
                  </a:lnTo>
                  <a:lnTo>
                    <a:pt x="71232" y="0"/>
                  </a:lnTo>
                  <a:lnTo>
                    <a:pt x="71232" y="104509"/>
                  </a:lnTo>
                  <a:close/>
                  <a:moveTo>
                    <a:pt x="20349" y="24584"/>
                  </a:moveTo>
                  <a:cubicBezTo>
                    <a:pt x="19279" y="28885"/>
                    <a:pt x="18744" y="36731"/>
                    <a:pt x="18744" y="48098"/>
                  </a:cubicBezTo>
                  <a:cubicBezTo>
                    <a:pt x="18744" y="59465"/>
                    <a:pt x="19279" y="67310"/>
                    <a:pt x="20349" y="71612"/>
                  </a:cubicBezTo>
                  <a:cubicBezTo>
                    <a:pt x="21419" y="75913"/>
                    <a:pt x="22667" y="78075"/>
                    <a:pt x="24071" y="78075"/>
                  </a:cubicBezTo>
                  <a:cubicBezTo>
                    <a:pt x="25631" y="78075"/>
                    <a:pt x="26946" y="75935"/>
                    <a:pt x="28016" y="71612"/>
                  </a:cubicBezTo>
                  <a:cubicBezTo>
                    <a:pt x="29086" y="67310"/>
                    <a:pt x="29621" y="59465"/>
                    <a:pt x="29621" y="48098"/>
                  </a:cubicBezTo>
                  <a:cubicBezTo>
                    <a:pt x="29621" y="36731"/>
                    <a:pt x="29086" y="28885"/>
                    <a:pt x="28016" y="24584"/>
                  </a:cubicBezTo>
                  <a:cubicBezTo>
                    <a:pt x="26946" y="20282"/>
                    <a:pt x="25631" y="18142"/>
                    <a:pt x="24071" y="18142"/>
                  </a:cubicBezTo>
                  <a:cubicBezTo>
                    <a:pt x="22667" y="18120"/>
                    <a:pt x="21419" y="20282"/>
                    <a:pt x="20349" y="24584"/>
                  </a:cubicBezTo>
                  <a:close/>
                  <a:moveTo>
                    <a:pt x="93832" y="104509"/>
                  </a:moveTo>
                  <a:lnTo>
                    <a:pt x="74642" y="104509"/>
                  </a:lnTo>
                  <a:lnTo>
                    <a:pt x="74642" y="0"/>
                  </a:lnTo>
                  <a:lnTo>
                    <a:pt x="93832" y="0"/>
                  </a:lnTo>
                  <a:lnTo>
                    <a:pt x="93832" y="104509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32" name="자유형: 도형 39"/>
            <p:cNvSpPr/>
            <p:nvPr/>
          </p:nvSpPr>
          <p:spPr>
            <a:xfrm>
              <a:off x="9520327" y="6498822"/>
              <a:ext cx="98067" cy="100296"/>
            </a:xfrm>
            <a:custGeom>
              <a:avLst/>
              <a:gdLst>
                <a:gd name="connsiteX0" fmla="*/ 0 w 98067"/>
                <a:gd name="connsiteY0" fmla="*/ 86210 h 100296"/>
                <a:gd name="connsiteX1" fmla="*/ 98335 w 98067"/>
                <a:gd name="connsiteY1" fmla="*/ 86210 h 100296"/>
                <a:gd name="connsiteX2" fmla="*/ 98335 w 98067"/>
                <a:gd name="connsiteY2" fmla="*/ 101143 h 100296"/>
                <a:gd name="connsiteX3" fmla="*/ 0 w 98067"/>
                <a:gd name="connsiteY3" fmla="*/ 101143 h 100296"/>
                <a:gd name="connsiteX4" fmla="*/ 0 w 98067"/>
                <a:gd name="connsiteY4" fmla="*/ 86210 h 100296"/>
                <a:gd name="connsiteX5" fmla="*/ 70831 w 98067"/>
                <a:gd name="connsiteY5" fmla="*/ 33744 h 100296"/>
                <a:gd name="connsiteX6" fmla="*/ 97710 w 98067"/>
                <a:gd name="connsiteY6" fmla="*/ 52511 h 100296"/>
                <a:gd name="connsiteX7" fmla="*/ 86188 w 98067"/>
                <a:gd name="connsiteY7" fmla="*/ 65727 h 100296"/>
                <a:gd name="connsiteX8" fmla="*/ 65504 w 98067"/>
                <a:gd name="connsiteY8" fmla="*/ 56456 h 100296"/>
                <a:gd name="connsiteX9" fmla="*/ 49301 w 98067"/>
                <a:gd name="connsiteY9" fmla="*/ 40988 h 100296"/>
                <a:gd name="connsiteX10" fmla="*/ 32674 w 98067"/>
                <a:gd name="connsiteY10" fmla="*/ 56768 h 100296"/>
                <a:gd name="connsiteX11" fmla="*/ 12414 w 98067"/>
                <a:gd name="connsiteY11" fmla="*/ 65505 h 100296"/>
                <a:gd name="connsiteX12" fmla="*/ 245 w 98067"/>
                <a:gd name="connsiteY12" fmla="*/ 52488 h 100296"/>
                <a:gd name="connsiteX13" fmla="*/ 27436 w 98067"/>
                <a:gd name="connsiteY13" fmla="*/ 33922 h 100296"/>
                <a:gd name="connsiteX14" fmla="*/ 38425 w 98067"/>
                <a:gd name="connsiteY14" fmla="*/ 0 h 100296"/>
                <a:gd name="connsiteX15" fmla="*/ 59754 w 98067"/>
                <a:gd name="connsiteY15" fmla="*/ 0 h 100296"/>
                <a:gd name="connsiteX16" fmla="*/ 70831 w 98067"/>
                <a:gd name="connsiteY16" fmla="*/ 33744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067" h="100296">
                  <a:moveTo>
                    <a:pt x="0" y="86210"/>
                  </a:moveTo>
                  <a:lnTo>
                    <a:pt x="98335" y="86210"/>
                  </a:lnTo>
                  <a:lnTo>
                    <a:pt x="98335" y="101143"/>
                  </a:lnTo>
                  <a:lnTo>
                    <a:pt x="0" y="101143"/>
                  </a:lnTo>
                  <a:lnTo>
                    <a:pt x="0" y="86210"/>
                  </a:lnTo>
                  <a:close/>
                  <a:moveTo>
                    <a:pt x="70831" y="33744"/>
                  </a:moveTo>
                  <a:cubicBezTo>
                    <a:pt x="76671" y="41433"/>
                    <a:pt x="85608" y="47674"/>
                    <a:pt x="97710" y="52511"/>
                  </a:cubicBezTo>
                  <a:lnTo>
                    <a:pt x="86188" y="65727"/>
                  </a:lnTo>
                  <a:cubicBezTo>
                    <a:pt x="78654" y="63588"/>
                    <a:pt x="71745" y="60512"/>
                    <a:pt x="65504" y="56456"/>
                  </a:cubicBezTo>
                  <a:cubicBezTo>
                    <a:pt x="59241" y="52399"/>
                    <a:pt x="53848" y="47251"/>
                    <a:pt x="49301" y="40988"/>
                  </a:cubicBezTo>
                  <a:cubicBezTo>
                    <a:pt x="44465" y="47540"/>
                    <a:pt x="38915" y="52800"/>
                    <a:pt x="32674" y="56768"/>
                  </a:cubicBezTo>
                  <a:cubicBezTo>
                    <a:pt x="26411" y="60757"/>
                    <a:pt x="19658" y="63677"/>
                    <a:pt x="12414" y="65505"/>
                  </a:cubicBezTo>
                  <a:lnTo>
                    <a:pt x="245" y="52488"/>
                  </a:lnTo>
                  <a:cubicBezTo>
                    <a:pt x="11902" y="48365"/>
                    <a:pt x="20973" y="42169"/>
                    <a:pt x="27436" y="33922"/>
                  </a:cubicBezTo>
                  <a:cubicBezTo>
                    <a:pt x="33900" y="25676"/>
                    <a:pt x="37578" y="14376"/>
                    <a:pt x="38425" y="0"/>
                  </a:cubicBezTo>
                  <a:lnTo>
                    <a:pt x="59754" y="0"/>
                  </a:lnTo>
                  <a:cubicBezTo>
                    <a:pt x="61292" y="14822"/>
                    <a:pt x="64992" y="26055"/>
                    <a:pt x="70831" y="33744"/>
                  </a:cubicBez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DEA71D8-5DAF-4F62-9A4D-798BC6EC3E6F}"/>
              </a:ext>
            </a:extLst>
          </p:cNvPr>
          <p:cNvSpPr txBox="1"/>
          <p:nvPr/>
        </p:nvSpPr>
        <p:spPr>
          <a:xfrm>
            <a:off x="2222782" y="3067587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+mj-ea"/>
                <a:ea typeface="+mj-ea"/>
              </a:rPr>
              <a:t>(Eclipse </a:t>
            </a:r>
            <a:r>
              <a:rPr lang="ko-KR" altLang="en-US" sz="2800" dirty="0">
                <a:solidFill>
                  <a:schemeClr val="tx1"/>
                </a:solidFill>
                <a:latin typeface="+mj-ea"/>
                <a:ea typeface="+mj-ea"/>
              </a:rPr>
              <a:t>플러그인</a:t>
            </a:r>
            <a:r>
              <a:rPr lang="en-US" altLang="ko-KR" sz="28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CA6AD-35EE-54F5-67A4-C0F8401A2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5EEE72-9AB9-39FB-1B05-EB12F66DE909}"/>
              </a:ext>
            </a:extLst>
          </p:cNvPr>
          <p:cNvSpPr txBox="1"/>
          <p:nvPr/>
        </p:nvSpPr>
        <p:spPr>
          <a:xfrm>
            <a:off x="1547720" y="2482878"/>
            <a:ext cx="6805644" cy="60322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endParaRPr lang="ko-KR" altLang="en-US" sz="4000" b="1" spc="-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0B1E808D-7296-EA3B-E208-F72AF3AB1A5C}"/>
              </a:ext>
            </a:extLst>
          </p:cNvPr>
          <p:cNvSpPr>
            <a:spLocks noChangeArrowheads="1"/>
          </p:cNvSpPr>
          <p:nvPr/>
        </p:nvSpPr>
        <p:spPr>
          <a:xfrm>
            <a:off x="856722" y="1868942"/>
            <a:ext cx="6040494" cy="130240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schemeClr val="tx1"/>
                </a:solidFill>
                <a:latin typeface="맑은 고딕"/>
                <a:ea typeface="맑은 고딕"/>
              </a:rPr>
              <a:t>코드 </a:t>
            </a:r>
            <a:r>
              <a:rPr lang="ko-KR" altLang="en-US" sz="2000" dirty="0" err="1">
                <a:solidFill>
                  <a:schemeClr val="tx1"/>
                </a:solidFill>
                <a:latin typeface="맑은 고딕"/>
                <a:ea typeface="맑은 고딕"/>
              </a:rPr>
              <a:t>제너레이터</a:t>
            </a:r>
            <a:endParaRPr lang="en-US" altLang="ko-KR" sz="2000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9FC38214-3A54-0545-D983-77C6DC90051D}"/>
              </a:ext>
            </a:extLst>
          </p:cNvPr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F00FD2C5-65EF-0B27-B59D-BBEBA4EDE140}"/>
              </a:ext>
            </a:extLst>
          </p:cNvPr>
          <p:cNvSpPr txBox="1"/>
          <p:nvPr/>
        </p:nvSpPr>
        <p:spPr>
          <a:xfrm>
            <a:off x="332803" y="795702"/>
            <a:ext cx="6708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Ⅱ. </a:t>
            </a:r>
            <a:r>
              <a:rPr kumimoji="1" lang="ko-KR" altLang="en-US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코드 </a:t>
            </a:r>
            <a:r>
              <a:rPr kumimoji="1" lang="ko-KR" altLang="en-US" sz="4000" dirty="0" err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제러네이터</a:t>
            </a:r>
            <a:endParaRPr lang="en-US" altLang="ko-KR" sz="40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B65358-7538-D83C-CADC-E49F17FABBE5}"/>
              </a:ext>
            </a:extLst>
          </p:cNvPr>
          <p:cNvGrpSpPr/>
          <p:nvPr/>
        </p:nvGrpSpPr>
        <p:grpSpPr>
          <a:xfrm>
            <a:off x="1425836" y="3212976"/>
            <a:ext cx="5735164" cy="1117600"/>
            <a:chOff x="3728864" y="4406900"/>
            <a:chExt cx="5735164" cy="1117600"/>
          </a:xfrm>
        </p:grpSpPr>
        <p:sp>
          <p:nvSpPr>
            <p:cNvPr id="22" name="직사각형 4">
              <a:extLst>
                <a:ext uri="{FF2B5EF4-FFF2-40B4-BE49-F238E27FC236}">
                  <a16:creationId xmlns:a16="http://schemas.microsoft.com/office/drawing/2014/main" id="{00D21C44-58B5-EE57-2A05-F1EDD5F7FAEB}"/>
                </a:ext>
              </a:extLst>
            </p:cNvPr>
            <p:cNvSpPr/>
            <p:nvPr/>
          </p:nvSpPr>
          <p:spPr>
            <a:xfrm>
              <a:off x="3728864" y="4406900"/>
              <a:ext cx="5735164" cy="279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2.1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코드 </a:t>
              </a:r>
              <a:r>
                <a:rPr lang="ko-KR" altLang="en-US" sz="14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제너레이터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소개</a:t>
              </a:r>
            </a:p>
          </p:txBody>
        </p:sp>
        <p:sp>
          <p:nvSpPr>
            <p:cNvPr id="23" name="직사각형 4">
              <a:extLst>
                <a:ext uri="{FF2B5EF4-FFF2-40B4-BE49-F238E27FC236}">
                  <a16:creationId xmlns:a16="http://schemas.microsoft.com/office/drawing/2014/main" id="{8FC3278F-A6CF-5866-C6C0-C3B291A0411F}"/>
                </a:ext>
              </a:extLst>
            </p:cNvPr>
            <p:cNvSpPr/>
            <p:nvPr/>
          </p:nvSpPr>
          <p:spPr>
            <a:xfrm>
              <a:off x="3728864" y="46863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2.2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데이터베이스 연결</a:t>
              </a:r>
            </a:p>
          </p:txBody>
        </p:sp>
        <p:sp>
          <p:nvSpPr>
            <p:cNvPr id="24" name="직사각형 4">
              <a:extLst>
                <a:ext uri="{FF2B5EF4-FFF2-40B4-BE49-F238E27FC236}">
                  <a16:creationId xmlns:a16="http://schemas.microsoft.com/office/drawing/2014/main" id="{C146DFC7-6D05-AB98-D156-F0A2886E0641}"/>
                </a:ext>
              </a:extLst>
            </p:cNvPr>
            <p:cNvSpPr/>
            <p:nvPr/>
          </p:nvSpPr>
          <p:spPr>
            <a:xfrm>
              <a:off x="3728864" y="4965700"/>
              <a:ext cx="5735164" cy="279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2.3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파일 생성</a:t>
              </a:r>
            </a:p>
          </p:txBody>
        </p:sp>
        <p:sp>
          <p:nvSpPr>
            <p:cNvPr id="29" name="직사각형 4">
              <a:extLst>
                <a:ext uri="{FF2B5EF4-FFF2-40B4-BE49-F238E27FC236}">
                  <a16:creationId xmlns:a16="http://schemas.microsoft.com/office/drawing/2014/main" id="{49B690BD-30F6-2377-4F31-068B8750C35E}"/>
                </a:ext>
              </a:extLst>
            </p:cNvPr>
            <p:cNvSpPr/>
            <p:nvPr/>
          </p:nvSpPr>
          <p:spPr>
            <a:xfrm>
              <a:off x="3728864" y="52451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2.4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실행 가이드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586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DE55F-7577-8BEA-7FD3-881F4B75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BCBB4-D655-5CFE-4894-C5B94665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생성 결과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98270-47D8-3097-70B5-4891DA0F5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 버튼 클릭 시 파일이 생성되고 그에 따른 결과를 안내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A97692-30C6-927E-5267-BECD35408046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DECA9F-F9DA-99FB-07BE-7B8BC5F1A51C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코드 생성 결과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7186AE-92F9-CB83-13F7-D0E31CC16B94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875DDA-3EBB-58DD-17B2-7A4335FBA65F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파일 생성 완료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eclipse </a:t>
            </a:r>
            <a:r>
              <a:rPr kumimoji="1" lang="ko-KR" altLang="en-US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알림창</a:t>
            </a:r>
            <a:endParaRPr kumimoji="1" lang="ko-KR" altLang="en-US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성공 시 생성된 디렉토리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테이블 알림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실패 시 예외 메시지 알림</a:t>
            </a: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C6427812-663C-11F9-EEA4-AA9299F626AF}"/>
              </a:ext>
            </a:extLst>
          </p:cNvPr>
          <p:cNvSpPr/>
          <p:nvPr/>
        </p:nvSpPr>
        <p:spPr>
          <a:xfrm>
            <a:off x="1542484" y="46891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4200EA66-2A7A-1C76-742C-C23427E752D1}"/>
              </a:ext>
            </a:extLst>
          </p:cNvPr>
          <p:cNvSpPr/>
          <p:nvPr/>
        </p:nvSpPr>
        <p:spPr>
          <a:xfrm>
            <a:off x="5529082" y="468913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0" name="Oval 44">
            <a:extLst>
              <a:ext uri="{FF2B5EF4-FFF2-40B4-BE49-F238E27FC236}">
                <a16:creationId xmlns:a16="http://schemas.microsoft.com/office/drawing/2014/main" id="{D6500E9A-BAF8-C957-EE02-8A88E86418AA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F881E78-C321-EC5D-71FE-A1DEDD305E1B}"/>
              </a:ext>
            </a:extLst>
          </p:cNvPr>
          <p:cNvGrpSpPr/>
          <p:nvPr/>
        </p:nvGrpSpPr>
        <p:grpSpPr>
          <a:xfrm>
            <a:off x="599892" y="2037419"/>
            <a:ext cx="6227521" cy="3971005"/>
            <a:chOff x="280816" y="1769708"/>
            <a:chExt cx="5752304" cy="4539587"/>
          </a:xfrm>
        </p:grpSpPr>
        <p:sp>
          <p:nvSpPr>
            <p:cNvPr id="11" name="Google Shape;157;p26">
              <a:extLst>
                <a:ext uri="{FF2B5EF4-FFF2-40B4-BE49-F238E27FC236}">
                  <a16:creationId xmlns:a16="http://schemas.microsoft.com/office/drawing/2014/main" id="{45CA2693-2FAE-A17D-0844-3CA51F6F14D0}"/>
                </a:ext>
              </a:extLst>
            </p:cNvPr>
            <p:cNvSpPr/>
            <p:nvPr/>
          </p:nvSpPr>
          <p:spPr>
            <a:xfrm>
              <a:off x="280816" y="1769708"/>
              <a:ext cx="5752304" cy="4537153"/>
            </a:xfrm>
            <a:prstGeom prst="rect">
              <a:avLst/>
            </a:prstGeom>
            <a:solidFill>
              <a:schemeClr val="lt1"/>
            </a:solidFill>
            <a:ln w="1905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12" name="Google Shape;158;p26">
              <a:extLst>
                <a:ext uri="{FF2B5EF4-FFF2-40B4-BE49-F238E27FC236}">
                  <a16:creationId xmlns:a16="http://schemas.microsoft.com/office/drawing/2014/main" id="{915000A6-5C57-5853-1C43-1C37E5BE5583}"/>
                </a:ext>
              </a:extLst>
            </p:cNvPr>
            <p:cNvSpPr txBox="1"/>
            <p:nvPr/>
          </p:nvSpPr>
          <p:spPr>
            <a:xfrm>
              <a:off x="589916" y="2248231"/>
              <a:ext cx="1810470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200" b="1" i="0" u="none" strike="noStrike" cap="none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테이블1</a:t>
              </a:r>
              <a:endParaRPr sz="12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13" name="Google Shape;159;p26">
              <a:extLst>
                <a:ext uri="{FF2B5EF4-FFF2-40B4-BE49-F238E27FC236}">
                  <a16:creationId xmlns:a16="http://schemas.microsoft.com/office/drawing/2014/main" id="{7AFA32A2-995D-77BF-2119-DCA11A5B2329}"/>
                </a:ext>
              </a:extLst>
            </p:cNvPr>
            <p:cNvSpPr txBox="1"/>
            <p:nvPr/>
          </p:nvSpPr>
          <p:spPr>
            <a:xfrm>
              <a:off x="451461" y="1840610"/>
              <a:ext cx="2036137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ko-KR" sz="1400" b="1" i="0" u="none" strike="noStrike" cap="none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테이블 목록</a:t>
              </a:r>
              <a:endParaRPr sz="1400" b="0" i="0" u="none" strike="noStrike" cap="non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  <p:sp>
          <p:nvSpPr>
            <p:cNvPr id="16" name="Google Shape;160;p26">
              <a:extLst>
                <a:ext uri="{FF2B5EF4-FFF2-40B4-BE49-F238E27FC236}">
                  <a16:creationId xmlns:a16="http://schemas.microsoft.com/office/drawing/2014/main" id="{53E1528D-CBF8-8BF4-F7D0-0D4BD5631901}"/>
                </a:ext>
              </a:extLst>
            </p:cNvPr>
            <p:cNvSpPr txBox="1"/>
            <p:nvPr/>
          </p:nvSpPr>
          <p:spPr>
            <a:xfrm>
              <a:off x="588274" y="5160799"/>
              <a:ext cx="1810470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200" b="1" i="0" u="none" strike="noStrike" cap="none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테이블</a:t>
              </a:r>
              <a:r>
                <a:rPr lang="ko-KR" sz="1200" b="1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2</a:t>
              </a:r>
              <a:endParaRPr sz="12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graphicFrame>
          <p:nvGraphicFramePr>
            <p:cNvPr id="17" name="Google Shape;162;p26">
              <a:extLst>
                <a:ext uri="{FF2B5EF4-FFF2-40B4-BE49-F238E27FC236}">
                  <a16:creationId xmlns:a16="http://schemas.microsoft.com/office/drawing/2014/main" id="{2F16C773-37D6-907B-58E0-EE8771F1B25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73597405"/>
                </p:ext>
              </p:extLst>
            </p:nvPr>
          </p:nvGraphicFramePr>
          <p:xfrm>
            <a:off x="589916" y="2557966"/>
            <a:ext cx="2668138" cy="2090482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96285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6285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6285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49151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b="1" dirty="0" err="1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컬럼명</a:t>
                        </a:r>
                        <a:endParaRPr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b="1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데이터타입</a:t>
                        </a:r>
                        <a:endParaRPr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b="1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기본키</a:t>
                        </a:r>
                        <a:endParaRPr sz="12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17566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컬럼1</a:t>
                        </a:r>
                        <a:endParaRPr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dirty="0" err="1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int</a:t>
                        </a:r>
                        <a:endPara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●</a:t>
                        </a:r>
                        <a:endParaRPr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17566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컬럼2</a:t>
                        </a:r>
                        <a:endParaRPr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dirty="0" err="1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varchar</a:t>
                        </a:r>
                        <a:endPara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○</a:t>
                        </a:r>
                        <a:endPara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17566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컬럼3</a:t>
                        </a:r>
                        <a:endParaRPr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dirty="0" err="1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datetime</a:t>
                        </a:r>
                        <a:endPara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○</a:t>
                        </a:r>
                        <a:endPara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17566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…</a:t>
                        </a:r>
                        <a:endPara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…</a:t>
                        </a:r>
                        <a:endParaRPr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…</a:t>
                        </a:r>
                        <a:endPara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9" name="Google Shape;163;p26">
              <a:extLst>
                <a:ext uri="{FF2B5EF4-FFF2-40B4-BE49-F238E27FC236}">
                  <a16:creationId xmlns:a16="http://schemas.microsoft.com/office/drawing/2014/main" id="{BAE2AF3A-F6E9-0BA5-9EE8-3949922B68FB}"/>
                </a:ext>
              </a:extLst>
            </p:cNvPr>
            <p:cNvSpPr/>
            <p:nvPr/>
          </p:nvSpPr>
          <p:spPr>
            <a:xfrm>
              <a:off x="589916" y="4709076"/>
              <a:ext cx="1579669" cy="32495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200" b="0" i="0" u="none" strike="noStrike" cap="none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테이블1 생성</a:t>
              </a:r>
              <a:endParaRPr sz="1200" b="0" i="0" u="none" strike="noStrike" cap="non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  <p:graphicFrame>
          <p:nvGraphicFramePr>
            <p:cNvPr id="21" name="Google Shape;162;p26">
              <a:extLst>
                <a:ext uri="{FF2B5EF4-FFF2-40B4-BE49-F238E27FC236}">
                  <a16:creationId xmlns:a16="http://schemas.microsoft.com/office/drawing/2014/main" id="{4D04D7C6-60B4-57BE-F71E-808B63567DF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88445060"/>
                </p:ext>
              </p:extLst>
            </p:nvPr>
          </p:nvGraphicFramePr>
          <p:xfrm>
            <a:off x="589916" y="5473102"/>
            <a:ext cx="2668138" cy="83619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96285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6285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6285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18847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b="1" dirty="0" err="1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컬럼명</a:t>
                        </a:r>
                        <a:endParaRPr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b="1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데이터타입</a:t>
                        </a:r>
                        <a:endParaRPr sz="12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b="1" dirty="0" err="1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기본키</a:t>
                        </a:r>
                        <a:endParaRPr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18847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컬럼1</a:t>
                        </a:r>
                        <a:endPara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dirty="0" err="1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int</a:t>
                        </a:r>
                        <a:endPara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●</a:t>
                        </a:r>
                        <a:endPara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pic>
        <p:nvPicPr>
          <p:cNvPr id="22" name="Google Shape;180;p27">
            <a:extLst>
              <a:ext uri="{FF2B5EF4-FFF2-40B4-BE49-F238E27FC236}">
                <a16:creationId xmlns:a16="http://schemas.microsoft.com/office/drawing/2014/main" id="{FED06549-E82B-AF50-548D-F04B3BC081A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0214" y="3467283"/>
            <a:ext cx="4006875" cy="1110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Oval 44">
            <a:extLst>
              <a:ext uri="{FF2B5EF4-FFF2-40B4-BE49-F238E27FC236}">
                <a16:creationId xmlns:a16="http://schemas.microsoft.com/office/drawing/2014/main" id="{374C7884-444F-3205-ED7E-DD68D8FE0132}"/>
              </a:ext>
            </a:extLst>
          </p:cNvPr>
          <p:cNvSpPr/>
          <p:nvPr/>
        </p:nvSpPr>
        <p:spPr>
          <a:xfrm>
            <a:off x="5587138" y="38053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4" name="직사각형 31">
            <a:extLst>
              <a:ext uri="{FF2B5EF4-FFF2-40B4-BE49-F238E27FC236}">
                <a16:creationId xmlns:a16="http://schemas.microsoft.com/office/drawing/2014/main" id="{2A5BC5B2-4476-312A-A4D7-FB6B3F71790F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코드 </a:t>
            </a:r>
            <a:r>
              <a:rPr kumimoji="1" lang="ko-KR" altLang="en-US" sz="1000" b="0" dirty="0" err="1">
                <a:solidFill>
                  <a:schemeClr val="tx1"/>
                </a:solidFill>
                <a:latin typeface="맑은 고딕"/>
                <a:ea typeface="맑은 고딕"/>
              </a:rPr>
              <a:t>제너레니터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파일 생성</a:t>
            </a:r>
          </a:p>
        </p:txBody>
      </p:sp>
    </p:spTree>
    <p:extLst>
      <p:ext uri="{BB962C8B-B14F-4D97-AF65-F5344CB8AC3E}">
        <p14:creationId xmlns:p14="http://schemas.microsoft.com/office/powerpoint/2010/main" val="193097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4A9E2-C1B1-370C-5E87-C1D31AF07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40B0B55C-548B-E7DE-399C-E330BD9E8DE5}"/>
              </a:ext>
            </a:extLst>
          </p:cNvPr>
          <p:cNvSpPr/>
          <p:nvPr/>
        </p:nvSpPr>
        <p:spPr>
          <a:xfrm>
            <a:off x="1551872" y="800708"/>
            <a:ext cx="7957559" cy="37944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C538AA-440A-35CC-4126-8D615707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파일 생성 시퀀스 다이어그램</a:t>
            </a: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82D90C4-D3AD-AE5E-476D-9042CF5EEEF9}"/>
              </a:ext>
            </a:extLst>
          </p:cNvPr>
          <p:cNvSpPr/>
          <p:nvPr/>
        </p:nvSpPr>
        <p:spPr>
          <a:xfrm>
            <a:off x="272480" y="1997773"/>
            <a:ext cx="1271058" cy="70214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시퀀스</a:t>
            </a:r>
            <a:endParaRPr lang="en-US" altLang="ko-KR" sz="1400" u="sng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다이어그램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4F688C0-B20E-1591-F5FB-F4AC25BCA198}"/>
              </a:ext>
            </a:extLst>
          </p:cNvPr>
          <p:cNvSpPr/>
          <p:nvPr/>
        </p:nvSpPr>
        <p:spPr>
          <a:xfrm>
            <a:off x="280815" y="4997564"/>
            <a:ext cx="1271058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2819D168-6087-8AFB-43B7-190901D84CA0}"/>
              </a:ext>
            </a:extLst>
          </p:cNvPr>
          <p:cNvSpPr/>
          <p:nvPr/>
        </p:nvSpPr>
        <p:spPr>
          <a:xfrm>
            <a:off x="1551872" y="4658835"/>
            <a:ext cx="7957560" cy="17224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numCol="2" anchor="ctr" anchorCtr="0"/>
          <a:lstStyle/>
          <a:p>
            <a:pPr marL="228600" indent="-228600" latinLnBrk="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100" dirty="0">
                <a:solidFill>
                  <a:srgbClr val="000000"/>
                </a:solidFill>
                <a:latin typeface="맑은 고딕"/>
                <a:ea typeface="맑은 고딕"/>
              </a:rPr>
              <a:t>플러그인 화면에서 ‘생성’ 버튼 클릭 시 자바스크립트의 함수와 연결된 </a:t>
            </a:r>
            <a:r>
              <a:rPr lang="en-US" altLang="ko-KR" sz="1100" dirty="0" err="1">
                <a:solidFill>
                  <a:srgbClr val="000000"/>
                </a:solidFill>
                <a:latin typeface="맑은 고딕"/>
                <a:ea typeface="맑은 고딕"/>
              </a:rPr>
              <a:t>GenerateCode</a:t>
            </a:r>
            <a:r>
              <a:rPr lang="en-US" altLang="ko-KR" sz="11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맑은 고딕"/>
                <a:ea typeface="맑은 고딕"/>
              </a:rPr>
              <a:t>메소드 호출</a:t>
            </a:r>
          </a:p>
          <a:p>
            <a:pPr marL="228600" indent="-228600" latinLnBrk="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100" dirty="0">
                <a:solidFill>
                  <a:srgbClr val="000000"/>
                </a:solidFill>
                <a:latin typeface="맑은 고딕"/>
                <a:ea typeface="맑은 고딕"/>
              </a:rPr>
              <a:t>디렉토리를 생성하고 </a:t>
            </a:r>
            <a:r>
              <a:rPr lang="en-US" altLang="ko-KR" sz="1100" dirty="0" err="1">
                <a:solidFill>
                  <a:srgbClr val="000000"/>
                </a:solidFill>
                <a:latin typeface="맑은 고딕"/>
                <a:ea typeface="맑은 고딕"/>
              </a:rPr>
              <a:t>MyBatis</a:t>
            </a:r>
            <a:r>
              <a:rPr lang="en-US" altLang="ko-KR" sz="1100" dirty="0">
                <a:solidFill>
                  <a:srgbClr val="000000"/>
                </a:solidFill>
                <a:latin typeface="맑은 고딕"/>
                <a:ea typeface="맑은 고딕"/>
              </a:rPr>
              <a:t> Generator </a:t>
            </a:r>
            <a:r>
              <a:rPr lang="ko-KR" altLang="en-US" sz="1100" dirty="0">
                <a:solidFill>
                  <a:srgbClr val="000000"/>
                </a:solidFill>
                <a:latin typeface="맑은 고딕"/>
                <a:ea typeface="맑은 고딕"/>
              </a:rPr>
              <a:t>라이브러리를 활용하여 코드를 생성하는 </a:t>
            </a:r>
            <a:r>
              <a:rPr lang="en-US" altLang="ko-KR" sz="1100" dirty="0">
                <a:solidFill>
                  <a:srgbClr val="000000"/>
                </a:solidFill>
                <a:latin typeface="맑은 고딕"/>
                <a:ea typeface="맑은 고딕"/>
              </a:rPr>
              <a:t>execute </a:t>
            </a:r>
            <a:r>
              <a:rPr lang="ko-KR" altLang="en-US" sz="1100" dirty="0">
                <a:solidFill>
                  <a:srgbClr val="000000"/>
                </a:solidFill>
                <a:latin typeface="맑은 고딕"/>
                <a:ea typeface="맑은 고딕"/>
              </a:rPr>
              <a:t>메소드 호출</a:t>
            </a:r>
          </a:p>
          <a:p>
            <a:pPr marL="228600" indent="-228600" latinLnBrk="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100" dirty="0">
                <a:solidFill>
                  <a:srgbClr val="000000"/>
                </a:solidFill>
                <a:latin typeface="맑은 고딕"/>
                <a:ea typeface="맑은 고딕"/>
              </a:rPr>
              <a:t>디렉토리 생성을 위한 </a:t>
            </a:r>
            <a:r>
              <a:rPr lang="en-US" altLang="ko-KR" sz="1100" dirty="0" err="1">
                <a:solidFill>
                  <a:srgbClr val="000000"/>
                </a:solidFill>
                <a:latin typeface="맑은 고딕"/>
                <a:ea typeface="맑은 고딕"/>
              </a:rPr>
              <a:t>createDirectories</a:t>
            </a:r>
            <a:r>
              <a:rPr lang="en-US" altLang="ko-KR" sz="11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맑은 고딕"/>
                <a:ea typeface="맑은 고딕"/>
              </a:rPr>
              <a:t>메소드 호출</a:t>
            </a:r>
          </a:p>
          <a:p>
            <a:pPr marL="228600" indent="-228600" latinLnBrk="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100" dirty="0">
                <a:solidFill>
                  <a:srgbClr val="000000"/>
                </a:solidFill>
                <a:latin typeface="맑은 고딕"/>
                <a:ea typeface="맑은 고딕"/>
              </a:rPr>
              <a:t>디렉토리 생성 결과 반환</a:t>
            </a:r>
          </a:p>
          <a:p>
            <a:pPr marL="228600" indent="-228600" latinLnBrk="0">
              <a:spcBef>
                <a:spcPts val="600"/>
              </a:spcBef>
              <a:buFont typeface="+mj-lt"/>
              <a:buAutoNum type="arabicPeriod"/>
            </a:pPr>
            <a:r>
              <a:rPr lang="en-US" altLang="ko-KR" sz="1100" dirty="0" err="1">
                <a:solidFill>
                  <a:srgbClr val="000000"/>
                </a:solidFill>
                <a:latin typeface="맑은 고딕"/>
                <a:ea typeface="맑은 고딕"/>
              </a:rPr>
              <a:t>MyBatis</a:t>
            </a:r>
            <a:r>
              <a:rPr lang="en-US" altLang="ko-KR" sz="1100" dirty="0">
                <a:solidFill>
                  <a:srgbClr val="000000"/>
                </a:solidFill>
                <a:latin typeface="맑은 고딕"/>
                <a:ea typeface="맑은 고딕"/>
              </a:rPr>
              <a:t> Generator</a:t>
            </a:r>
            <a:r>
              <a:rPr lang="ko-KR" altLang="en-US" sz="1100" dirty="0">
                <a:solidFill>
                  <a:srgbClr val="000000"/>
                </a:solidFill>
                <a:latin typeface="맑은 고딕"/>
                <a:ea typeface="맑은 고딕"/>
              </a:rPr>
              <a:t>의 </a:t>
            </a:r>
            <a:r>
              <a:rPr lang="en-US" altLang="ko-KR" sz="1100" dirty="0">
                <a:solidFill>
                  <a:srgbClr val="000000"/>
                </a:solidFill>
                <a:latin typeface="맑은 고딕"/>
                <a:ea typeface="맑은 고딕"/>
              </a:rPr>
              <a:t>generate </a:t>
            </a:r>
            <a:r>
              <a:rPr lang="ko-KR" altLang="en-US" sz="1100" dirty="0">
                <a:solidFill>
                  <a:srgbClr val="000000"/>
                </a:solidFill>
                <a:latin typeface="맑은 고딕"/>
                <a:ea typeface="맑은 고딕"/>
              </a:rPr>
              <a:t>호출</a:t>
            </a:r>
          </a:p>
          <a:p>
            <a:pPr marL="228600" indent="-228600" latinLnBrk="0">
              <a:spcBef>
                <a:spcPts val="600"/>
              </a:spcBef>
              <a:buFont typeface="+mj-lt"/>
              <a:buAutoNum type="arabicPeriod"/>
            </a:pPr>
            <a:r>
              <a:rPr lang="en-US" altLang="ko-KR" sz="1100" dirty="0">
                <a:solidFill>
                  <a:srgbClr val="000000"/>
                </a:solidFill>
                <a:latin typeface="맑은 고딕"/>
                <a:ea typeface="맑은 고딕"/>
              </a:rPr>
              <a:t>DTO Class, Mapper Interface, mapper xml, Service Class, Controller Class </a:t>
            </a:r>
            <a:r>
              <a:rPr lang="ko-KR" altLang="en-US" sz="1100" dirty="0">
                <a:solidFill>
                  <a:srgbClr val="000000"/>
                </a:solidFill>
                <a:latin typeface="맑은 고딕"/>
                <a:ea typeface="맑은 고딕"/>
              </a:rPr>
              <a:t>생성</a:t>
            </a:r>
          </a:p>
          <a:p>
            <a:pPr marL="228600" indent="-228600" latinLnBrk="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100" dirty="0">
                <a:solidFill>
                  <a:srgbClr val="000000"/>
                </a:solidFill>
                <a:latin typeface="맑은 고딕"/>
                <a:ea typeface="맑은 고딕"/>
              </a:rPr>
              <a:t>파일 생성 결과 반환</a:t>
            </a:r>
          </a:p>
          <a:p>
            <a:pPr marL="228600" indent="-228600" latinLnBrk="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100" dirty="0">
                <a:solidFill>
                  <a:srgbClr val="000000"/>
                </a:solidFill>
                <a:latin typeface="맑은 고딕"/>
                <a:ea typeface="맑은 고딕"/>
              </a:rPr>
              <a:t>파일 생성 결과 반환</a:t>
            </a:r>
          </a:p>
          <a:p>
            <a:pPr marL="228600" indent="-228600" latinLnBrk="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100" dirty="0">
                <a:solidFill>
                  <a:srgbClr val="000000"/>
                </a:solidFill>
                <a:latin typeface="맑은 고딕"/>
                <a:ea typeface="맑은 고딕"/>
              </a:rPr>
              <a:t>파일 생성 결과 반환</a:t>
            </a:r>
          </a:p>
          <a:p>
            <a:pPr marL="228600" indent="-228600" latinLnBrk="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100" dirty="0">
                <a:solidFill>
                  <a:srgbClr val="000000"/>
                </a:solidFill>
                <a:latin typeface="맑은 고딕"/>
                <a:ea typeface="맑은 고딕"/>
              </a:rPr>
              <a:t>파일 생성 </a:t>
            </a:r>
            <a:r>
              <a:rPr lang="ko-KR" altLang="en-US" sz="1100" dirty="0" err="1">
                <a:solidFill>
                  <a:srgbClr val="000000"/>
                </a:solidFill>
                <a:latin typeface="맑은 고딕"/>
                <a:ea typeface="맑은 고딕"/>
              </a:rPr>
              <a:t>알림창</a:t>
            </a:r>
            <a:r>
              <a:rPr lang="ko-KR" altLang="en-US" sz="1100" dirty="0">
                <a:solidFill>
                  <a:srgbClr val="000000"/>
                </a:solidFill>
                <a:latin typeface="맑은 고딕"/>
                <a:ea typeface="맑은 고딕"/>
              </a:rPr>
              <a:t> 출력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9BF7CDE0-3D83-8EFA-74C1-4FB7AAFAE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877" y="942876"/>
            <a:ext cx="7405547" cy="351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31">
            <a:extLst>
              <a:ext uri="{FF2B5EF4-FFF2-40B4-BE49-F238E27FC236}">
                <a16:creationId xmlns:a16="http://schemas.microsoft.com/office/drawing/2014/main" id="{5883F5A9-B509-C430-BAFA-A9C333A13D75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코드 </a:t>
            </a:r>
            <a:r>
              <a:rPr kumimoji="1" lang="ko-KR" altLang="en-US" sz="1000" b="0" dirty="0" err="1">
                <a:solidFill>
                  <a:schemeClr val="tx1"/>
                </a:solidFill>
                <a:latin typeface="맑은 고딕"/>
                <a:ea typeface="맑은 고딕"/>
              </a:rPr>
              <a:t>제너레니터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파일 생성</a:t>
            </a:r>
          </a:p>
        </p:txBody>
      </p:sp>
    </p:spTree>
    <p:extLst>
      <p:ext uri="{BB962C8B-B14F-4D97-AF65-F5344CB8AC3E}">
        <p14:creationId xmlns:p14="http://schemas.microsoft.com/office/powerpoint/2010/main" val="127590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C446E-E5DE-F8E7-EB4E-0382FB81D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4A8EC6-6839-1264-EE2B-3A072590C4DB}"/>
              </a:ext>
            </a:extLst>
          </p:cNvPr>
          <p:cNvSpPr txBox="1"/>
          <p:nvPr/>
        </p:nvSpPr>
        <p:spPr>
          <a:xfrm>
            <a:off x="1547720" y="2482878"/>
            <a:ext cx="6805644" cy="60322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endParaRPr lang="ko-KR" altLang="en-US" sz="4000" b="1" spc="-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4E2F6BB3-94E9-7DBC-9251-2E958C3E8D62}"/>
              </a:ext>
            </a:extLst>
          </p:cNvPr>
          <p:cNvSpPr>
            <a:spLocks noChangeArrowheads="1"/>
          </p:cNvSpPr>
          <p:nvPr/>
        </p:nvSpPr>
        <p:spPr>
          <a:xfrm>
            <a:off x="856722" y="1868942"/>
            <a:ext cx="6040494" cy="130240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schemeClr val="tx1"/>
                </a:solidFill>
                <a:latin typeface="맑은 고딕"/>
                <a:ea typeface="맑은 고딕"/>
              </a:rPr>
              <a:t>코드 </a:t>
            </a:r>
            <a:r>
              <a:rPr lang="ko-KR" altLang="en-US" sz="2000" dirty="0" err="1">
                <a:solidFill>
                  <a:schemeClr val="tx1"/>
                </a:solidFill>
                <a:latin typeface="맑은 고딕"/>
                <a:ea typeface="맑은 고딕"/>
              </a:rPr>
              <a:t>제너레이터</a:t>
            </a:r>
            <a:endParaRPr lang="en-US" altLang="ko-KR" sz="2000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A21BEDA3-2FC7-C74C-525B-1ABE86DD406D}"/>
              </a:ext>
            </a:extLst>
          </p:cNvPr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7329864F-44AE-1741-E536-95447DDA8849}"/>
              </a:ext>
            </a:extLst>
          </p:cNvPr>
          <p:cNvSpPr txBox="1"/>
          <p:nvPr/>
        </p:nvSpPr>
        <p:spPr>
          <a:xfrm>
            <a:off x="332803" y="795702"/>
            <a:ext cx="6708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Ⅱ. </a:t>
            </a:r>
            <a:r>
              <a:rPr kumimoji="1" lang="ko-KR" altLang="en-US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코드 </a:t>
            </a:r>
            <a:r>
              <a:rPr kumimoji="1" lang="ko-KR" altLang="en-US" sz="4000" dirty="0" err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제러네이터</a:t>
            </a:r>
            <a:endParaRPr lang="en-US" altLang="ko-KR" sz="40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297E40-7322-2579-D18A-AB0FE72363A5}"/>
              </a:ext>
            </a:extLst>
          </p:cNvPr>
          <p:cNvGrpSpPr/>
          <p:nvPr/>
        </p:nvGrpSpPr>
        <p:grpSpPr>
          <a:xfrm>
            <a:off x="1425836" y="3212976"/>
            <a:ext cx="5735164" cy="1117600"/>
            <a:chOff x="3728864" y="4406900"/>
            <a:chExt cx="5735164" cy="1117600"/>
          </a:xfrm>
        </p:grpSpPr>
        <p:sp>
          <p:nvSpPr>
            <p:cNvPr id="22" name="직사각형 4">
              <a:extLst>
                <a:ext uri="{FF2B5EF4-FFF2-40B4-BE49-F238E27FC236}">
                  <a16:creationId xmlns:a16="http://schemas.microsoft.com/office/drawing/2014/main" id="{9CA457E8-E0D8-8568-C78D-F371A3965026}"/>
                </a:ext>
              </a:extLst>
            </p:cNvPr>
            <p:cNvSpPr/>
            <p:nvPr/>
          </p:nvSpPr>
          <p:spPr>
            <a:xfrm>
              <a:off x="3728864" y="4406900"/>
              <a:ext cx="5735164" cy="279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2.1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코드 </a:t>
              </a:r>
              <a:r>
                <a:rPr lang="ko-KR" altLang="en-US" sz="14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제너레이터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소개</a:t>
              </a:r>
            </a:p>
          </p:txBody>
        </p:sp>
        <p:sp>
          <p:nvSpPr>
            <p:cNvPr id="23" name="직사각형 4">
              <a:extLst>
                <a:ext uri="{FF2B5EF4-FFF2-40B4-BE49-F238E27FC236}">
                  <a16:creationId xmlns:a16="http://schemas.microsoft.com/office/drawing/2014/main" id="{B10D1359-0342-1162-C91C-0E0BDB1D8E84}"/>
                </a:ext>
              </a:extLst>
            </p:cNvPr>
            <p:cNvSpPr/>
            <p:nvPr/>
          </p:nvSpPr>
          <p:spPr>
            <a:xfrm>
              <a:off x="3728864" y="46863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2.2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데이터베이스 연결</a:t>
              </a:r>
            </a:p>
          </p:txBody>
        </p:sp>
        <p:sp>
          <p:nvSpPr>
            <p:cNvPr id="24" name="직사각형 4">
              <a:extLst>
                <a:ext uri="{FF2B5EF4-FFF2-40B4-BE49-F238E27FC236}">
                  <a16:creationId xmlns:a16="http://schemas.microsoft.com/office/drawing/2014/main" id="{DF7E2EAE-7025-7944-E266-7417EE73C61E}"/>
                </a:ext>
              </a:extLst>
            </p:cNvPr>
            <p:cNvSpPr/>
            <p:nvPr/>
          </p:nvSpPr>
          <p:spPr>
            <a:xfrm>
              <a:off x="3728864" y="49657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2.3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파일 생성</a:t>
              </a:r>
            </a:p>
          </p:txBody>
        </p:sp>
        <p:sp>
          <p:nvSpPr>
            <p:cNvPr id="29" name="직사각형 4">
              <a:extLst>
                <a:ext uri="{FF2B5EF4-FFF2-40B4-BE49-F238E27FC236}">
                  <a16:creationId xmlns:a16="http://schemas.microsoft.com/office/drawing/2014/main" id="{75F428EB-F9BF-F0D2-43A7-B8AD17E39A5C}"/>
                </a:ext>
              </a:extLst>
            </p:cNvPr>
            <p:cNvSpPr/>
            <p:nvPr/>
          </p:nvSpPr>
          <p:spPr>
            <a:xfrm>
              <a:off x="3728864" y="5245100"/>
              <a:ext cx="5735164" cy="279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2.4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실행 가이드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567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B5080-380D-DF18-D60C-31DF34ABF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B759F6EA-50E8-70EB-5FFB-47F71CE01B15}"/>
              </a:ext>
            </a:extLst>
          </p:cNvPr>
          <p:cNvGrpSpPr/>
          <p:nvPr/>
        </p:nvGrpSpPr>
        <p:grpSpPr>
          <a:xfrm>
            <a:off x="380492" y="1484784"/>
            <a:ext cx="9137212" cy="4716524"/>
            <a:chOff x="380492" y="1484784"/>
            <a:chExt cx="9137212" cy="471652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5AADB1E-1562-6511-8002-9146D145F2FA}"/>
                </a:ext>
              </a:extLst>
            </p:cNvPr>
            <p:cNvSpPr/>
            <p:nvPr/>
          </p:nvSpPr>
          <p:spPr>
            <a:xfrm>
              <a:off x="380492" y="1844539"/>
              <a:ext cx="6668008" cy="4356769"/>
            </a:xfrm>
            <a:prstGeom prst="rect">
              <a:avLst/>
            </a:prstGeom>
            <a:noFill/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anchor="ctr"/>
            <a:lstStyle/>
            <a:p>
              <a:pPr algn="ctr" latinLnBrk="0">
                <a:spcBef>
                  <a:spcPct val="50000"/>
                </a:spcBef>
                <a:buClr>
                  <a:schemeClr val="bg2"/>
                </a:buClr>
                <a:defRPr/>
              </a:pPr>
              <a:endParaRPr kumimoji="1" lang="ko-KR" altLang="en-US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8DABAC7-7E9A-EC67-D428-133DD52920E1}"/>
                </a:ext>
              </a:extLst>
            </p:cNvPr>
            <p:cNvSpPr/>
            <p:nvPr/>
          </p:nvSpPr>
          <p:spPr>
            <a:xfrm>
              <a:off x="1660982" y="1488077"/>
              <a:ext cx="4105343" cy="307777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pPr algn="ctr" eaLnBrk="0" latinLnBrk="0">
                <a:lnSpc>
                  <a:spcPct val="130000"/>
                </a:lnSpc>
                <a:spcBef>
                  <a:spcPts val="0"/>
                </a:spcBef>
                <a:buClr>
                  <a:schemeClr val="tx2"/>
                </a:buClr>
                <a:buFont typeface="Wingdings"/>
                <a:buNone/>
                <a:defRPr/>
              </a:pPr>
              <a:r>
                <a:rPr lang="en-US" altLang="ko-KR" sz="1400" u="sng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Eclispe</a:t>
              </a:r>
              <a:r>
                <a:rPr lang="en-US" altLang="ko-KR" sz="1400" u="sng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400" u="sng" dirty="0">
                  <a:solidFill>
                    <a:schemeClr val="tx1"/>
                  </a:solidFill>
                  <a:latin typeface="맑은 고딕"/>
                  <a:ea typeface="맑은 고딕"/>
                </a:rPr>
                <a:t>설치 디렉토리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9C001E9-31E4-71DA-176B-B111BD39A729}"/>
                </a:ext>
              </a:extLst>
            </p:cNvPr>
            <p:cNvSpPr/>
            <p:nvPr/>
          </p:nvSpPr>
          <p:spPr>
            <a:xfrm>
              <a:off x="7554192" y="1484784"/>
              <a:ext cx="1656069" cy="307777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pPr algn="ctr" eaLnBrk="0" latinLnBrk="0">
                <a:lnSpc>
                  <a:spcPct val="130000"/>
                </a:lnSpc>
                <a:spcBef>
                  <a:spcPts val="0"/>
                </a:spcBef>
                <a:buClr>
                  <a:schemeClr val="tx2"/>
                </a:buClr>
                <a:buFont typeface="Wingdings"/>
                <a:buNone/>
                <a:defRPr/>
              </a:pPr>
              <a:r>
                <a:rPr lang="ko-KR" altLang="en-US" sz="1400" u="sng" dirty="0">
                  <a:solidFill>
                    <a:schemeClr val="tx1"/>
                  </a:solidFill>
                  <a:latin typeface="맑은 고딕"/>
                  <a:ea typeface="맑은 고딕"/>
                </a:rPr>
                <a:t>설명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56A2DB0-35C9-3BAD-6B0C-D6B40F591E8B}"/>
                </a:ext>
              </a:extLst>
            </p:cNvPr>
            <p:cNvSpPr/>
            <p:nvPr/>
          </p:nvSpPr>
          <p:spPr>
            <a:xfrm>
              <a:off x="7246750" y="1844539"/>
              <a:ext cx="2270954" cy="43567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tIns="108000" anchor="t" anchorCtr="0"/>
            <a:lstStyle/>
            <a:p>
              <a:pPr marL="360000" lvl="1" latinLnBrk="0">
                <a:lnSpc>
                  <a:spcPct val="150000"/>
                </a:lnSpc>
                <a:spcBef>
                  <a:spcPct val="30000"/>
                </a:spcBef>
                <a:buClr>
                  <a:srgbClr val="000000"/>
                </a:buClr>
                <a:defRPr/>
              </a:pPr>
              <a:r>
                <a:rPr kumimoji="1"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Eclipse </a:t>
              </a:r>
              <a:r>
                <a:rPr kumimoji="1" lang="ko-KR" altLang="en-US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설치 디렉토리로 이동</a:t>
              </a:r>
              <a:endPara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360000" lvl="1" latinLnBrk="0">
                <a:lnSpc>
                  <a:spcPct val="150000"/>
                </a:lnSpc>
                <a:spcBef>
                  <a:spcPct val="30000"/>
                </a:spcBef>
                <a:buClr>
                  <a:srgbClr val="000000"/>
                </a:buClr>
                <a:defRPr/>
              </a:pPr>
              <a:r>
                <a:rPr kumimoji="1"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plugins</a:t>
              </a:r>
              <a:r>
                <a:rPr kumimoji="1" lang="ko-KR" altLang="en-US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폴더에 </a:t>
              </a:r>
              <a:r>
                <a:rPr kumimoji="1"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code-generator-plugin.jar </a:t>
              </a:r>
              <a:r>
                <a:rPr kumimoji="1" lang="ko-KR" altLang="en-US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파일 복사</a:t>
              </a:r>
              <a:endPara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9231DEAC-1F03-F93B-EA1E-D9C47C5C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Eclipse Plugin </a:t>
            </a:r>
            <a:r>
              <a:rPr lang="ko-KR" altLang="en-US" dirty="0"/>
              <a:t>추가</a:t>
            </a:r>
          </a:p>
        </p:txBody>
      </p:sp>
      <p:sp>
        <p:nvSpPr>
          <p:cNvPr id="615" name="직사각형 31">
            <a:extLst>
              <a:ext uri="{FF2B5EF4-FFF2-40B4-BE49-F238E27FC236}">
                <a16:creationId xmlns:a16="http://schemas.microsoft.com/office/drawing/2014/main" id="{C6642587-E8BA-355F-43F8-44C95E6A12EB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코드 </a:t>
            </a:r>
            <a:r>
              <a:rPr kumimoji="1" lang="ko-KR" altLang="en-US" sz="1000" b="0" dirty="0" err="1">
                <a:solidFill>
                  <a:schemeClr val="tx1"/>
                </a:solidFill>
                <a:latin typeface="맑은 고딕"/>
                <a:ea typeface="맑은 고딕"/>
              </a:rPr>
              <a:t>제너레니터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2.4.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7D082DBF-38A7-AC8C-D078-2411AE2BA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Eclipse</a:t>
            </a:r>
            <a:r>
              <a:rPr lang="ko-KR" altLang="en-US" dirty="0">
                <a:solidFill>
                  <a:schemeClr val="tx1"/>
                </a:solidFill>
              </a:rPr>
              <a:t>에 코드 </a:t>
            </a:r>
            <a:r>
              <a:rPr lang="ko-KR" altLang="en-US" dirty="0" err="1">
                <a:solidFill>
                  <a:schemeClr val="tx1"/>
                </a:solidFill>
              </a:rPr>
              <a:t>제너레이터</a:t>
            </a:r>
            <a:r>
              <a:rPr lang="ko-KR" altLang="en-US" dirty="0">
                <a:solidFill>
                  <a:schemeClr val="tx1"/>
                </a:solidFill>
              </a:rPr>
              <a:t> 플러그인 추가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AEE070-838F-CF56-8358-DCEB3DEC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18" y="1924744"/>
            <a:ext cx="4587798" cy="4133416"/>
          </a:xfrm>
          <a:prstGeom prst="rect">
            <a:avLst/>
          </a:prstGeom>
        </p:spPr>
      </p:pic>
      <p:sp>
        <p:nvSpPr>
          <p:cNvPr id="608" name="Oval 44">
            <a:extLst>
              <a:ext uri="{FF2B5EF4-FFF2-40B4-BE49-F238E27FC236}">
                <a16:creationId xmlns:a16="http://schemas.microsoft.com/office/drawing/2014/main" id="{965FB887-A0AB-8C7D-40BC-9510938A5E07}"/>
              </a:ext>
            </a:extLst>
          </p:cNvPr>
          <p:cNvSpPr/>
          <p:nvPr/>
        </p:nvSpPr>
        <p:spPr>
          <a:xfrm>
            <a:off x="7344670" y="259576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10" name="Oval 44">
            <a:extLst>
              <a:ext uri="{FF2B5EF4-FFF2-40B4-BE49-F238E27FC236}">
                <a16:creationId xmlns:a16="http://schemas.microsoft.com/office/drawing/2014/main" id="{009A5356-35A1-81A2-49DE-9F13FE943627}"/>
              </a:ext>
            </a:extLst>
          </p:cNvPr>
          <p:cNvSpPr/>
          <p:nvPr/>
        </p:nvSpPr>
        <p:spPr>
          <a:xfrm>
            <a:off x="7343820" y="197998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13" name="Oval 44">
            <a:extLst>
              <a:ext uri="{FF2B5EF4-FFF2-40B4-BE49-F238E27FC236}">
                <a16:creationId xmlns:a16="http://schemas.microsoft.com/office/drawing/2014/main" id="{E7DAF191-A702-9BF6-C9FF-00C3DD9C9CB0}"/>
              </a:ext>
            </a:extLst>
          </p:cNvPr>
          <p:cNvSpPr/>
          <p:nvPr/>
        </p:nvSpPr>
        <p:spPr>
          <a:xfrm>
            <a:off x="4225744" y="317309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11" name="Oval 44">
            <a:extLst>
              <a:ext uri="{FF2B5EF4-FFF2-40B4-BE49-F238E27FC236}">
                <a16:creationId xmlns:a16="http://schemas.microsoft.com/office/drawing/2014/main" id="{12B883FD-0949-4867-3EE6-80B693EE3871}"/>
              </a:ext>
            </a:extLst>
          </p:cNvPr>
          <p:cNvSpPr/>
          <p:nvPr/>
        </p:nvSpPr>
        <p:spPr>
          <a:xfrm>
            <a:off x="3009827" y="193955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64FA0E-440B-25D1-97B8-D9204B813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771" y="2956506"/>
            <a:ext cx="2579729" cy="28445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5D4EA89-AA4A-5C6A-43EB-840B33953FF4}"/>
              </a:ext>
            </a:extLst>
          </p:cNvPr>
          <p:cNvCxnSpPr>
            <a:cxnSpLocks/>
          </p:cNvCxnSpPr>
          <p:nvPr/>
        </p:nvCxnSpPr>
        <p:spPr>
          <a:xfrm flipH="1">
            <a:off x="4160912" y="3173090"/>
            <a:ext cx="576064" cy="543942"/>
          </a:xfrm>
          <a:prstGeom prst="straightConnector1">
            <a:avLst/>
          </a:prstGeom>
          <a:ln w="25400">
            <a:headEnd w="sm" len="sm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06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5800E-9F6A-9B5B-B140-40E0677A5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5FDAFC1A-7AD3-EC87-CF1C-F5FB5F51084C}"/>
              </a:ext>
            </a:extLst>
          </p:cNvPr>
          <p:cNvGrpSpPr/>
          <p:nvPr/>
        </p:nvGrpSpPr>
        <p:grpSpPr>
          <a:xfrm>
            <a:off x="380492" y="1484784"/>
            <a:ext cx="9137212" cy="4716524"/>
            <a:chOff x="380492" y="1484784"/>
            <a:chExt cx="9137212" cy="471652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6025B92-A84E-EDDE-8EFF-7FEC316174BE}"/>
                </a:ext>
              </a:extLst>
            </p:cNvPr>
            <p:cNvSpPr/>
            <p:nvPr/>
          </p:nvSpPr>
          <p:spPr>
            <a:xfrm>
              <a:off x="380492" y="1844539"/>
              <a:ext cx="6668008" cy="4356769"/>
            </a:xfrm>
            <a:prstGeom prst="rect">
              <a:avLst/>
            </a:prstGeom>
            <a:noFill/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anchor="ctr"/>
            <a:lstStyle/>
            <a:p>
              <a:pPr algn="ctr" latinLnBrk="0">
                <a:spcBef>
                  <a:spcPct val="50000"/>
                </a:spcBef>
                <a:buClr>
                  <a:schemeClr val="bg2"/>
                </a:buClr>
                <a:defRPr/>
              </a:pPr>
              <a:endParaRPr kumimoji="1" lang="ko-KR" altLang="en-US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0E98848-9528-B9DE-47AF-21BDE31C1536}"/>
                </a:ext>
              </a:extLst>
            </p:cNvPr>
            <p:cNvSpPr/>
            <p:nvPr/>
          </p:nvSpPr>
          <p:spPr>
            <a:xfrm>
              <a:off x="1660982" y="1488077"/>
              <a:ext cx="4105343" cy="307777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pPr algn="ctr" eaLnBrk="0" latinLnBrk="0">
                <a:lnSpc>
                  <a:spcPct val="130000"/>
                </a:lnSpc>
                <a:spcBef>
                  <a:spcPts val="0"/>
                </a:spcBef>
                <a:buClr>
                  <a:schemeClr val="tx2"/>
                </a:buClr>
                <a:buFont typeface="Wingdings"/>
                <a:buNone/>
                <a:defRPr/>
              </a:pPr>
              <a:r>
                <a:rPr lang="en-US" altLang="ko-KR" sz="1400" u="sng" dirty="0">
                  <a:solidFill>
                    <a:schemeClr val="tx1"/>
                  </a:solidFill>
                  <a:latin typeface="맑은 고딕"/>
                  <a:ea typeface="맑은 고딕"/>
                </a:rPr>
                <a:t>Eclipse Application </a:t>
              </a:r>
              <a:r>
                <a:rPr lang="ko-KR" altLang="en-US" sz="1400" u="sng" dirty="0">
                  <a:solidFill>
                    <a:schemeClr val="tx1"/>
                  </a:solidFill>
                  <a:latin typeface="맑은 고딕"/>
                  <a:ea typeface="맑은 고딕"/>
                </a:rPr>
                <a:t>실행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21393D1-B1A6-E51D-466A-AAB521ADF237}"/>
                </a:ext>
              </a:extLst>
            </p:cNvPr>
            <p:cNvSpPr/>
            <p:nvPr/>
          </p:nvSpPr>
          <p:spPr>
            <a:xfrm>
              <a:off x="7554192" y="1484784"/>
              <a:ext cx="1656069" cy="307777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pPr algn="ctr" eaLnBrk="0" latinLnBrk="0">
                <a:lnSpc>
                  <a:spcPct val="130000"/>
                </a:lnSpc>
                <a:spcBef>
                  <a:spcPts val="0"/>
                </a:spcBef>
                <a:buClr>
                  <a:schemeClr val="tx2"/>
                </a:buClr>
                <a:buFont typeface="Wingdings"/>
                <a:buNone/>
                <a:defRPr/>
              </a:pPr>
              <a:r>
                <a:rPr lang="ko-KR" altLang="en-US" sz="1400" u="sng" dirty="0">
                  <a:solidFill>
                    <a:schemeClr val="tx1"/>
                  </a:solidFill>
                  <a:latin typeface="맑은 고딕"/>
                  <a:ea typeface="맑은 고딕"/>
                </a:rPr>
                <a:t>설명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C44C25E-05C0-5239-0C53-E3F8DCE8CBA4}"/>
                </a:ext>
              </a:extLst>
            </p:cNvPr>
            <p:cNvSpPr/>
            <p:nvPr/>
          </p:nvSpPr>
          <p:spPr>
            <a:xfrm>
              <a:off x="7246750" y="1844539"/>
              <a:ext cx="2270954" cy="43567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tIns="108000" anchor="t" anchorCtr="0"/>
            <a:lstStyle/>
            <a:p>
              <a:pPr marL="360000" lvl="1" latinLnBrk="0">
                <a:lnSpc>
                  <a:spcPct val="150000"/>
                </a:lnSpc>
                <a:spcBef>
                  <a:spcPct val="30000"/>
                </a:spcBef>
                <a:buClr>
                  <a:srgbClr val="000000"/>
                </a:buClr>
                <a:defRPr/>
              </a:pPr>
              <a:r>
                <a:rPr kumimoji="1"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Eclipse IDE</a:t>
              </a:r>
              <a:r>
                <a:rPr kumimoji="1" lang="ko-KR" altLang="en-US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에서 </a:t>
              </a:r>
              <a:r>
                <a:rPr kumimoji="1"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Window &gt; Show View &gt; Other… </a:t>
              </a:r>
              <a:r>
                <a:rPr kumimoji="1" lang="ko-KR" altLang="en-US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클릭</a:t>
              </a:r>
              <a:endPara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360000" lvl="1" latinLnBrk="0">
                <a:lnSpc>
                  <a:spcPct val="150000"/>
                </a:lnSpc>
                <a:spcBef>
                  <a:spcPct val="30000"/>
                </a:spcBef>
                <a:buClr>
                  <a:srgbClr val="000000"/>
                </a:buClr>
                <a:defRPr/>
              </a:pPr>
              <a:r>
                <a:rPr kumimoji="1"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Spider Plugin</a:t>
              </a:r>
              <a:r>
                <a:rPr kumimoji="1" lang="ko-KR" altLang="en-US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의 </a:t>
              </a:r>
              <a:r>
                <a:rPr kumimoji="1"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Spider </a:t>
              </a:r>
              <a:r>
                <a:rPr kumimoji="1"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Codgen</a:t>
              </a:r>
              <a:r>
                <a:rPr kumimoji="1"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kumimoji="1" lang="ko-KR" altLang="en-US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클릭</a:t>
              </a:r>
              <a:endPara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3B4D470-5FFA-C64F-65E1-9C55DD74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Eclipse </a:t>
            </a:r>
            <a:r>
              <a:rPr lang="ko-KR" altLang="en-US" dirty="0"/>
              <a:t>플러그인 실행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DCE7FD03-DA05-A40E-C808-1D32C12EA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Eclipse</a:t>
            </a:r>
            <a:r>
              <a:rPr lang="ko-KR" altLang="en-US" dirty="0">
                <a:solidFill>
                  <a:schemeClr val="tx1"/>
                </a:solidFill>
              </a:rPr>
              <a:t> 창에서 새로 추가한 플러그인 실행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82DA109-9C06-A04F-D8D8-971FF29977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696"/>
          <a:stretch/>
        </p:blipFill>
        <p:spPr>
          <a:xfrm>
            <a:off x="486098" y="1937906"/>
            <a:ext cx="4295696" cy="41700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F78691-8343-2567-31D2-25107B84C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390" y="3099534"/>
            <a:ext cx="2129236" cy="3008405"/>
          </a:xfrm>
          <a:prstGeom prst="rect">
            <a:avLst/>
          </a:prstGeom>
        </p:spPr>
      </p:pic>
      <p:sp>
        <p:nvSpPr>
          <p:cNvPr id="608" name="Oval 44">
            <a:extLst>
              <a:ext uri="{FF2B5EF4-FFF2-40B4-BE49-F238E27FC236}">
                <a16:creationId xmlns:a16="http://schemas.microsoft.com/office/drawing/2014/main" id="{8FA27BFD-085C-1F17-B748-5DF9FC67A5EF}"/>
              </a:ext>
            </a:extLst>
          </p:cNvPr>
          <p:cNvSpPr/>
          <p:nvPr/>
        </p:nvSpPr>
        <p:spPr>
          <a:xfrm>
            <a:off x="6053645" y="463469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10" name="Oval 44">
            <a:extLst>
              <a:ext uri="{FF2B5EF4-FFF2-40B4-BE49-F238E27FC236}">
                <a16:creationId xmlns:a16="http://schemas.microsoft.com/office/drawing/2014/main" id="{B10F94B8-FF22-2D70-5FFE-B33FCB0951A1}"/>
              </a:ext>
            </a:extLst>
          </p:cNvPr>
          <p:cNvSpPr/>
          <p:nvPr/>
        </p:nvSpPr>
        <p:spPr>
          <a:xfrm>
            <a:off x="7343820" y="197998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64EAB4AB-702F-9C0F-8C85-64EE2DE3BCAC}"/>
              </a:ext>
            </a:extLst>
          </p:cNvPr>
          <p:cNvSpPr/>
          <p:nvPr/>
        </p:nvSpPr>
        <p:spPr>
          <a:xfrm>
            <a:off x="2936776" y="576886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F03E0-78E4-E349-8A14-103E997D69BE}"/>
              </a:ext>
            </a:extLst>
          </p:cNvPr>
          <p:cNvCxnSpPr>
            <a:cxnSpLocks/>
          </p:cNvCxnSpPr>
          <p:nvPr/>
        </p:nvCxnSpPr>
        <p:spPr>
          <a:xfrm flipV="1">
            <a:off x="3476836" y="4797152"/>
            <a:ext cx="1646223" cy="1116124"/>
          </a:xfrm>
          <a:prstGeom prst="straightConnector1">
            <a:avLst/>
          </a:prstGeom>
          <a:ln w="25400">
            <a:headEnd w="sm" len="sm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44">
            <a:extLst>
              <a:ext uri="{FF2B5EF4-FFF2-40B4-BE49-F238E27FC236}">
                <a16:creationId xmlns:a16="http://schemas.microsoft.com/office/drawing/2014/main" id="{09E271E6-6984-68C7-02E5-39A2F1021D75}"/>
              </a:ext>
            </a:extLst>
          </p:cNvPr>
          <p:cNvSpPr/>
          <p:nvPr/>
        </p:nvSpPr>
        <p:spPr>
          <a:xfrm>
            <a:off x="7343820" y="290414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" name="직사각형 31">
            <a:extLst>
              <a:ext uri="{FF2B5EF4-FFF2-40B4-BE49-F238E27FC236}">
                <a16:creationId xmlns:a16="http://schemas.microsoft.com/office/drawing/2014/main" id="{661ACE65-8847-95C6-121B-9E43192180EC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코드 </a:t>
            </a:r>
            <a:r>
              <a:rPr kumimoji="1" lang="ko-KR" altLang="en-US" sz="1000" b="0" dirty="0" err="1">
                <a:solidFill>
                  <a:schemeClr val="tx1"/>
                </a:solidFill>
                <a:latin typeface="맑은 고딕"/>
                <a:ea typeface="맑은 고딕"/>
              </a:rPr>
              <a:t>제너레니터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2.4.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</p:spTree>
    <p:extLst>
      <p:ext uri="{BB962C8B-B14F-4D97-AF65-F5344CB8AC3E}">
        <p14:creationId xmlns:p14="http://schemas.microsoft.com/office/powerpoint/2010/main" val="2633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81BA1-E11E-79A6-3931-618BFAB0E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089D16A-1AAC-8DCC-6793-9E5F20797646}"/>
              </a:ext>
            </a:extLst>
          </p:cNvPr>
          <p:cNvGrpSpPr/>
          <p:nvPr/>
        </p:nvGrpSpPr>
        <p:grpSpPr>
          <a:xfrm>
            <a:off x="380492" y="1484784"/>
            <a:ext cx="9137212" cy="4716524"/>
            <a:chOff x="380492" y="1484784"/>
            <a:chExt cx="9137212" cy="471652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F9C5FD4-683A-0ED3-A98B-743C861E8720}"/>
                </a:ext>
              </a:extLst>
            </p:cNvPr>
            <p:cNvGrpSpPr/>
            <p:nvPr/>
          </p:nvGrpSpPr>
          <p:grpSpPr>
            <a:xfrm>
              <a:off x="380492" y="1484784"/>
              <a:ext cx="9137212" cy="4716524"/>
              <a:chOff x="380492" y="1484784"/>
              <a:chExt cx="9137212" cy="471652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8C49FD9C-FD8E-B611-D1BA-87F8883E99F8}"/>
                  </a:ext>
                </a:extLst>
              </p:cNvPr>
              <p:cNvGrpSpPr/>
              <p:nvPr/>
            </p:nvGrpSpPr>
            <p:grpSpPr>
              <a:xfrm>
                <a:off x="380492" y="1844539"/>
                <a:ext cx="6668008" cy="4356769"/>
                <a:chOff x="380492" y="1844539"/>
                <a:chExt cx="6668008" cy="4356769"/>
              </a:xfrm>
            </p:grpSpPr>
            <p:sp>
              <p:nvSpPr>
                <p:cNvPr id="15" name="Rectangle 19">
                  <a:extLst>
                    <a:ext uri="{FF2B5EF4-FFF2-40B4-BE49-F238E27FC236}">
                      <a16:creationId xmlns:a16="http://schemas.microsoft.com/office/drawing/2014/main" id="{6D5F5FED-CA71-CAE4-690B-3FA2FB4F80C8}"/>
                    </a:ext>
                  </a:extLst>
                </p:cNvPr>
                <p:cNvSpPr>
                  <a:spLocks noChangeArrowheads="1"/>
                </p:cNvSpPr>
                <p:nvPr/>
              </p:nvSpPr>
              <p:spPr>
                <a:xfrm>
                  <a:off x="473293" y="1941945"/>
                  <a:ext cx="6480719" cy="2047982"/>
                </a:xfrm>
                <a:prstGeom prst="rect">
                  <a:avLst/>
                </a:prstGeom>
                <a:solidFill>
                  <a:srgbClr val="EAEAEA"/>
                </a:solidFill>
                <a:ln w="9525" algn="ctr">
                  <a:solidFill>
                    <a:srgbClr val="333333"/>
                  </a:solidFill>
                  <a:miter/>
                </a:ln>
                <a:effectLst/>
              </p:spPr>
              <p:txBody>
                <a:bodyPr anchor="ctr"/>
                <a:lstStyle/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1200" dirty="0"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7DC4F6EC-5A5B-C8FE-0B20-F8C1CE6DBAB0}"/>
                    </a:ext>
                  </a:extLst>
                </p:cNvPr>
                <p:cNvSpPr/>
                <p:nvPr/>
              </p:nvSpPr>
              <p:spPr>
                <a:xfrm>
                  <a:off x="380492" y="1844539"/>
                  <a:ext cx="6668008" cy="4356769"/>
                </a:xfrm>
                <a:prstGeom prst="rect">
                  <a:avLst/>
                </a:prstGeom>
                <a:noFill/>
                <a:ln w="9525" algn="ctr">
                  <a:solidFill>
                    <a:schemeClr val="tx1">
                      <a:lumMod val="50000"/>
                      <a:lumOff val="50000"/>
                    </a:schemeClr>
                  </a:solidFill>
                  <a:miter/>
                </a:ln>
                <a:effectLst/>
              </p:spPr>
              <p:txBody>
                <a:bodyPr anchor="ctr"/>
                <a:lstStyle/>
                <a:p>
                  <a:pPr algn="ctr" latinLnBrk="0">
                    <a:spcBef>
                      <a:spcPct val="50000"/>
                    </a:spcBef>
                    <a:buClr>
                      <a:schemeClr val="bg2"/>
                    </a:buClr>
                    <a:defRPr/>
                  </a:pPr>
                  <a:endParaRPr kumimoji="1" lang="ko-KR" altLang="en-US" sz="1200" b="0">
                    <a:solidFill>
                      <a:schemeClr val="tx1"/>
                    </a:solidFill>
                    <a:latin typeface="맑은 고딕"/>
                    <a:ea typeface="맑은 고딕"/>
                  </a:endParaRPr>
                </a:p>
              </p:txBody>
            </p: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75606B5-A274-619B-401C-3791ACF94B17}"/>
                  </a:ext>
                </a:extLst>
              </p:cNvPr>
              <p:cNvSpPr/>
              <p:nvPr/>
            </p:nvSpPr>
            <p:spPr>
              <a:xfrm>
                <a:off x="1660982" y="1488077"/>
                <a:ext cx="4105343" cy="307777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pPr algn="ctr" eaLnBrk="0" latinLnBrk="0">
                  <a:lnSpc>
                    <a:spcPct val="130000"/>
                  </a:lnSpc>
                  <a:spcBef>
                    <a:spcPts val="0"/>
                  </a:spcBef>
                  <a:buClr>
                    <a:schemeClr val="tx2"/>
                  </a:buClr>
                  <a:buFont typeface="Wingdings"/>
                  <a:buNone/>
                  <a:defRPr/>
                </a:pPr>
                <a:r>
                  <a:rPr lang="ko-KR" altLang="en-US" sz="1400" u="sng" dirty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테이블 조회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C49C9EB-FEFE-601C-BC0E-AA8567D7BCAA}"/>
                  </a:ext>
                </a:extLst>
              </p:cNvPr>
              <p:cNvSpPr/>
              <p:nvPr/>
            </p:nvSpPr>
            <p:spPr>
              <a:xfrm>
                <a:off x="7554192" y="1484784"/>
                <a:ext cx="1656069" cy="307777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pPr algn="ctr" eaLnBrk="0" latinLnBrk="0">
                  <a:lnSpc>
                    <a:spcPct val="130000"/>
                  </a:lnSpc>
                  <a:spcBef>
                    <a:spcPts val="0"/>
                  </a:spcBef>
                  <a:buClr>
                    <a:schemeClr val="tx2"/>
                  </a:buClr>
                  <a:buFont typeface="Wingdings"/>
                  <a:buNone/>
                  <a:defRPr/>
                </a:pPr>
                <a:r>
                  <a:rPr lang="ko-KR" altLang="en-US" sz="1400" u="sng" dirty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설명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576105F-B60B-DBDD-9EC7-4ECCC29DED3F}"/>
                  </a:ext>
                </a:extLst>
              </p:cNvPr>
              <p:cNvSpPr/>
              <p:nvPr/>
            </p:nvSpPr>
            <p:spPr>
              <a:xfrm>
                <a:off x="7246750" y="1844539"/>
                <a:ext cx="2270954" cy="43567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algn="ctr">
                <a:solidFill>
                  <a:schemeClr val="tx1">
                    <a:lumMod val="50000"/>
                    <a:lumOff val="50000"/>
                  </a:schemeClr>
                </a:solidFill>
                <a:miter/>
              </a:ln>
              <a:effectLst/>
            </p:spPr>
            <p:txBody>
              <a:bodyPr tIns="108000" anchor="t" anchorCtr="0"/>
              <a:lstStyle/>
              <a:p>
                <a:pPr marL="360000" lvl="1" latinLnBrk="0">
                  <a:lnSpc>
                    <a:spcPct val="150000"/>
                  </a:lnSpc>
                  <a:spcBef>
                    <a:spcPct val="30000"/>
                  </a:spcBef>
                  <a:buClr>
                    <a:srgbClr val="000000"/>
                  </a:buClr>
                  <a:defRPr/>
                </a:pPr>
                <a:r>
                  <a:rPr kumimoji="1" lang="ko-KR" altLang="en-US" sz="1200" b="0" dirty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데이터베이스 정보와 저장할 </a:t>
                </a:r>
                <a:r>
                  <a:rPr kumimoji="1" lang="ko-KR" altLang="en-US" sz="1200" b="0" dirty="0" err="1">
                    <a:solidFill>
                      <a:schemeClr val="tx1"/>
                    </a:solidFill>
                    <a:latin typeface="맑은 고딕"/>
                    <a:ea typeface="맑은 고딕"/>
                  </a:rPr>
                  <a:t>폴더명</a:t>
                </a:r>
                <a:r>
                  <a:rPr kumimoji="1" lang="ko-KR" altLang="en-US" sz="1200" b="0" dirty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 입력</a:t>
                </a:r>
                <a:endParaRPr kumimoji="1"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  <a:p>
                <a:pPr marL="360000" lvl="1" latinLnBrk="0">
                  <a:lnSpc>
                    <a:spcPct val="150000"/>
                  </a:lnSpc>
                  <a:spcBef>
                    <a:spcPct val="30000"/>
                  </a:spcBef>
                  <a:buClr>
                    <a:srgbClr val="000000"/>
                  </a:buClr>
                  <a:defRPr/>
                </a:pPr>
                <a:r>
                  <a:rPr kumimoji="1" lang="ko-KR" altLang="en-US" sz="1200" b="0" dirty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전체 테이블 조회 버튼 클릭</a:t>
                </a:r>
                <a:endParaRPr kumimoji="1"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  <a:p>
                <a:pPr marL="360000" lvl="1" latinLnBrk="0">
                  <a:lnSpc>
                    <a:spcPct val="150000"/>
                  </a:lnSpc>
                  <a:spcBef>
                    <a:spcPct val="30000"/>
                  </a:spcBef>
                  <a:buClr>
                    <a:srgbClr val="000000"/>
                  </a:buClr>
                  <a:defRPr/>
                </a:pPr>
                <a:r>
                  <a:rPr kumimoji="1" lang="ko-KR" altLang="en-US" sz="1200" b="0" dirty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테이블 목록 출력</a:t>
                </a:r>
              </a:p>
            </p:txBody>
          </p:sp>
        </p:grpSp>
        <p:sp>
          <p:nvSpPr>
            <p:cNvPr id="10" name="Rectangle 19">
              <a:extLst>
                <a:ext uri="{FF2B5EF4-FFF2-40B4-BE49-F238E27FC236}">
                  <a16:creationId xmlns:a16="http://schemas.microsoft.com/office/drawing/2014/main" id="{521FCBE6-364E-91BE-7869-2D0A64D82A82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474136" y="4043993"/>
              <a:ext cx="6480719" cy="2047982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333333"/>
              </a:solidFill>
              <a:miter/>
            </a:ln>
            <a:effectLst/>
          </p:spPr>
          <p:txBody>
            <a:bodyPr anchor="ctr"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200" dirty="0"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0F64547-DD5E-1174-EA49-14D6CD6C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사용자 정보 입력 후 테이블 조회</a:t>
            </a:r>
          </a:p>
        </p:txBody>
      </p:sp>
      <p:sp>
        <p:nvSpPr>
          <p:cNvPr id="683" name="Oval 44">
            <a:extLst>
              <a:ext uri="{FF2B5EF4-FFF2-40B4-BE49-F238E27FC236}">
                <a16:creationId xmlns:a16="http://schemas.microsoft.com/office/drawing/2014/main" id="{DDF7AC1B-083C-3C22-4E49-AAE243077120}"/>
              </a:ext>
            </a:extLst>
          </p:cNvPr>
          <p:cNvSpPr/>
          <p:nvPr/>
        </p:nvSpPr>
        <p:spPr>
          <a:xfrm>
            <a:off x="7344670" y="257337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84" name="Oval 44">
            <a:extLst>
              <a:ext uri="{FF2B5EF4-FFF2-40B4-BE49-F238E27FC236}">
                <a16:creationId xmlns:a16="http://schemas.microsoft.com/office/drawing/2014/main" id="{CE944F5B-A4F7-9445-2D54-7CC0FC8F484D}"/>
              </a:ext>
            </a:extLst>
          </p:cNvPr>
          <p:cNvSpPr/>
          <p:nvPr/>
        </p:nvSpPr>
        <p:spPr>
          <a:xfrm>
            <a:off x="7344670" y="317182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969310F0-C0A1-375C-78CD-1213DBD714B3}"/>
              </a:ext>
            </a:extLst>
          </p:cNvPr>
          <p:cNvSpPr/>
          <p:nvPr/>
        </p:nvSpPr>
        <p:spPr>
          <a:xfrm>
            <a:off x="7343820" y="197998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4B94E68C-BABF-B2B3-E4D9-1D69B2D4F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altLang="ko-KR" dirty="0">
                <a:solidFill>
                  <a:schemeClr val="tx1"/>
                </a:solidFill>
              </a:rPr>
              <a:t>Browser View </a:t>
            </a:r>
            <a:r>
              <a:rPr lang="ko-KR" altLang="en-US" dirty="0">
                <a:solidFill>
                  <a:schemeClr val="tx1"/>
                </a:solidFill>
              </a:rPr>
              <a:t>창에 </a:t>
            </a:r>
            <a:r>
              <a:rPr lang="ko-KR" altLang="en-US" dirty="0" err="1">
                <a:solidFill>
                  <a:schemeClr val="tx1"/>
                </a:solidFill>
              </a:rPr>
              <a:t>데이더베이스</a:t>
            </a:r>
            <a:r>
              <a:rPr lang="ko-KR" altLang="en-US" dirty="0">
                <a:solidFill>
                  <a:schemeClr val="tx1"/>
                </a:solidFill>
              </a:rPr>
              <a:t> 정보와 저장할 </a:t>
            </a:r>
            <a:r>
              <a:rPr lang="ko-KR" altLang="en-US" dirty="0" err="1">
                <a:solidFill>
                  <a:schemeClr val="tx1"/>
                </a:solidFill>
              </a:rPr>
              <a:t>폴더명</a:t>
            </a:r>
            <a:r>
              <a:rPr lang="ko-KR" altLang="en-US" dirty="0">
                <a:solidFill>
                  <a:schemeClr val="tx1"/>
                </a:solidFill>
              </a:rPr>
              <a:t> 입력 후 전체 테이블 조회 클릭 시 테이블 목록 출력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31">
            <a:extLst>
              <a:ext uri="{FF2B5EF4-FFF2-40B4-BE49-F238E27FC236}">
                <a16:creationId xmlns:a16="http://schemas.microsoft.com/office/drawing/2014/main" id="{027363E6-DA05-E7EC-0BAF-AD9B45207A47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코드 </a:t>
            </a:r>
            <a:r>
              <a:rPr kumimoji="1" lang="ko-KR" altLang="en-US" sz="1000" b="0" dirty="0" err="1">
                <a:solidFill>
                  <a:schemeClr val="tx1"/>
                </a:solidFill>
                <a:latin typeface="맑은 고딕"/>
                <a:ea typeface="맑은 고딕"/>
              </a:rPr>
              <a:t>제너레니터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2.4.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91B1CE9-A50E-49AE-F3E3-5B520AF90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74" y="1979983"/>
            <a:ext cx="5603555" cy="1962923"/>
          </a:xfrm>
          <a:prstGeom prst="rect">
            <a:avLst/>
          </a:prstGeom>
        </p:spPr>
      </p:pic>
      <p:sp>
        <p:nvSpPr>
          <p:cNvPr id="3" name="Oval 44">
            <a:extLst>
              <a:ext uri="{FF2B5EF4-FFF2-40B4-BE49-F238E27FC236}">
                <a16:creationId xmlns:a16="http://schemas.microsoft.com/office/drawing/2014/main" id="{C053FB28-FB46-AFCF-A4FB-7896346C8943}"/>
              </a:ext>
            </a:extLst>
          </p:cNvPr>
          <p:cNvSpPr/>
          <p:nvPr/>
        </p:nvSpPr>
        <p:spPr>
          <a:xfrm>
            <a:off x="6105128" y="255850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4" name="Oval 44">
            <a:extLst>
              <a:ext uri="{FF2B5EF4-FFF2-40B4-BE49-F238E27FC236}">
                <a16:creationId xmlns:a16="http://schemas.microsoft.com/office/drawing/2014/main" id="{8E71B263-EFD1-8009-46C0-F4786111E40B}"/>
              </a:ext>
            </a:extLst>
          </p:cNvPr>
          <p:cNvSpPr/>
          <p:nvPr/>
        </p:nvSpPr>
        <p:spPr>
          <a:xfrm>
            <a:off x="5078645" y="358065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9EF8DA4-35F6-1C87-1F56-0ADB641012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7103"/>
          <a:stretch/>
        </p:blipFill>
        <p:spPr>
          <a:xfrm>
            <a:off x="627203" y="4094169"/>
            <a:ext cx="3028508" cy="194762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F96ADD1-7272-51F2-5341-194E48AC494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7100"/>
          <a:stretch/>
        </p:blipFill>
        <p:spPr>
          <a:xfrm>
            <a:off x="3749355" y="4110666"/>
            <a:ext cx="3060657" cy="1933956"/>
          </a:xfrm>
          <a:prstGeom prst="rect">
            <a:avLst/>
          </a:prstGeom>
        </p:spPr>
      </p:pic>
      <p:sp>
        <p:nvSpPr>
          <p:cNvPr id="5" name="Oval 44">
            <a:extLst>
              <a:ext uri="{FF2B5EF4-FFF2-40B4-BE49-F238E27FC236}">
                <a16:creationId xmlns:a16="http://schemas.microsoft.com/office/drawing/2014/main" id="{E67E76F3-0C02-7934-0AB6-71DDD839AF0F}"/>
              </a:ext>
            </a:extLst>
          </p:cNvPr>
          <p:cNvSpPr/>
          <p:nvPr/>
        </p:nvSpPr>
        <p:spPr>
          <a:xfrm>
            <a:off x="1316596" y="424806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364440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3EC8C-E974-7DE8-17EB-2AD30D87A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F53056AB-AC32-D004-D34A-E1AC6C0CDD4D}"/>
              </a:ext>
            </a:extLst>
          </p:cNvPr>
          <p:cNvGrpSpPr/>
          <p:nvPr/>
        </p:nvGrpSpPr>
        <p:grpSpPr>
          <a:xfrm>
            <a:off x="380492" y="1484784"/>
            <a:ext cx="9137212" cy="4716524"/>
            <a:chOff x="380492" y="1484784"/>
            <a:chExt cx="9137212" cy="471652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F8779F2-3E6B-71D0-3F71-760A9CF4FC94}"/>
                </a:ext>
              </a:extLst>
            </p:cNvPr>
            <p:cNvGrpSpPr/>
            <p:nvPr/>
          </p:nvGrpSpPr>
          <p:grpSpPr>
            <a:xfrm>
              <a:off x="380492" y="1484784"/>
              <a:ext cx="9137212" cy="4716524"/>
              <a:chOff x="380492" y="1484784"/>
              <a:chExt cx="9137212" cy="471652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68397FA3-C732-B631-52BF-D53DCCBAC341}"/>
                  </a:ext>
                </a:extLst>
              </p:cNvPr>
              <p:cNvGrpSpPr/>
              <p:nvPr/>
            </p:nvGrpSpPr>
            <p:grpSpPr>
              <a:xfrm>
                <a:off x="380492" y="1844539"/>
                <a:ext cx="6668008" cy="4356769"/>
                <a:chOff x="380492" y="1844539"/>
                <a:chExt cx="6668008" cy="4356769"/>
              </a:xfrm>
            </p:grpSpPr>
            <p:sp>
              <p:nvSpPr>
                <p:cNvPr id="15" name="Rectangle 19">
                  <a:extLst>
                    <a:ext uri="{FF2B5EF4-FFF2-40B4-BE49-F238E27FC236}">
                      <a16:creationId xmlns:a16="http://schemas.microsoft.com/office/drawing/2014/main" id="{2489895B-FE78-784D-1433-D70852CCFAC2}"/>
                    </a:ext>
                  </a:extLst>
                </p:cNvPr>
                <p:cNvSpPr>
                  <a:spLocks noChangeArrowheads="1"/>
                </p:cNvSpPr>
                <p:nvPr/>
              </p:nvSpPr>
              <p:spPr>
                <a:xfrm>
                  <a:off x="473293" y="1941945"/>
                  <a:ext cx="6480719" cy="2047982"/>
                </a:xfrm>
                <a:prstGeom prst="rect">
                  <a:avLst/>
                </a:prstGeom>
                <a:solidFill>
                  <a:srgbClr val="EAEAEA"/>
                </a:solidFill>
                <a:ln w="9525" algn="ctr">
                  <a:solidFill>
                    <a:srgbClr val="333333"/>
                  </a:solidFill>
                  <a:miter/>
                </a:ln>
                <a:effectLst/>
              </p:spPr>
              <p:txBody>
                <a:bodyPr anchor="ctr"/>
                <a:lstStyle/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n-US" altLang="ko-KR" sz="1200" dirty="0"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4C3E88FF-59F5-0DE4-717F-538EB5047510}"/>
                    </a:ext>
                  </a:extLst>
                </p:cNvPr>
                <p:cNvSpPr/>
                <p:nvPr/>
              </p:nvSpPr>
              <p:spPr>
                <a:xfrm>
                  <a:off x="380492" y="1844539"/>
                  <a:ext cx="6668008" cy="4356769"/>
                </a:xfrm>
                <a:prstGeom prst="rect">
                  <a:avLst/>
                </a:prstGeom>
                <a:noFill/>
                <a:ln w="9525" algn="ctr">
                  <a:solidFill>
                    <a:schemeClr val="tx1">
                      <a:lumMod val="50000"/>
                      <a:lumOff val="50000"/>
                    </a:schemeClr>
                  </a:solidFill>
                  <a:miter/>
                </a:ln>
                <a:effectLst/>
              </p:spPr>
              <p:txBody>
                <a:bodyPr anchor="ctr"/>
                <a:lstStyle/>
                <a:p>
                  <a:pPr algn="ctr" latinLnBrk="0">
                    <a:spcBef>
                      <a:spcPct val="50000"/>
                    </a:spcBef>
                    <a:buClr>
                      <a:schemeClr val="bg2"/>
                    </a:buClr>
                    <a:defRPr/>
                  </a:pPr>
                  <a:endParaRPr kumimoji="1" lang="ko-KR" altLang="en-US" sz="1200" b="0">
                    <a:solidFill>
                      <a:schemeClr val="tx1"/>
                    </a:solidFill>
                    <a:latin typeface="맑은 고딕"/>
                    <a:ea typeface="맑은 고딕"/>
                  </a:endParaRPr>
                </a:p>
              </p:txBody>
            </p: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96B2609-EBAD-5135-F371-96E9CCF3F6BD}"/>
                  </a:ext>
                </a:extLst>
              </p:cNvPr>
              <p:cNvSpPr/>
              <p:nvPr/>
            </p:nvSpPr>
            <p:spPr>
              <a:xfrm>
                <a:off x="1660982" y="1488077"/>
                <a:ext cx="4105343" cy="307777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pPr algn="ctr" eaLnBrk="0" latinLnBrk="0">
                  <a:lnSpc>
                    <a:spcPct val="130000"/>
                  </a:lnSpc>
                  <a:spcBef>
                    <a:spcPts val="0"/>
                  </a:spcBef>
                  <a:buClr>
                    <a:schemeClr val="tx2"/>
                  </a:buClr>
                  <a:buFont typeface="Wingdings"/>
                  <a:buNone/>
                  <a:defRPr/>
                </a:pPr>
                <a:r>
                  <a:rPr lang="ko-KR" altLang="en-US" sz="1400" u="sng" dirty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파일 생성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E4B5CB9-32D8-DE9F-7FB6-DF711FBC0841}"/>
                  </a:ext>
                </a:extLst>
              </p:cNvPr>
              <p:cNvSpPr/>
              <p:nvPr/>
            </p:nvSpPr>
            <p:spPr>
              <a:xfrm>
                <a:off x="7554192" y="1484784"/>
                <a:ext cx="1656069" cy="307777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pPr algn="ctr" eaLnBrk="0" latinLnBrk="0">
                  <a:lnSpc>
                    <a:spcPct val="130000"/>
                  </a:lnSpc>
                  <a:spcBef>
                    <a:spcPts val="0"/>
                  </a:spcBef>
                  <a:buClr>
                    <a:schemeClr val="tx2"/>
                  </a:buClr>
                  <a:buFont typeface="Wingdings"/>
                  <a:buNone/>
                  <a:defRPr/>
                </a:pPr>
                <a:r>
                  <a:rPr lang="ko-KR" altLang="en-US" sz="1400" u="sng" dirty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설명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F1AC8F7-C363-EBCF-ECAC-5867A9A568C0}"/>
                  </a:ext>
                </a:extLst>
              </p:cNvPr>
              <p:cNvSpPr/>
              <p:nvPr/>
            </p:nvSpPr>
            <p:spPr>
              <a:xfrm>
                <a:off x="7246750" y="1844539"/>
                <a:ext cx="2270954" cy="43567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algn="ctr">
                <a:solidFill>
                  <a:schemeClr val="tx1">
                    <a:lumMod val="50000"/>
                    <a:lumOff val="50000"/>
                  </a:schemeClr>
                </a:solidFill>
                <a:miter/>
              </a:ln>
              <a:effectLst/>
            </p:spPr>
            <p:txBody>
              <a:bodyPr tIns="108000" anchor="t" anchorCtr="0"/>
              <a:lstStyle/>
              <a:p>
                <a:pPr marL="360000" lvl="1" latinLnBrk="0">
                  <a:lnSpc>
                    <a:spcPct val="150000"/>
                  </a:lnSpc>
                  <a:spcBef>
                    <a:spcPct val="30000"/>
                  </a:spcBef>
                  <a:buClr>
                    <a:srgbClr val="000000"/>
                  </a:buClr>
                  <a:defRPr/>
                </a:pPr>
                <a:r>
                  <a:rPr kumimoji="1" lang="ko-KR" altLang="en-US" sz="1200" b="0" dirty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생성 버튼 클릭 시 파일 생성</a:t>
                </a:r>
                <a:endParaRPr kumimoji="1"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  <a:p>
                <a:pPr marL="360000" lvl="1" latinLnBrk="0">
                  <a:lnSpc>
                    <a:spcPct val="150000"/>
                  </a:lnSpc>
                  <a:spcBef>
                    <a:spcPct val="30000"/>
                  </a:spcBef>
                  <a:buClr>
                    <a:srgbClr val="000000"/>
                  </a:buClr>
                  <a:defRPr/>
                </a:pPr>
                <a:r>
                  <a:rPr kumimoji="1" lang="ko-KR" altLang="en-US" sz="1200" b="0" dirty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파일 생성 여부와 생성된 폴더명과 테이블명 알림</a:t>
                </a:r>
                <a:endParaRPr kumimoji="1"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  <a:p>
                <a:pPr marL="360000" lvl="1" latinLnBrk="0">
                  <a:lnSpc>
                    <a:spcPct val="150000"/>
                  </a:lnSpc>
                  <a:spcBef>
                    <a:spcPct val="30000"/>
                  </a:spcBef>
                  <a:buClr>
                    <a:srgbClr val="000000"/>
                  </a:buClr>
                  <a:defRPr/>
                </a:pPr>
                <a:r>
                  <a:rPr kumimoji="1" lang="ko-KR" altLang="en-US" sz="1200" b="0" dirty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프로젝트가 정상적으로 </a:t>
                </a:r>
                <a:r>
                  <a:rPr kumimoji="1" lang="en-US" altLang="ko-KR" sz="1200" b="0" dirty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Import </a:t>
                </a:r>
                <a:r>
                  <a:rPr kumimoji="1" lang="ko-KR" altLang="en-US" sz="1200" b="0" dirty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되는 것을 확인</a:t>
                </a:r>
                <a:endParaRPr kumimoji="1"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  <a:p>
                <a:pPr marL="360000" lvl="1" latinLnBrk="0">
                  <a:lnSpc>
                    <a:spcPct val="150000"/>
                  </a:lnSpc>
                  <a:spcBef>
                    <a:spcPct val="30000"/>
                  </a:spcBef>
                  <a:buClr>
                    <a:srgbClr val="000000"/>
                  </a:buClr>
                  <a:defRPr/>
                </a:pPr>
                <a:endParaRPr kumimoji="1" lang="en-US" altLang="ko-KR" sz="1000" b="0" dirty="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  <a:p>
                <a:pPr marL="360000" lvl="1" latinLnBrk="0">
                  <a:lnSpc>
                    <a:spcPct val="150000"/>
                  </a:lnSpc>
                  <a:spcBef>
                    <a:spcPct val="30000"/>
                  </a:spcBef>
                  <a:buClr>
                    <a:srgbClr val="000000"/>
                  </a:buClr>
                  <a:defRPr/>
                </a:pPr>
                <a:r>
                  <a:rPr kumimoji="1" lang="ko-KR" altLang="en-US" sz="1050" b="0" dirty="0">
                    <a:solidFill>
                      <a:schemeClr val="accent2"/>
                    </a:solidFill>
                    <a:latin typeface="맑은 고딕"/>
                    <a:ea typeface="맑은 고딕"/>
                  </a:rPr>
                  <a:t>동일한 경로에 동일한 이름의 파일이 존재하는 경우</a:t>
                </a:r>
                <a:endParaRPr kumimoji="1" lang="en-US" altLang="ko-KR" sz="1050" b="0" dirty="0">
                  <a:solidFill>
                    <a:schemeClr val="accent2"/>
                  </a:solidFill>
                  <a:latin typeface="맑은 고딕"/>
                  <a:ea typeface="맑은 고딕"/>
                </a:endParaRPr>
              </a:p>
              <a:p>
                <a:pPr marL="360000" lvl="1" latinLnBrk="0">
                  <a:lnSpc>
                    <a:spcPct val="150000"/>
                  </a:lnSpc>
                  <a:spcBef>
                    <a:spcPct val="30000"/>
                  </a:spcBef>
                  <a:buClr>
                    <a:srgbClr val="000000"/>
                  </a:buClr>
                  <a:defRPr/>
                </a:pPr>
                <a:r>
                  <a:rPr kumimoji="1" lang="en-US" altLang="ko-KR" sz="1050" b="0" dirty="0">
                    <a:solidFill>
                      <a:schemeClr val="accent2"/>
                    </a:solidFill>
                    <a:latin typeface="맑은 고딕"/>
                    <a:ea typeface="맑은 고딕"/>
                  </a:rPr>
                  <a:t>Java </a:t>
                </a:r>
                <a:r>
                  <a:rPr kumimoji="1" lang="ko-KR" altLang="en-US" sz="1050" b="0" dirty="0">
                    <a:solidFill>
                      <a:schemeClr val="accent2"/>
                    </a:solidFill>
                    <a:latin typeface="맑은 고딕"/>
                    <a:ea typeface="맑은 고딕"/>
                  </a:rPr>
                  <a:t>파일은 기존 코드가 삭제된 후 새로 생성</a:t>
                </a:r>
                <a:endParaRPr kumimoji="1" lang="en-US" altLang="ko-KR" sz="1050" b="0" dirty="0">
                  <a:solidFill>
                    <a:schemeClr val="accent2"/>
                  </a:solidFill>
                  <a:latin typeface="맑은 고딕"/>
                  <a:ea typeface="맑은 고딕"/>
                </a:endParaRPr>
              </a:p>
              <a:p>
                <a:pPr marL="360000" lvl="1" latinLnBrk="0">
                  <a:lnSpc>
                    <a:spcPct val="150000"/>
                  </a:lnSpc>
                  <a:spcBef>
                    <a:spcPct val="30000"/>
                  </a:spcBef>
                  <a:buClr>
                    <a:srgbClr val="000000"/>
                  </a:buClr>
                  <a:defRPr/>
                </a:pPr>
                <a:r>
                  <a:rPr kumimoji="1" lang="en-US" altLang="ko-KR" sz="1050" b="0" dirty="0">
                    <a:solidFill>
                      <a:schemeClr val="accent2"/>
                    </a:solidFill>
                    <a:latin typeface="맑은 고딕"/>
                    <a:ea typeface="맑은 고딕"/>
                  </a:rPr>
                  <a:t>xml </a:t>
                </a:r>
                <a:r>
                  <a:rPr kumimoji="1" lang="ko-KR" altLang="en-US" sz="1050" b="0" dirty="0">
                    <a:solidFill>
                      <a:schemeClr val="accent2"/>
                    </a:solidFill>
                    <a:latin typeface="맑은 고딕"/>
                    <a:ea typeface="맑은 고딕"/>
                  </a:rPr>
                  <a:t>파일은 기존 코드를 삭제하지 않고 새로운 코드가 추가</a:t>
                </a:r>
              </a:p>
            </p:txBody>
          </p:sp>
        </p:grpSp>
        <p:sp>
          <p:nvSpPr>
            <p:cNvPr id="10" name="Rectangle 19">
              <a:extLst>
                <a:ext uri="{FF2B5EF4-FFF2-40B4-BE49-F238E27FC236}">
                  <a16:creationId xmlns:a16="http://schemas.microsoft.com/office/drawing/2014/main" id="{F262EC14-D2D0-2080-6B72-20C72B2DE3B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474136" y="4043993"/>
              <a:ext cx="6480719" cy="2047982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333333"/>
              </a:solidFill>
              <a:miter/>
            </a:ln>
            <a:effectLst/>
          </p:spPr>
          <p:txBody>
            <a:bodyPr anchor="ctr"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200" dirty="0"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123DB94D-4F90-F0BB-1E9C-1F598C58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파일 생성</a:t>
            </a:r>
          </a:p>
        </p:txBody>
      </p:sp>
      <p:sp>
        <p:nvSpPr>
          <p:cNvPr id="683" name="Oval 44">
            <a:extLst>
              <a:ext uri="{FF2B5EF4-FFF2-40B4-BE49-F238E27FC236}">
                <a16:creationId xmlns:a16="http://schemas.microsoft.com/office/drawing/2014/main" id="{96925B09-E132-C76A-65B5-D7227DA9B0EB}"/>
              </a:ext>
            </a:extLst>
          </p:cNvPr>
          <p:cNvSpPr/>
          <p:nvPr/>
        </p:nvSpPr>
        <p:spPr>
          <a:xfrm>
            <a:off x="7344670" y="257337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84" name="Oval 44">
            <a:extLst>
              <a:ext uri="{FF2B5EF4-FFF2-40B4-BE49-F238E27FC236}">
                <a16:creationId xmlns:a16="http://schemas.microsoft.com/office/drawing/2014/main" id="{B3E0CAF4-55A6-53DA-1A78-DEE4014FDCAA}"/>
              </a:ext>
            </a:extLst>
          </p:cNvPr>
          <p:cNvSpPr/>
          <p:nvPr/>
        </p:nvSpPr>
        <p:spPr>
          <a:xfrm>
            <a:off x="7344670" y="318543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109D0433-B0B1-AE88-D346-5368C54782D8}"/>
              </a:ext>
            </a:extLst>
          </p:cNvPr>
          <p:cNvSpPr/>
          <p:nvPr/>
        </p:nvSpPr>
        <p:spPr>
          <a:xfrm>
            <a:off x="7343820" y="197998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792D3ECD-5F03-E7FF-872F-C492938B7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ko-KR" altLang="en-US" dirty="0">
                <a:solidFill>
                  <a:schemeClr val="tx1"/>
                </a:solidFill>
              </a:rPr>
              <a:t>생성 버튼 클릭 시 </a:t>
            </a:r>
            <a:r>
              <a:rPr lang="en-US" altLang="ko-KR" dirty="0" err="1">
                <a:solidFill>
                  <a:schemeClr val="tx1"/>
                </a:solidFill>
              </a:rPr>
              <a:t>MessageDialog</a:t>
            </a:r>
            <a:r>
              <a:rPr lang="ko-KR" altLang="en-US" dirty="0">
                <a:solidFill>
                  <a:schemeClr val="tx1"/>
                </a:solidFill>
              </a:rPr>
              <a:t>를 통해 파일 생성 결과 안내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B553C68-D079-5B8B-78AA-2E036F8F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8629"/>
          <a:stretch/>
        </p:blipFill>
        <p:spPr>
          <a:xfrm>
            <a:off x="542651" y="4087334"/>
            <a:ext cx="6299119" cy="1897950"/>
          </a:xfrm>
          <a:prstGeom prst="rect">
            <a:avLst/>
          </a:prstGeom>
        </p:spPr>
      </p:pic>
      <p:sp>
        <p:nvSpPr>
          <p:cNvPr id="3" name="직사각형 31">
            <a:extLst>
              <a:ext uri="{FF2B5EF4-FFF2-40B4-BE49-F238E27FC236}">
                <a16:creationId xmlns:a16="http://schemas.microsoft.com/office/drawing/2014/main" id="{F9812298-99B7-50D2-BD44-54A1FDE7989D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코드 </a:t>
            </a:r>
            <a:r>
              <a:rPr kumimoji="1" lang="ko-KR" altLang="en-US" sz="1000" b="0" dirty="0" err="1">
                <a:solidFill>
                  <a:schemeClr val="tx1"/>
                </a:solidFill>
                <a:latin typeface="맑은 고딕"/>
                <a:ea typeface="맑은 고딕"/>
              </a:rPr>
              <a:t>제너레니터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2.4.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7597A0-41C1-E670-9BF3-D2D8A9BD62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0324"/>
          <a:stretch/>
        </p:blipFill>
        <p:spPr>
          <a:xfrm>
            <a:off x="532102" y="2013606"/>
            <a:ext cx="4410349" cy="19125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AB4C431-2DC7-1141-BA0E-AF3DC6092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163" y="2460337"/>
            <a:ext cx="3497076" cy="1027767"/>
          </a:xfrm>
          <a:prstGeom prst="rect">
            <a:avLst/>
          </a:prstGeom>
        </p:spPr>
      </p:pic>
      <p:sp>
        <p:nvSpPr>
          <p:cNvPr id="31" name="Oval 44">
            <a:extLst>
              <a:ext uri="{FF2B5EF4-FFF2-40B4-BE49-F238E27FC236}">
                <a16:creationId xmlns:a16="http://schemas.microsoft.com/office/drawing/2014/main" id="{06957705-3C89-6572-9C9B-9D44DB0FED4A}"/>
              </a:ext>
            </a:extLst>
          </p:cNvPr>
          <p:cNvSpPr/>
          <p:nvPr/>
        </p:nvSpPr>
        <p:spPr>
          <a:xfrm>
            <a:off x="5225440" y="544522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0" name="Oval 44">
            <a:extLst>
              <a:ext uri="{FF2B5EF4-FFF2-40B4-BE49-F238E27FC236}">
                <a16:creationId xmlns:a16="http://schemas.microsoft.com/office/drawing/2014/main" id="{025A5A39-7F38-0726-1956-9EBAD4E900E8}"/>
              </a:ext>
            </a:extLst>
          </p:cNvPr>
          <p:cNvSpPr/>
          <p:nvPr/>
        </p:nvSpPr>
        <p:spPr>
          <a:xfrm>
            <a:off x="3270649" y="312937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73" name="Oval 44">
            <a:extLst>
              <a:ext uri="{FF2B5EF4-FFF2-40B4-BE49-F238E27FC236}">
                <a16:creationId xmlns:a16="http://schemas.microsoft.com/office/drawing/2014/main" id="{03ECD07B-61D1-0C8A-31CB-F21396176EC2}"/>
              </a:ext>
            </a:extLst>
          </p:cNvPr>
          <p:cNvSpPr/>
          <p:nvPr/>
        </p:nvSpPr>
        <p:spPr>
          <a:xfrm>
            <a:off x="1771146" y="225930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F7A931C-679E-8367-AD5E-4D3B6C61CD84}"/>
              </a:ext>
            </a:extLst>
          </p:cNvPr>
          <p:cNvCxnSpPr>
            <a:cxnSpLocks/>
          </p:cNvCxnSpPr>
          <p:nvPr/>
        </p:nvCxnSpPr>
        <p:spPr>
          <a:xfrm>
            <a:off x="1709651" y="2528900"/>
            <a:ext cx="1682512" cy="169737"/>
          </a:xfrm>
          <a:prstGeom prst="straightConnector1">
            <a:avLst/>
          </a:prstGeom>
          <a:ln w="25400">
            <a:headEnd w="sm" len="sm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C765EFD-78EB-8307-2FA0-FDF514C81C41}"/>
              </a:ext>
            </a:extLst>
          </p:cNvPr>
          <p:cNvSpPr txBox="1"/>
          <p:nvPr/>
        </p:nvSpPr>
        <p:spPr>
          <a:xfrm>
            <a:off x="7310844" y="4005064"/>
            <a:ext cx="344634" cy="31046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 rtlCol="0" anchor="ctr">
            <a:noAutofit/>
          </a:bodyPr>
          <a:lstStyle/>
          <a:p>
            <a:pPr algn="ctr" latinLnBrk="0">
              <a:spcBef>
                <a:spcPct val="30000"/>
              </a:spcBef>
            </a:pPr>
            <a:r>
              <a:rPr lang="en-US" altLang="ko-KR" dirty="0">
                <a:solidFill>
                  <a:schemeClr val="accent2"/>
                </a:solidFill>
                <a:latin typeface="맑은 고딕"/>
                <a:ea typeface="맑은 고딕"/>
              </a:rPr>
              <a:t>※</a:t>
            </a:r>
            <a:endParaRPr lang="ko-KR" altLang="en-US" sz="1400" dirty="0" err="1">
              <a:solidFill>
                <a:schemeClr val="accent2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34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13841-4424-F65A-2FC9-E64135020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62D950A-90B5-3C60-141C-737986168E14}"/>
              </a:ext>
            </a:extLst>
          </p:cNvPr>
          <p:cNvGrpSpPr/>
          <p:nvPr/>
        </p:nvGrpSpPr>
        <p:grpSpPr>
          <a:xfrm>
            <a:off x="380492" y="1484784"/>
            <a:ext cx="9137212" cy="4716524"/>
            <a:chOff x="380492" y="1484784"/>
            <a:chExt cx="9137212" cy="471652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DFDC781-6801-BF98-CA35-499FA9AF1732}"/>
                </a:ext>
              </a:extLst>
            </p:cNvPr>
            <p:cNvSpPr/>
            <p:nvPr/>
          </p:nvSpPr>
          <p:spPr>
            <a:xfrm>
              <a:off x="380492" y="1844539"/>
              <a:ext cx="6668008" cy="4356769"/>
            </a:xfrm>
            <a:prstGeom prst="rect">
              <a:avLst/>
            </a:prstGeom>
            <a:noFill/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anchor="ctr"/>
            <a:lstStyle/>
            <a:p>
              <a:pPr algn="ctr" latinLnBrk="0">
                <a:spcBef>
                  <a:spcPct val="50000"/>
                </a:spcBef>
                <a:buClr>
                  <a:schemeClr val="bg2"/>
                </a:buClr>
                <a:defRPr/>
              </a:pPr>
              <a:endParaRPr kumimoji="1" lang="ko-KR" altLang="en-US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09538E7-93D1-7D56-D3E9-92ADE92089E8}"/>
                </a:ext>
              </a:extLst>
            </p:cNvPr>
            <p:cNvSpPr/>
            <p:nvPr/>
          </p:nvSpPr>
          <p:spPr>
            <a:xfrm>
              <a:off x="1660982" y="1488077"/>
              <a:ext cx="4105343" cy="307777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pPr algn="ctr" eaLnBrk="0" latinLnBrk="0">
                <a:lnSpc>
                  <a:spcPct val="130000"/>
                </a:lnSpc>
                <a:spcBef>
                  <a:spcPts val="0"/>
                </a:spcBef>
                <a:buClr>
                  <a:schemeClr val="tx2"/>
                </a:buClr>
                <a:buFont typeface="Wingdings"/>
                <a:buNone/>
                <a:defRPr/>
              </a:pPr>
              <a:r>
                <a:rPr lang="ko-KR" altLang="en-US" sz="1400" u="sng" dirty="0">
                  <a:solidFill>
                    <a:schemeClr val="tx1"/>
                  </a:solidFill>
                  <a:latin typeface="맑은 고딕"/>
                  <a:ea typeface="맑은 고딕"/>
                </a:rPr>
                <a:t>프로젝트 구조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1C068FD-A519-9D52-7B6D-41BE3C6B91FC}"/>
                </a:ext>
              </a:extLst>
            </p:cNvPr>
            <p:cNvSpPr/>
            <p:nvPr/>
          </p:nvSpPr>
          <p:spPr>
            <a:xfrm>
              <a:off x="7554192" y="1484784"/>
              <a:ext cx="1656069" cy="307777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pPr algn="ctr" eaLnBrk="0" latinLnBrk="0">
                <a:lnSpc>
                  <a:spcPct val="130000"/>
                </a:lnSpc>
                <a:spcBef>
                  <a:spcPts val="0"/>
                </a:spcBef>
                <a:buClr>
                  <a:schemeClr val="tx2"/>
                </a:buClr>
                <a:buFont typeface="Wingdings"/>
                <a:buNone/>
                <a:defRPr/>
              </a:pPr>
              <a:r>
                <a:rPr lang="ko-KR" altLang="en-US" sz="1400" u="sng" dirty="0">
                  <a:solidFill>
                    <a:schemeClr val="tx1"/>
                  </a:solidFill>
                  <a:latin typeface="맑은 고딕"/>
                  <a:ea typeface="맑은 고딕"/>
                </a:rPr>
                <a:t>설명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D1B6A21-7C05-FEA3-C1AC-28BCE6BEF25B}"/>
                </a:ext>
              </a:extLst>
            </p:cNvPr>
            <p:cNvSpPr/>
            <p:nvPr/>
          </p:nvSpPr>
          <p:spPr>
            <a:xfrm>
              <a:off x="7246750" y="1844539"/>
              <a:ext cx="2270954" cy="43567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tIns="108000" anchor="t" anchorCtr="0"/>
            <a:lstStyle/>
            <a:p>
              <a:pPr marL="360000" lvl="1" latinLnBrk="0">
                <a:lnSpc>
                  <a:spcPct val="150000"/>
                </a:lnSpc>
                <a:spcBef>
                  <a:spcPct val="30000"/>
                </a:spcBef>
                <a:buClr>
                  <a:srgbClr val="000000"/>
                </a:buClr>
                <a:defRPr/>
              </a:pPr>
              <a:r>
                <a:rPr kumimoji="1"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src</a:t>
              </a:r>
              <a:r>
                <a:rPr kumimoji="1"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/main/java </a:t>
              </a:r>
              <a:r>
                <a:rPr kumimoji="1" lang="ko-KR" altLang="en-US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폴더 내에 </a:t>
              </a:r>
              <a:r>
                <a:rPr kumimoji="1"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controller, </a:t>
              </a:r>
              <a:r>
                <a:rPr kumimoji="1"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dto</a:t>
              </a:r>
              <a:r>
                <a:rPr kumimoji="1"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, mapper, service </a:t>
              </a:r>
              <a:r>
                <a:rPr kumimoji="1" lang="ko-KR" altLang="en-US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패키지와 파일 생성</a:t>
              </a:r>
              <a:endPara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360000" lvl="1" latinLnBrk="0">
                <a:lnSpc>
                  <a:spcPct val="150000"/>
                </a:lnSpc>
                <a:spcBef>
                  <a:spcPct val="30000"/>
                </a:spcBef>
                <a:buClr>
                  <a:srgbClr val="000000"/>
                </a:buClr>
                <a:defRPr/>
              </a:pPr>
              <a:r>
                <a:rPr kumimoji="1"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src</a:t>
              </a:r>
              <a:r>
                <a:rPr kumimoji="1"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/main/resources/mappers</a:t>
              </a:r>
              <a:r>
                <a:rPr kumimoji="1" lang="ko-KR" altLang="en-US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폴더 내에 </a:t>
              </a:r>
              <a:r>
                <a:rPr kumimoji="1"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mapper xml </a:t>
              </a:r>
              <a:r>
                <a:rPr kumimoji="1" lang="ko-KR" altLang="en-US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생성</a:t>
              </a:r>
              <a:endPara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69CBC45-E81A-B7D9-D5CF-39B540CB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파일 생성</a:t>
            </a:r>
          </a:p>
        </p:txBody>
      </p:sp>
      <p:sp>
        <p:nvSpPr>
          <p:cNvPr id="683" name="Oval 44">
            <a:extLst>
              <a:ext uri="{FF2B5EF4-FFF2-40B4-BE49-F238E27FC236}">
                <a16:creationId xmlns:a16="http://schemas.microsoft.com/office/drawing/2014/main" id="{0BDA2EDD-6DE9-B58F-C7F4-4674D60E5E2A}"/>
              </a:ext>
            </a:extLst>
          </p:cNvPr>
          <p:cNvSpPr/>
          <p:nvPr/>
        </p:nvSpPr>
        <p:spPr>
          <a:xfrm>
            <a:off x="7344670" y="314096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6B962F2A-6697-3141-B1AB-5F0557B95867}"/>
              </a:ext>
            </a:extLst>
          </p:cNvPr>
          <p:cNvSpPr/>
          <p:nvPr/>
        </p:nvSpPr>
        <p:spPr>
          <a:xfrm>
            <a:off x="7343820" y="197998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8A543524-B5F9-6218-74DD-BB4C03C8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ko-KR" altLang="en-US" dirty="0">
                <a:solidFill>
                  <a:schemeClr val="tx1"/>
                </a:solidFill>
              </a:rPr>
              <a:t>프로젝트 </a:t>
            </a:r>
            <a:r>
              <a:rPr lang="en-US" altLang="ko-KR" dirty="0">
                <a:solidFill>
                  <a:schemeClr val="tx1"/>
                </a:solidFill>
              </a:rPr>
              <a:t>Import </a:t>
            </a:r>
            <a:r>
              <a:rPr lang="ko-KR" altLang="en-US" dirty="0">
                <a:solidFill>
                  <a:schemeClr val="tx1"/>
                </a:solidFill>
              </a:rPr>
              <a:t>후 코드 </a:t>
            </a:r>
            <a:r>
              <a:rPr lang="ko-KR" altLang="en-US" dirty="0" err="1">
                <a:solidFill>
                  <a:schemeClr val="tx1"/>
                </a:solidFill>
              </a:rPr>
              <a:t>제너레이터에</a:t>
            </a:r>
            <a:r>
              <a:rPr lang="ko-KR" altLang="en-US" dirty="0">
                <a:solidFill>
                  <a:schemeClr val="tx1"/>
                </a:solidFill>
              </a:rPr>
              <a:t> 의해 생성된 프로젝트 구조 확인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B24A2C1-687D-FB59-AB64-CBCE21343F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553"/>
          <a:stretch/>
        </p:blipFill>
        <p:spPr>
          <a:xfrm>
            <a:off x="524508" y="1967159"/>
            <a:ext cx="6408712" cy="2851836"/>
          </a:xfrm>
          <a:prstGeom prst="rect">
            <a:avLst/>
          </a:prstGeom>
        </p:spPr>
      </p:pic>
      <p:sp>
        <p:nvSpPr>
          <p:cNvPr id="5" name="Oval 44">
            <a:extLst>
              <a:ext uri="{FF2B5EF4-FFF2-40B4-BE49-F238E27FC236}">
                <a16:creationId xmlns:a16="http://schemas.microsoft.com/office/drawing/2014/main" id="{E64BC9DC-3F09-5BB2-812E-5853AB2E5FF6}"/>
              </a:ext>
            </a:extLst>
          </p:cNvPr>
          <p:cNvSpPr/>
          <p:nvPr/>
        </p:nvSpPr>
        <p:spPr>
          <a:xfrm>
            <a:off x="1708751" y="218831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" name="Oval 44">
            <a:extLst>
              <a:ext uri="{FF2B5EF4-FFF2-40B4-BE49-F238E27FC236}">
                <a16:creationId xmlns:a16="http://schemas.microsoft.com/office/drawing/2014/main" id="{9EB7A797-1025-ABB9-DE74-D5076D260F95}"/>
              </a:ext>
            </a:extLst>
          </p:cNvPr>
          <p:cNvSpPr/>
          <p:nvPr/>
        </p:nvSpPr>
        <p:spPr>
          <a:xfrm>
            <a:off x="1787929" y="409400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7" name="직사각형 31">
            <a:extLst>
              <a:ext uri="{FF2B5EF4-FFF2-40B4-BE49-F238E27FC236}">
                <a16:creationId xmlns:a16="http://schemas.microsoft.com/office/drawing/2014/main" id="{D7E0F208-B80F-1935-AC77-155310FA180C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코드 </a:t>
            </a:r>
            <a:r>
              <a:rPr kumimoji="1" lang="ko-KR" altLang="en-US" sz="1000" b="0" dirty="0" err="1">
                <a:solidFill>
                  <a:schemeClr val="tx1"/>
                </a:solidFill>
                <a:latin typeface="맑은 고딕"/>
                <a:ea typeface="맑은 고딕"/>
              </a:rPr>
              <a:t>제너레니터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2.4.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</p:spTree>
    <p:extLst>
      <p:ext uri="{BB962C8B-B14F-4D97-AF65-F5344CB8AC3E}">
        <p14:creationId xmlns:p14="http://schemas.microsoft.com/office/powerpoint/2010/main" val="38298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B91D1-6083-E083-058F-80387A48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C7D8FDF-A7F9-068B-93CB-54F8C80E7AAD}"/>
              </a:ext>
            </a:extLst>
          </p:cNvPr>
          <p:cNvGrpSpPr/>
          <p:nvPr/>
        </p:nvGrpSpPr>
        <p:grpSpPr>
          <a:xfrm>
            <a:off x="380492" y="1484784"/>
            <a:ext cx="9137212" cy="4716524"/>
            <a:chOff x="380492" y="1484784"/>
            <a:chExt cx="9137212" cy="471652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D29DCBA-5E35-90A0-95A6-97A3A1B9AE35}"/>
                </a:ext>
              </a:extLst>
            </p:cNvPr>
            <p:cNvSpPr/>
            <p:nvPr/>
          </p:nvSpPr>
          <p:spPr>
            <a:xfrm>
              <a:off x="380492" y="1844539"/>
              <a:ext cx="6668008" cy="4356769"/>
            </a:xfrm>
            <a:prstGeom prst="rect">
              <a:avLst/>
            </a:prstGeom>
            <a:noFill/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anchor="ctr"/>
            <a:lstStyle/>
            <a:p>
              <a:pPr algn="ctr" latinLnBrk="0">
                <a:spcBef>
                  <a:spcPct val="50000"/>
                </a:spcBef>
                <a:buClr>
                  <a:schemeClr val="bg2"/>
                </a:buClr>
                <a:defRPr/>
              </a:pPr>
              <a:endParaRPr kumimoji="1" lang="ko-KR" altLang="en-US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DB10CEE-D3D7-9FEC-15F4-EA6077BAFDC5}"/>
                </a:ext>
              </a:extLst>
            </p:cNvPr>
            <p:cNvSpPr/>
            <p:nvPr/>
          </p:nvSpPr>
          <p:spPr>
            <a:xfrm>
              <a:off x="1660982" y="1488077"/>
              <a:ext cx="4105343" cy="307777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pPr algn="ctr" eaLnBrk="0" latinLnBrk="0">
                <a:lnSpc>
                  <a:spcPct val="130000"/>
                </a:lnSpc>
                <a:spcBef>
                  <a:spcPts val="0"/>
                </a:spcBef>
                <a:buClr>
                  <a:schemeClr val="tx2"/>
                </a:buClr>
                <a:buFont typeface="Wingdings"/>
                <a:buNone/>
                <a:defRPr/>
              </a:pPr>
              <a:r>
                <a:rPr lang="ko-KR" altLang="en-US" sz="1400" u="sng" dirty="0">
                  <a:solidFill>
                    <a:schemeClr val="tx1"/>
                  </a:solidFill>
                  <a:latin typeface="맑은 고딕"/>
                  <a:ea typeface="맑은 고딕"/>
                </a:rPr>
                <a:t>프로젝트 구조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19D19DB-4F35-ACB3-BADF-6C55C3AD9D89}"/>
                </a:ext>
              </a:extLst>
            </p:cNvPr>
            <p:cNvSpPr/>
            <p:nvPr/>
          </p:nvSpPr>
          <p:spPr>
            <a:xfrm>
              <a:off x="7554192" y="1484784"/>
              <a:ext cx="1656069" cy="307777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pPr algn="ctr" eaLnBrk="0" latinLnBrk="0">
                <a:lnSpc>
                  <a:spcPct val="130000"/>
                </a:lnSpc>
                <a:spcBef>
                  <a:spcPts val="0"/>
                </a:spcBef>
                <a:buClr>
                  <a:schemeClr val="tx2"/>
                </a:buClr>
                <a:buFont typeface="Wingdings"/>
                <a:buNone/>
                <a:defRPr/>
              </a:pPr>
              <a:r>
                <a:rPr lang="ko-KR" altLang="en-US" sz="1400" u="sng" dirty="0">
                  <a:solidFill>
                    <a:schemeClr val="tx1"/>
                  </a:solidFill>
                  <a:latin typeface="맑은 고딕"/>
                  <a:ea typeface="맑은 고딕"/>
                </a:rPr>
                <a:t>설명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D5222B0-ECEE-9004-3F82-9F9AE70DB9A8}"/>
                </a:ext>
              </a:extLst>
            </p:cNvPr>
            <p:cNvSpPr/>
            <p:nvPr/>
          </p:nvSpPr>
          <p:spPr>
            <a:xfrm>
              <a:off x="7246750" y="1844539"/>
              <a:ext cx="2270954" cy="43567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tIns="108000" anchor="t" anchorCtr="0"/>
            <a:lstStyle/>
            <a:p>
              <a:pPr marL="360000" lvl="1" latinLnBrk="0">
                <a:lnSpc>
                  <a:spcPct val="150000"/>
                </a:lnSpc>
                <a:spcBef>
                  <a:spcPct val="30000"/>
                </a:spcBef>
                <a:buClr>
                  <a:srgbClr val="000000"/>
                </a:buClr>
                <a:defRPr/>
              </a:pPr>
              <a:r>
                <a:rPr kumimoji="1"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Spring</a:t>
              </a:r>
              <a:r>
                <a:rPr kumimoji="1" lang="ko-KR" altLang="en-US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kumimoji="1"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Boot</a:t>
              </a:r>
              <a:r>
                <a:rPr kumimoji="1" lang="ko-KR" altLang="en-US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프로젝트 패키지에 생성된 </a:t>
              </a:r>
              <a:r>
                <a:rPr kumimoji="1"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Java</a:t>
              </a:r>
              <a:r>
                <a:rPr kumimoji="1" lang="ko-KR" altLang="en-US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파일 옮기기</a:t>
              </a:r>
              <a:endPara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360000" lvl="1" latinLnBrk="0">
                <a:lnSpc>
                  <a:spcPct val="150000"/>
                </a:lnSpc>
                <a:spcBef>
                  <a:spcPct val="30000"/>
                </a:spcBef>
                <a:buClr>
                  <a:srgbClr val="000000"/>
                </a:buClr>
                <a:defRPr/>
              </a:pPr>
              <a:r>
                <a:rPr kumimoji="1"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src</a:t>
              </a:r>
              <a:r>
                <a:rPr kumimoji="1"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/main/resources</a:t>
              </a:r>
              <a:r>
                <a:rPr kumimoji="1" lang="ko-KR" altLang="en-US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에</a:t>
              </a:r>
              <a:r>
                <a:rPr kumimoji="1"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kumimoji="1" lang="ko-KR" altLang="en-US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생성된 </a:t>
              </a:r>
              <a:r>
                <a:rPr kumimoji="1"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mappers </a:t>
              </a:r>
              <a:r>
                <a:rPr kumimoji="1" lang="ko-KR" altLang="en-US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폴더 옮기기</a:t>
              </a:r>
              <a:endPara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360000" lvl="1" latinLnBrk="0">
                <a:lnSpc>
                  <a:spcPct val="150000"/>
                </a:lnSpc>
                <a:spcBef>
                  <a:spcPct val="30000"/>
                </a:spcBef>
                <a:buClr>
                  <a:srgbClr val="000000"/>
                </a:buClr>
                <a:defRPr/>
              </a:pPr>
              <a:r>
                <a:rPr kumimoji="1"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Spring Boot App</a:t>
              </a:r>
              <a:r>
                <a:rPr kumimoji="1" lang="ko-KR" altLang="en-US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으로 실행</a:t>
              </a:r>
              <a:endPara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E8BF9E6-70EB-397A-4831-D2CF93F2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동작 확인</a:t>
            </a:r>
          </a:p>
        </p:txBody>
      </p:sp>
      <p:sp>
        <p:nvSpPr>
          <p:cNvPr id="683" name="Oval 44">
            <a:extLst>
              <a:ext uri="{FF2B5EF4-FFF2-40B4-BE49-F238E27FC236}">
                <a16:creationId xmlns:a16="http://schemas.microsoft.com/office/drawing/2014/main" id="{254B68EF-E088-1561-A183-D915AA5BA857}"/>
              </a:ext>
            </a:extLst>
          </p:cNvPr>
          <p:cNvSpPr/>
          <p:nvPr/>
        </p:nvSpPr>
        <p:spPr>
          <a:xfrm>
            <a:off x="7344670" y="286987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611DF542-2130-4AA4-DD24-1F8F3C25437F}"/>
              </a:ext>
            </a:extLst>
          </p:cNvPr>
          <p:cNvSpPr/>
          <p:nvPr/>
        </p:nvSpPr>
        <p:spPr>
          <a:xfrm>
            <a:off x="7343820" y="197998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CA1EFF51-5EA4-521E-C5CF-C8B68327D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ko-KR" altLang="en-US" dirty="0">
                <a:solidFill>
                  <a:schemeClr val="tx1"/>
                </a:solidFill>
              </a:rPr>
              <a:t>프로젝트 </a:t>
            </a:r>
            <a:r>
              <a:rPr lang="en-US" altLang="ko-KR" dirty="0">
                <a:solidFill>
                  <a:schemeClr val="tx1"/>
                </a:solidFill>
              </a:rPr>
              <a:t>Import </a:t>
            </a:r>
            <a:r>
              <a:rPr lang="ko-KR" altLang="en-US" dirty="0">
                <a:solidFill>
                  <a:schemeClr val="tx1"/>
                </a:solidFill>
              </a:rPr>
              <a:t>후 코드 </a:t>
            </a:r>
            <a:r>
              <a:rPr lang="ko-KR" altLang="en-US" dirty="0" err="1">
                <a:solidFill>
                  <a:schemeClr val="tx1"/>
                </a:solidFill>
              </a:rPr>
              <a:t>제너레이터에</a:t>
            </a:r>
            <a:r>
              <a:rPr lang="ko-KR" altLang="en-US" dirty="0">
                <a:solidFill>
                  <a:schemeClr val="tx1"/>
                </a:solidFill>
              </a:rPr>
              <a:t> 의해 생성된 프로젝트 구조 확인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11D5BD7-ABD0-ADA0-4C5B-EE712E851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1952836"/>
            <a:ext cx="5783891" cy="4163212"/>
          </a:xfrm>
          <a:prstGeom prst="rect">
            <a:avLst/>
          </a:prstGeom>
        </p:spPr>
      </p:pic>
      <p:sp>
        <p:nvSpPr>
          <p:cNvPr id="5" name="Oval 44">
            <a:extLst>
              <a:ext uri="{FF2B5EF4-FFF2-40B4-BE49-F238E27FC236}">
                <a16:creationId xmlns:a16="http://schemas.microsoft.com/office/drawing/2014/main" id="{33444C4A-0E0A-A42B-6092-E0BA904E857A}"/>
              </a:ext>
            </a:extLst>
          </p:cNvPr>
          <p:cNvSpPr/>
          <p:nvPr/>
        </p:nvSpPr>
        <p:spPr>
          <a:xfrm>
            <a:off x="560512" y="263691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" name="Oval 44">
            <a:extLst>
              <a:ext uri="{FF2B5EF4-FFF2-40B4-BE49-F238E27FC236}">
                <a16:creationId xmlns:a16="http://schemas.microsoft.com/office/drawing/2014/main" id="{0C7A4556-7710-7F28-562F-CE06DB78E345}"/>
              </a:ext>
            </a:extLst>
          </p:cNvPr>
          <p:cNvSpPr/>
          <p:nvPr/>
        </p:nvSpPr>
        <p:spPr>
          <a:xfrm>
            <a:off x="812407" y="461713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7" name="직사각형 31">
            <a:extLst>
              <a:ext uri="{FF2B5EF4-FFF2-40B4-BE49-F238E27FC236}">
                <a16:creationId xmlns:a16="http://schemas.microsoft.com/office/drawing/2014/main" id="{2A2F322D-5A5F-B003-823F-EE6352DCA1DC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코드 </a:t>
            </a:r>
            <a:r>
              <a:rPr kumimoji="1" lang="ko-KR" altLang="en-US" sz="1000" b="0" dirty="0" err="1">
                <a:solidFill>
                  <a:schemeClr val="tx1"/>
                </a:solidFill>
                <a:latin typeface="맑은 고딕"/>
                <a:ea typeface="맑은 고딕"/>
              </a:rPr>
              <a:t>제너레니터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2.4.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0E40B9-F1BD-1281-41E6-A171879AF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895" y="2869870"/>
            <a:ext cx="4295211" cy="147317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568E6AA-7E0E-B657-974A-8BB0E3E67B87}"/>
              </a:ext>
            </a:extLst>
          </p:cNvPr>
          <p:cNvCxnSpPr>
            <a:cxnSpLocks/>
          </p:cNvCxnSpPr>
          <p:nvPr/>
        </p:nvCxnSpPr>
        <p:spPr>
          <a:xfrm>
            <a:off x="1244588" y="2024844"/>
            <a:ext cx="1548172" cy="973612"/>
          </a:xfrm>
          <a:prstGeom prst="straightConnector1">
            <a:avLst/>
          </a:prstGeom>
          <a:ln w="25400">
            <a:headEnd w="sm" len="sm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44">
            <a:extLst>
              <a:ext uri="{FF2B5EF4-FFF2-40B4-BE49-F238E27FC236}">
                <a16:creationId xmlns:a16="http://schemas.microsoft.com/office/drawing/2014/main" id="{62494AB4-3156-4DF6-B93D-8C842F9A226D}"/>
              </a:ext>
            </a:extLst>
          </p:cNvPr>
          <p:cNvSpPr/>
          <p:nvPr/>
        </p:nvSpPr>
        <p:spPr>
          <a:xfrm>
            <a:off x="7344670" y="373095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76252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6008" y="2005150"/>
            <a:ext cx="5735164" cy="55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sm" len="sm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latinLnBrk="0">
              <a:spcBef>
                <a:spcPct val="20000"/>
              </a:spcBef>
              <a:buClr>
                <a:srgbClr val="44546A"/>
              </a:buClr>
              <a:buFont typeface="Wingdings"/>
              <a:buNone/>
              <a:defRPr/>
            </a:pPr>
            <a:endParaRPr lang="ko-KR" altLang="en-US" sz="1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>
          <a:xfrm>
            <a:off x="856722" y="1868944"/>
            <a:ext cx="6040494" cy="130240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코드 </a:t>
            </a:r>
            <a:r>
              <a:rPr lang="ko-KR" altLang="en-US" sz="2000" dirty="0" err="1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제너레이터</a:t>
            </a:r>
            <a:endParaRPr lang="en-US" altLang="ko-KR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84E82-DBBC-DDC4-252E-BAD0F19EA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24F71D9-8694-CC7E-BE5F-B1A7BA0F0B32}"/>
              </a:ext>
            </a:extLst>
          </p:cNvPr>
          <p:cNvGrpSpPr/>
          <p:nvPr/>
        </p:nvGrpSpPr>
        <p:grpSpPr>
          <a:xfrm>
            <a:off x="380492" y="1484784"/>
            <a:ext cx="9137212" cy="4716524"/>
            <a:chOff x="380492" y="1484784"/>
            <a:chExt cx="9137212" cy="471652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059E444-4055-A03C-CBE8-99E215FDD90F}"/>
                </a:ext>
              </a:extLst>
            </p:cNvPr>
            <p:cNvSpPr/>
            <p:nvPr/>
          </p:nvSpPr>
          <p:spPr>
            <a:xfrm>
              <a:off x="380492" y="1844539"/>
              <a:ext cx="6668008" cy="4356769"/>
            </a:xfrm>
            <a:prstGeom prst="rect">
              <a:avLst/>
            </a:prstGeom>
            <a:noFill/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anchor="ctr"/>
            <a:lstStyle/>
            <a:p>
              <a:pPr algn="ctr" latinLnBrk="0">
                <a:spcBef>
                  <a:spcPct val="50000"/>
                </a:spcBef>
                <a:buClr>
                  <a:schemeClr val="bg2"/>
                </a:buClr>
                <a:defRPr/>
              </a:pPr>
              <a:endParaRPr kumimoji="1" lang="ko-KR" altLang="en-US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D02E669-6CAF-B88F-586B-8182F5AD8A80}"/>
                </a:ext>
              </a:extLst>
            </p:cNvPr>
            <p:cNvSpPr/>
            <p:nvPr/>
          </p:nvSpPr>
          <p:spPr>
            <a:xfrm>
              <a:off x="1660982" y="1488077"/>
              <a:ext cx="4105343" cy="307777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pPr algn="ctr" eaLnBrk="0" latinLnBrk="0">
                <a:lnSpc>
                  <a:spcPct val="130000"/>
                </a:lnSpc>
                <a:spcBef>
                  <a:spcPts val="0"/>
                </a:spcBef>
                <a:buClr>
                  <a:schemeClr val="tx2"/>
                </a:buClr>
                <a:buFont typeface="Wingdings"/>
                <a:buNone/>
                <a:defRPr/>
              </a:pPr>
              <a:r>
                <a:rPr lang="ko-KR" altLang="en-US" sz="1400" u="sng" dirty="0">
                  <a:solidFill>
                    <a:schemeClr val="tx1"/>
                  </a:solidFill>
                  <a:latin typeface="맑은 고딕"/>
                  <a:ea typeface="맑은 고딕"/>
                </a:rPr>
                <a:t>프로젝트 구조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CBFBE12-7184-B548-662C-F1C38FCAE6E7}"/>
                </a:ext>
              </a:extLst>
            </p:cNvPr>
            <p:cNvSpPr/>
            <p:nvPr/>
          </p:nvSpPr>
          <p:spPr>
            <a:xfrm>
              <a:off x="7554192" y="1484784"/>
              <a:ext cx="1656069" cy="307777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pPr algn="ctr" eaLnBrk="0" latinLnBrk="0">
                <a:lnSpc>
                  <a:spcPct val="130000"/>
                </a:lnSpc>
                <a:spcBef>
                  <a:spcPts val="0"/>
                </a:spcBef>
                <a:buClr>
                  <a:schemeClr val="tx2"/>
                </a:buClr>
                <a:buFont typeface="Wingdings"/>
                <a:buNone/>
                <a:defRPr/>
              </a:pPr>
              <a:r>
                <a:rPr lang="ko-KR" altLang="en-US" sz="1400" u="sng" dirty="0">
                  <a:solidFill>
                    <a:schemeClr val="tx1"/>
                  </a:solidFill>
                  <a:latin typeface="맑은 고딕"/>
                  <a:ea typeface="맑은 고딕"/>
                </a:rPr>
                <a:t>설명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547C8F3-755F-A62B-9DE4-ABF5119D4A6B}"/>
                </a:ext>
              </a:extLst>
            </p:cNvPr>
            <p:cNvSpPr/>
            <p:nvPr/>
          </p:nvSpPr>
          <p:spPr>
            <a:xfrm>
              <a:off x="7246750" y="1844539"/>
              <a:ext cx="2270954" cy="43567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tIns="108000" anchor="t" anchorCtr="0"/>
            <a:lstStyle/>
            <a:p>
              <a:pPr marL="360000" lvl="1" latinLnBrk="0">
                <a:lnSpc>
                  <a:spcPct val="150000"/>
                </a:lnSpc>
                <a:spcBef>
                  <a:spcPct val="30000"/>
                </a:spcBef>
                <a:buClr>
                  <a:srgbClr val="000000"/>
                </a:buClr>
                <a:defRPr/>
              </a:pPr>
              <a:r>
                <a:rPr kumimoji="1"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Postmen</a:t>
              </a:r>
              <a:r>
                <a:rPr kumimoji="1" lang="ko-KR" altLang="en-US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을 이용해서</a:t>
              </a:r>
              <a:br>
                <a:rPr kumimoji="1"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</a:br>
              <a:r>
                <a:rPr kumimoji="1"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API </a:t>
              </a:r>
              <a:r>
                <a:rPr kumimoji="1" lang="ko-KR" altLang="en-US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호출</a:t>
              </a:r>
              <a:endPara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360000" lvl="1" latinLnBrk="0">
                <a:lnSpc>
                  <a:spcPct val="150000"/>
                </a:lnSpc>
                <a:spcBef>
                  <a:spcPct val="30000"/>
                </a:spcBef>
                <a:buClr>
                  <a:srgbClr val="000000"/>
                </a:buClr>
                <a:defRPr/>
              </a:pPr>
              <a:r>
                <a:rPr kumimoji="1" lang="ko-KR" altLang="en-US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응답이 출력되는 것을 확인</a:t>
              </a:r>
              <a:endPara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F902DAE-1E9F-553B-AFBB-4419936A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동작 확인</a:t>
            </a:r>
          </a:p>
        </p:txBody>
      </p:sp>
      <p:sp>
        <p:nvSpPr>
          <p:cNvPr id="683" name="Oval 44">
            <a:extLst>
              <a:ext uri="{FF2B5EF4-FFF2-40B4-BE49-F238E27FC236}">
                <a16:creationId xmlns:a16="http://schemas.microsoft.com/office/drawing/2014/main" id="{1789EBE5-FD61-A9C8-DBEE-DA63D3878071}"/>
              </a:ext>
            </a:extLst>
          </p:cNvPr>
          <p:cNvSpPr/>
          <p:nvPr/>
        </p:nvSpPr>
        <p:spPr>
          <a:xfrm>
            <a:off x="7344670" y="256490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AFBE89CD-F4D5-A063-C072-7EB2D21A5C20}"/>
              </a:ext>
            </a:extLst>
          </p:cNvPr>
          <p:cNvSpPr/>
          <p:nvPr/>
        </p:nvSpPr>
        <p:spPr>
          <a:xfrm>
            <a:off x="7343820" y="197998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AEA46967-DA17-69E4-ED2F-9BFB92ECE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ko-KR" altLang="en-US" dirty="0">
                <a:solidFill>
                  <a:schemeClr val="tx1"/>
                </a:solidFill>
              </a:rPr>
              <a:t>프로젝트 </a:t>
            </a:r>
            <a:r>
              <a:rPr lang="en-US" altLang="ko-KR" dirty="0">
                <a:solidFill>
                  <a:schemeClr val="tx1"/>
                </a:solidFill>
              </a:rPr>
              <a:t>Import </a:t>
            </a:r>
            <a:r>
              <a:rPr lang="ko-KR" altLang="en-US" dirty="0">
                <a:solidFill>
                  <a:schemeClr val="tx1"/>
                </a:solidFill>
              </a:rPr>
              <a:t>후 코드 </a:t>
            </a:r>
            <a:r>
              <a:rPr lang="ko-KR" altLang="en-US" dirty="0" err="1">
                <a:solidFill>
                  <a:schemeClr val="tx1"/>
                </a:solidFill>
              </a:rPr>
              <a:t>제너레이터에</a:t>
            </a:r>
            <a:r>
              <a:rPr lang="ko-KR" altLang="en-US" dirty="0">
                <a:solidFill>
                  <a:schemeClr val="tx1"/>
                </a:solidFill>
              </a:rPr>
              <a:t> 의해 생성된 프로젝트 구조 확인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31">
            <a:extLst>
              <a:ext uri="{FF2B5EF4-FFF2-40B4-BE49-F238E27FC236}">
                <a16:creationId xmlns:a16="http://schemas.microsoft.com/office/drawing/2014/main" id="{08717482-020C-7351-7399-C1EC811B8EE0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코드 </a:t>
            </a:r>
            <a:r>
              <a:rPr kumimoji="1" lang="ko-KR" altLang="en-US" sz="1000" b="0" dirty="0" err="1">
                <a:solidFill>
                  <a:schemeClr val="tx1"/>
                </a:solidFill>
                <a:latin typeface="맑은 고딕"/>
                <a:ea typeface="맑은 고딕"/>
              </a:rPr>
              <a:t>제너레니터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2.4.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66E25D3-C7E4-BAAE-883D-59C2729B3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48" y="1935625"/>
            <a:ext cx="5667654" cy="4168343"/>
          </a:xfrm>
          <a:prstGeom prst="rect">
            <a:avLst/>
          </a:prstGeom>
        </p:spPr>
      </p:pic>
      <p:sp>
        <p:nvSpPr>
          <p:cNvPr id="3" name="Oval 44">
            <a:extLst>
              <a:ext uri="{FF2B5EF4-FFF2-40B4-BE49-F238E27FC236}">
                <a16:creationId xmlns:a16="http://schemas.microsoft.com/office/drawing/2014/main" id="{A4BED1A3-DB2C-032F-1E4B-AC55AE760B15}"/>
              </a:ext>
            </a:extLst>
          </p:cNvPr>
          <p:cNvSpPr/>
          <p:nvPr/>
        </p:nvSpPr>
        <p:spPr>
          <a:xfrm>
            <a:off x="2540732" y="464465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AC1C000C-EBD9-92C5-DAAB-1256102D89A7}"/>
              </a:ext>
            </a:extLst>
          </p:cNvPr>
          <p:cNvSpPr/>
          <p:nvPr/>
        </p:nvSpPr>
        <p:spPr>
          <a:xfrm>
            <a:off x="6286787" y="223715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1448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gray">
          <a:xfrm>
            <a:off x="2584618" y="2364727"/>
            <a:ext cx="4736764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>
                <a:solidFill>
                  <a:srgbClr val="002060"/>
                </a:solidFill>
                <a:latin typeface="KPMG Light" panose="020B0403030202040204" pitchFamily="34" charset="0"/>
                <a:ea typeface="맑은 고딕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0190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816" y="122242"/>
            <a:ext cx="7534266" cy="528637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솔루션 개발 배경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MVC </a:t>
            </a:r>
            <a:r>
              <a:rPr lang="ko-KR" altLang="en-US" dirty="0"/>
              <a:t>패턴을 활용하여 코드를 작성하는 경우 개발 생산성을 높이기 위해 가이드가 될 수 있는 코드를 자동으로 생성해주도록 한다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Ⅰ.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개요</a:t>
            </a: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1.1.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솔루션 개발 배경</a:t>
            </a:r>
          </a:p>
        </p:txBody>
      </p:sp>
      <p:sp>
        <p:nvSpPr>
          <p:cNvPr id="242" name="직사각형 13"/>
          <p:cNvSpPr/>
          <p:nvPr/>
        </p:nvSpPr>
        <p:spPr>
          <a:xfrm>
            <a:off x="3233458" y="1952836"/>
            <a:ext cx="3439081" cy="285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 u="sng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고려 사항</a:t>
            </a:r>
          </a:p>
        </p:txBody>
      </p:sp>
      <p:sp>
        <p:nvSpPr>
          <p:cNvPr id="243" name="직사각형 15"/>
          <p:cNvSpPr/>
          <p:nvPr/>
        </p:nvSpPr>
        <p:spPr>
          <a:xfrm>
            <a:off x="3100019" y="2480582"/>
            <a:ext cx="605063" cy="53891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dirty="0">
                <a:latin typeface="맑은 고딕"/>
                <a:ea typeface="맑은 고딕"/>
                <a:cs typeface="+mn-cs"/>
              </a:rPr>
              <a:t>대중성</a:t>
            </a:r>
          </a:p>
        </p:txBody>
      </p:sp>
      <p:sp>
        <p:nvSpPr>
          <p:cNvPr id="244" name="직사각형 16"/>
          <p:cNvSpPr/>
          <p:nvPr/>
        </p:nvSpPr>
        <p:spPr>
          <a:xfrm>
            <a:off x="3730247" y="2480582"/>
            <a:ext cx="3075735" cy="5389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85725" indent="-85725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Char char="§"/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어떠한 프레임워크를 기반으로 코드를 생성할 것인가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?</a:t>
            </a:r>
          </a:p>
        </p:txBody>
      </p:sp>
      <p:sp>
        <p:nvSpPr>
          <p:cNvPr id="245" name="직사각형 15"/>
          <p:cNvSpPr/>
          <p:nvPr/>
        </p:nvSpPr>
        <p:spPr>
          <a:xfrm>
            <a:off x="3100019" y="4766412"/>
            <a:ext cx="605063" cy="53891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dirty="0">
                <a:latin typeface="맑은 고딕"/>
                <a:ea typeface="맑은 고딕"/>
                <a:cs typeface="+mn-cs"/>
              </a:rPr>
              <a:t>실행</a:t>
            </a:r>
            <a:br>
              <a:rPr kumimoji="1" lang="en-US" altLang="ko-KR" sz="1100" dirty="0">
                <a:latin typeface="맑은 고딕"/>
                <a:ea typeface="맑은 고딕"/>
                <a:cs typeface="+mn-cs"/>
              </a:rPr>
            </a:br>
            <a:r>
              <a:rPr kumimoji="1" lang="ko-KR" altLang="en-US" sz="1100" dirty="0">
                <a:latin typeface="맑은 고딕"/>
                <a:ea typeface="맑은 고딕"/>
                <a:cs typeface="+mn-cs"/>
              </a:rPr>
              <a:t>용이</a:t>
            </a:r>
          </a:p>
        </p:txBody>
      </p:sp>
      <p:sp>
        <p:nvSpPr>
          <p:cNvPr id="246" name="직사각형 16"/>
          <p:cNvSpPr/>
          <p:nvPr/>
        </p:nvSpPr>
        <p:spPr>
          <a:xfrm>
            <a:off x="3730247" y="4766412"/>
            <a:ext cx="3075735" cy="5389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85725" indent="-85725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Char char="§"/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간편하게 실행이 가능한가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?</a:t>
            </a:r>
          </a:p>
        </p:txBody>
      </p:sp>
      <p:sp>
        <p:nvSpPr>
          <p:cNvPr id="247" name="직사각형 15"/>
          <p:cNvSpPr/>
          <p:nvPr/>
        </p:nvSpPr>
        <p:spPr>
          <a:xfrm>
            <a:off x="3100019" y="3271268"/>
            <a:ext cx="605063" cy="53891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dirty="0">
                <a:latin typeface="맑은 고딕"/>
                <a:ea typeface="맑은 고딕"/>
                <a:cs typeface="+mn-cs"/>
              </a:rPr>
              <a:t>연동성</a:t>
            </a:r>
          </a:p>
        </p:txBody>
      </p:sp>
      <p:sp>
        <p:nvSpPr>
          <p:cNvPr id="248" name="직사각형 16"/>
          <p:cNvSpPr/>
          <p:nvPr/>
        </p:nvSpPr>
        <p:spPr>
          <a:xfrm>
            <a:off x="3730247" y="3271268"/>
            <a:ext cx="3075735" cy="5389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85725" indent="-85725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Char char="§"/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데이터베이스와 연동되어 실제로 동작하는가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?</a:t>
            </a:r>
          </a:p>
        </p:txBody>
      </p:sp>
      <p:sp>
        <p:nvSpPr>
          <p:cNvPr id="249" name="직사각형 15"/>
          <p:cNvSpPr/>
          <p:nvPr/>
        </p:nvSpPr>
        <p:spPr>
          <a:xfrm>
            <a:off x="3100018" y="4031296"/>
            <a:ext cx="605063" cy="53891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dirty="0">
                <a:latin typeface="맑은 고딕"/>
                <a:ea typeface="맑은 고딕"/>
                <a:cs typeface="+mn-cs"/>
              </a:rPr>
              <a:t>효율성</a:t>
            </a:r>
          </a:p>
        </p:txBody>
      </p:sp>
      <p:sp>
        <p:nvSpPr>
          <p:cNvPr id="250" name="직사각형 16"/>
          <p:cNvSpPr/>
          <p:nvPr/>
        </p:nvSpPr>
        <p:spPr>
          <a:xfrm>
            <a:off x="3730247" y="4031296"/>
            <a:ext cx="3075735" cy="5389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85725" indent="-85725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Char char="§"/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</a:rPr>
              <a:t>자주 사용되는 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rPr>
              <a:t>API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</a:rPr>
              <a:t>를 제공해주는가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rPr>
              <a:t>?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2" name="직사각형 19"/>
          <p:cNvSpPr/>
          <p:nvPr/>
        </p:nvSpPr>
        <p:spPr>
          <a:xfrm>
            <a:off x="7689304" y="2355731"/>
            <a:ext cx="1396932" cy="7303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rot="0" vert="horz" wrap="square" lIns="36000" tIns="36000" rIns="36000" bIns="36000" anchor="ctr" anchorCtr="0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rPr>
              <a:t>Spring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</a:rPr>
              <a:t> 프레임워크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기반 코드 생성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3" name="AutoShape 124"/>
          <p:cNvSpPr>
            <a:spLocks noChangeArrowheads="1"/>
          </p:cNvSpPr>
          <p:nvPr/>
        </p:nvSpPr>
        <p:spPr>
          <a:xfrm>
            <a:off x="7149244" y="2588593"/>
            <a:ext cx="257078" cy="2716737"/>
          </a:xfrm>
          <a:prstGeom prst="homePlate">
            <a:avLst>
              <a:gd name="adj" fmla="val 100000"/>
            </a:avLst>
          </a:prstGeom>
          <a:solidFill>
            <a:srgbClr val="C0C0C0"/>
          </a:solidFill>
          <a:ln>
            <a:noFill/>
          </a:ln>
        </p:spPr>
        <p:txBody>
          <a:bodyPr lIns="54000" rIns="54000" anchor="ctr"/>
          <a:lstStyle/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4" name="AutoShape 124"/>
          <p:cNvSpPr>
            <a:spLocks noChangeArrowheads="1"/>
          </p:cNvSpPr>
          <p:nvPr/>
        </p:nvSpPr>
        <p:spPr>
          <a:xfrm>
            <a:off x="2535682" y="2600908"/>
            <a:ext cx="257078" cy="2716737"/>
          </a:xfrm>
          <a:prstGeom prst="homePlate">
            <a:avLst>
              <a:gd name="adj" fmla="val 100000"/>
            </a:avLst>
          </a:prstGeom>
          <a:solidFill>
            <a:srgbClr val="C0C0C0"/>
          </a:solidFill>
          <a:ln>
            <a:noFill/>
          </a:ln>
        </p:spPr>
        <p:txBody>
          <a:bodyPr lIns="54000" rIns="54000" anchor="ctr"/>
          <a:lstStyle/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567847" y="2968696"/>
            <a:ext cx="1620180" cy="1956530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171360" indent="-171360" latinLnBrk="0">
              <a:spcBef>
                <a:spcPct val="30000"/>
              </a:spcBef>
              <a:buFont typeface="Wingdings"/>
              <a:buChar char="§"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MVC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패턴에 대한 이해 필요</a:t>
            </a:r>
            <a:b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</a:b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360" indent="-171360" latinLnBrk="0">
              <a:spcBef>
                <a:spcPct val="30000"/>
              </a:spcBef>
              <a:buFont typeface="Wingdings"/>
              <a:buChar char="§"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데이터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생성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조회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수정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삭제 가능</a:t>
            </a:r>
            <a:b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</a:b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360" indent="-171360" latinLnBrk="0">
              <a:spcBef>
                <a:spcPct val="30000"/>
              </a:spcBef>
              <a:buFont typeface="Wingdings"/>
              <a:buChar char="§"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코드 생산성 향상</a:t>
            </a:r>
            <a:b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</a:b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360" indent="-171360" latinLnBrk="0">
              <a:spcBef>
                <a:spcPct val="30000"/>
              </a:spcBef>
              <a:buFont typeface="Wingdings"/>
              <a:buChar char="§"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간편한 실행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endParaRPr lang="ko-KR" altLang="en-US" sz="1200" b="0" dirty="0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</a:p>
        </p:txBody>
      </p:sp>
      <p:sp>
        <p:nvSpPr>
          <p:cNvPr id="256" name="직사각형 13"/>
          <p:cNvSpPr/>
          <p:nvPr/>
        </p:nvSpPr>
        <p:spPr>
          <a:xfrm>
            <a:off x="6668230" y="1952836"/>
            <a:ext cx="34390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 u="sng" dirty="0">
                <a:solidFill>
                  <a:schemeClr val="tx1"/>
                </a:solidFill>
                <a:latin typeface="맑은 고딕"/>
                <a:ea typeface="맑은 고딕"/>
              </a:rPr>
              <a:t>기능</a:t>
            </a:r>
            <a:endParaRPr lang="ko-KR" altLang="en-US" sz="1300" u="sng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9" name="직사각형 13"/>
          <p:cNvSpPr/>
          <p:nvPr/>
        </p:nvSpPr>
        <p:spPr>
          <a:xfrm>
            <a:off x="-339061" y="1975892"/>
            <a:ext cx="3439079" cy="295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300" b="1" i="0" u="sng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Optima"/>
              </a:rPr>
              <a:t>Needs</a:t>
            </a:r>
          </a:p>
        </p:txBody>
      </p:sp>
      <p:sp>
        <p:nvSpPr>
          <p:cNvPr id="4" name="직사각형 19">
            <a:extLst>
              <a:ext uri="{FF2B5EF4-FFF2-40B4-BE49-F238E27FC236}">
                <a16:creationId xmlns:a16="http://schemas.microsoft.com/office/drawing/2014/main" id="{67C79595-155A-439B-BA1F-68475EBB3541}"/>
              </a:ext>
            </a:extLst>
          </p:cNvPr>
          <p:cNvSpPr/>
          <p:nvPr/>
        </p:nvSpPr>
        <p:spPr>
          <a:xfrm>
            <a:off x="7689304" y="3166588"/>
            <a:ext cx="1396932" cy="7303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rot="0" vert="horz" wrap="square" lIns="36000" tIns="36000" rIns="36000" bIns="36000" anchor="ctr" anchorCtr="0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rPr>
              <a:t>DB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</a:rPr>
              <a:t>를 조회하여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실제 테이블에 대한 코드 생성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직사각형 19">
            <a:extLst>
              <a:ext uri="{FF2B5EF4-FFF2-40B4-BE49-F238E27FC236}">
                <a16:creationId xmlns:a16="http://schemas.microsoft.com/office/drawing/2014/main" id="{3FF1048C-1451-0105-EEE1-F496794BF7A2}"/>
              </a:ext>
            </a:extLst>
          </p:cNvPr>
          <p:cNvSpPr/>
          <p:nvPr/>
        </p:nvSpPr>
        <p:spPr>
          <a:xfrm>
            <a:off x="7689304" y="3977445"/>
            <a:ext cx="1396932" cy="7303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rot="0" vert="horz" wrap="square" lIns="36000" tIns="36000" rIns="36000" bIns="36000" anchor="ctr" anchorCtr="0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간단한 삽입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, 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수정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, 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삭제와 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</a:rPr>
              <a:t>페이징을 포함한 조회 제공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직사각형 19">
            <a:extLst>
              <a:ext uri="{FF2B5EF4-FFF2-40B4-BE49-F238E27FC236}">
                <a16:creationId xmlns:a16="http://schemas.microsoft.com/office/drawing/2014/main" id="{793569E4-16FC-4DCB-BD6D-BFC38486F84D}"/>
              </a:ext>
            </a:extLst>
          </p:cNvPr>
          <p:cNvSpPr/>
          <p:nvPr/>
        </p:nvSpPr>
        <p:spPr>
          <a:xfrm>
            <a:off x="7689304" y="4788302"/>
            <a:ext cx="1396932" cy="7303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rot="0" vert="horz" wrap="square" lIns="36000" tIns="36000" rIns="36000" bIns="36000" anchor="ctr" anchorCtr="0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rPr>
              <a:t>Eclipse 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</a:rPr>
              <a:t>플러그인 기능 활용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B5E65-1863-093D-921C-526D51AB8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462177-5192-90D7-9DC6-045B0C838F94}"/>
              </a:ext>
            </a:extLst>
          </p:cNvPr>
          <p:cNvSpPr txBox="1"/>
          <p:nvPr/>
        </p:nvSpPr>
        <p:spPr>
          <a:xfrm>
            <a:off x="1547720" y="2482878"/>
            <a:ext cx="6805644" cy="60322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endParaRPr lang="ko-KR" altLang="en-US" sz="4000" b="1" spc="-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C9F154CE-FE1D-6EA8-D316-27F0233A5E74}"/>
              </a:ext>
            </a:extLst>
          </p:cNvPr>
          <p:cNvSpPr>
            <a:spLocks noChangeArrowheads="1"/>
          </p:cNvSpPr>
          <p:nvPr/>
        </p:nvSpPr>
        <p:spPr>
          <a:xfrm>
            <a:off x="856722" y="1868942"/>
            <a:ext cx="6040494" cy="130240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schemeClr val="tx1"/>
                </a:solidFill>
                <a:latin typeface="맑은 고딕"/>
                <a:ea typeface="맑은 고딕"/>
              </a:rPr>
              <a:t>코드 </a:t>
            </a:r>
            <a:r>
              <a:rPr lang="ko-KR" altLang="en-US" sz="2000" dirty="0" err="1">
                <a:solidFill>
                  <a:schemeClr val="tx1"/>
                </a:solidFill>
                <a:latin typeface="맑은 고딕"/>
                <a:ea typeface="맑은 고딕"/>
              </a:rPr>
              <a:t>제너레이터</a:t>
            </a:r>
            <a:endParaRPr lang="en-US" altLang="ko-KR" sz="2000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9994AC26-CC4E-66A3-7830-45A77DA460E4}"/>
              </a:ext>
            </a:extLst>
          </p:cNvPr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96404AEE-EA20-19C0-8AB7-372F419BFDCB}"/>
              </a:ext>
            </a:extLst>
          </p:cNvPr>
          <p:cNvSpPr txBox="1"/>
          <p:nvPr/>
        </p:nvSpPr>
        <p:spPr>
          <a:xfrm>
            <a:off x="332803" y="795702"/>
            <a:ext cx="6708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Ⅱ. </a:t>
            </a:r>
            <a:r>
              <a:rPr kumimoji="1" lang="ko-KR" altLang="en-US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코드 </a:t>
            </a:r>
            <a:r>
              <a:rPr kumimoji="1" lang="ko-KR" altLang="en-US" sz="4000" dirty="0" err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제러네이터</a:t>
            </a:r>
            <a:endParaRPr lang="en-US" altLang="ko-KR" sz="40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8F4EA7B-F573-9548-5ADC-4DB706F418D5}"/>
              </a:ext>
            </a:extLst>
          </p:cNvPr>
          <p:cNvGrpSpPr/>
          <p:nvPr/>
        </p:nvGrpSpPr>
        <p:grpSpPr>
          <a:xfrm>
            <a:off x="1425836" y="3212976"/>
            <a:ext cx="5735164" cy="1117600"/>
            <a:chOff x="3728864" y="4406900"/>
            <a:chExt cx="5735164" cy="1117600"/>
          </a:xfrm>
        </p:grpSpPr>
        <p:sp>
          <p:nvSpPr>
            <p:cNvPr id="22" name="직사각형 4">
              <a:extLst>
                <a:ext uri="{FF2B5EF4-FFF2-40B4-BE49-F238E27FC236}">
                  <a16:creationId xmlns:a16="http://schemas.microsoft.com/office/drawing/2014/main" id="{8CC41D23-BE5B-4458-CB0D-09DCEA7C4075}"/>
                </a:ext>
              </a:extLst>
            </p:cNvPr>
            <p:cNvSpPr/>
            <p:nvPr/>
          </p:nvSpPr>
          <p:spPr>
            <a:xfrm>
              <a:off x="3728864" y="4406900"/>
              <a:ext cx="5735164" cy="279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2.1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코드 </a:t>
              </a:r>
              <a:r>
                <a:rPr lang="ko-KR" altLang="en-US" sz="14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제너레이터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소개</a:t>
              </a:r>
            </a:p>
          </p:txBody>
        </p:sp>
        <p:sp>
          <p:nvSpPr>
            <p:cNvPr id="23" name="직사각형 4">
              <a:extLst>
                <a:ext uri="{FF2B5EF4-FFF2-40B4-BE49-F238E27FC236}">
                  <a16:creationId xmlns:a16="http://schemas.microsoft.com/office/drawing/2014/main" id="{E4D433AC-9D47-D32C-0A16-2EDD49B4EB32}"/>
                </a:ext>
              </a:extLst>
            </p:cNvPr>
            <p:cNvSpPr/>
            <p:nvPr/>
          </p:nvSpPr>
          <p:spPr>
            <a:xfrm>
              <a:off x="3728864" y="46863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2.2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데이터베이스 연결</a:t>
              </a:r>
            </a:p>
          </p:txBody>
        </p:sp>
        <p:sp>
          <p:nvSpPr>
            <p:cNvPr id="24" name="직사각형 4">
              <a:extLst>
                <a:ext uri="{FF2B5EF4-FFF2-40B4-BE49-F238E27FC236}">
                  <a16:creationId xmlns:a16="http://schemas.microsoft.com/office/drawing/2014/main" id="{FC088B02-5F59-4378-F972-BD13024DDE2E}"/>
                </a:ext>
              </a:extLst>
            </p:cNvPr>
            <p:cNvSpPr/>
            <p:nvPr/>
          </p:nvSpPr>
          <p:spPr>
            <a:xfrm>
              <a:off x="3728864" y="49657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2.3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파일 생성</a:t>
              </a:r>
            </a:p>
          </p:txBody>
        </p:sp>
        <p:sp>
          <p:nvSpPr>
            <p:cNvPr id="29" name="직사각형 4">
              <a:extLst>
                <a:ext uri="{FF2B5EF4-FFF2-40B4-BE49-F238E27FC236}">
                  <a16:creationId xmlns:a16="http://schemas.microsoft.com/office/drawing/2014/main" id="{64FB6E97-8AF3-C174-12AC-8377479FF559}"/>
                </a:ext>
              </a:extLst>
            </p:cNvPr>
            <p:cNvSpPr/>
            <p:nvPr/>
          </p:nvSpPr>
          <p:spPr>
            <a:xfrm>
              <a:off x="3728864" y="52451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2.4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실행 가이드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441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BCCF2-6F1E-3B90-59F1-5781D609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ko-KR" altLang="en-US" dirty="0" err="1"/>
              <a:t>제너레이터</a:t>
            </a:r>
            <a:r>
              <a:rPr lang="ko-KR" altLang="en-US" dirty="0"/>
              <a:t>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8A4E2-3679-3301-297B-C4569D17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플러그인 실행 시 브라우저를 활용하여 </a:t>
            </a:r>
            <a:r>
              <a:rPr lang="en-US" altLang="ko-KR" dirty="0"/>
              <a:t>UI </a:t>
            </a:r>
            <a:r>
              <a:rPr lang="ko-KR" altLang="en-US" dirty="0"/>
              <a:t>제공</a:t>
            </a:r>
            <a:r>
              <a:rPr lang="en-US" altLang="ko-KR" dirty="0"/>
              <a:t>, </a:t>
            </a:r>
            <a:r>
              <a:rPr lang="ko-KR" altLang="en-US" dirty="0"/>
              <a:t>실제 데이터베이스 연동을 통해 동작이 가능한 코드 생성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206EE5-435F-5FC7-816D-5A54EB4B5677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1AB6B9-E5E5-9061-5F32-A14F8D0FF58D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구성도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14076C-967D-988F-666F-E538F0FAD8BE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E081EB-5017-19DC-F8CF-E537D367E43A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사용자가 사용하기 편리하도록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UI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제공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실제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DB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연동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CRUD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기능을 수행할 수 있는 파일 생성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8ED5AB-EE32-EB23-7C17-4C42242C8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4" y="2564904"/>
            <a:ext cx="5817187" cy="2971205"/>
          </a:xfrm>
          <a:prstGeom prst="rect">
            <a:avLst/>
          </a:prstGeom>
        </p:spPr>
      </p:pic>
      <p:sp>
        <p:nvSpPr>
          <p:cNvPr id="12" name="Oval 44">
            <a:extLst>
              <a:ext uri="{FF2B5EF4-FFF2-40B4-BE49-F238E27FC236}">
                <a16:creationId xmlns:a16="http://schemas.microsoft.com/office/drawing/2014/main" id="{475634BC-B54C-EFA0-21BB-AF52146B4B93}"/>
              </a:ext>
            </a:extLst>
          </p:cNvPr>
          <p:cNvSpPr/>
          <p:nvPr/>
        </p:nvSpPr>
        <p:spPr>
          <a:xfrm>
            <a:off x="7345605" y="196075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F1DF2E41-A7F5-C76A-EB4A-73D92E139EA6}"/>
              </a:ext>
            </a:extLst>
          </p:cNvPr>
          <p:cNvSpPr/>
          <p:nvPr/>
        </p:nvSpPr>
        <p:spPr>
          <a:xfrm>
            <a:off x="7344670" y="256490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C1C0801F-DC06-6416-F0D5-6AA5CEE64EDA}"/>
              </a:ext>
            </a:extLst>
          </p:cNvPr>
          <p:cNvSpPr/>
          <p:nvPr/>
        </p:nvSpPr>
        <p:spPr>
          <a:xfrm>
            <a:off x="7344670" y="289268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7" name="Oval 44">
            <a:extLst>
              <a:ext uri="{FF2B5EF4-FFF2-40B4-BE49-F238E27FC236}">
                <a16:creationId xmlns:a16="http://schemas.microsoft.com/office/drawing/2014/main" id="{1F7884E5-A7D1-6C22-EA43-B6DC4A2F960C}"/>
              </a:ext>
            </a:extLst>
          </p:cNvPr>
          <p:cNvSpPr/>
          <p:nvPr/>
        </p:nvSpPr>
        <p:spPr>
          <a:xfrm>
            <a:off x="2196789" y="283927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4E76FA8F-BB8E-D147-EB01-2317FC794A7A}"/>
              </a:ext>
            </a:extLst>
          </p:cNvPr>
          <p:cNvSpPr/>
          <p:nvPr/>
        </p:nvSpPr>
        <p:spPr>
          <a:xfrm>
            <a:off x="5523298" y="355404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id="{7E71D6FF-6DB8-52AC-58C3-FF6FD839A4BA}"/>
              </a:ext>
            </a:extLst>
          </p:cNvPr>
          <p:cNvSpPr/>
          <p:nvPr/>
        </p:nvSpPr>
        <p:spPr>
          <a:xfrm>
            <a:off x="2720752" y="478435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4" name="직사각형 31">
            <a:extLst>
              <a:ext uri="{FF2B5EF4-FFF2-40B4-BE49-F238E27FC236}">
                <a16:creationId xmlns:a16="http://schemas.microsoft.com/office/drawing/2014/main" id="{FA050D30-B0EB-53E8-F125-2B3E6A6CAC1D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코드 </a:t>
            </a:r>
            <a:r>
              <a:rPr kumimoji="1" lang="ko-KR" altLang="en-US" sz="1000" b="0" dirty="0" err="1">
                <a:solidFill>
                  <a:schemeClr val="tx1"/>
                </a:solidFill>
                <a:latin typeface="맑은 고딕"/>
                <a:ea typeface="맑은 고딕"/>
              </a:rPr>
              <a:t>제너레니터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2.1.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코드 </a:t>
            </a:r>
            <a:r>
              <a:rPr kumimoji="1" lang="ko-KR" altLang="en-US" sz="1000" b="0" dirty="0" err="1">
                <a:solidFill>
                  <a:schemeClr val="tx1"/>
                </a:solidFill>
                <a:latin typeface="맑은 고딕"/>
                <a:ea typeface="맑은 고딕"/>
              </a:rPr>
              <a:t>제너레이터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소개</a:t>
            </a:r>
          </a:p>
        </p:txBody>
      </p:sp>
    </p:spTree>
    <p:extLst>
      <p:ext uri="{BB962C8B-B14F-4D97-AF65-F5344CB8AC3E}">
        <p14:creationId xmlns:p14="http://schemas.microsoft.com/office/powerpoint/2010/main" val="12954314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F50C7-6E5C-F9C7-C1D5-24B7B26E5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208495-E394-3B3E-EA6A-1D0FF7968EAA}"/>
              </a:ext>
            </a:extLst>
          </p:cNvPr>
          <p:cNvSpPr txBox="1"/>
          <p:nvPr/>
        </p:nvSpPr>
        <p:spPr>
          <a:xfrm>
            <a:off x="1547720" y="2482878"/>
            <a:ext cx="6805644" cy="60322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endParaRPr lang="ko-KR" altLang="en-US" sz="4000" b="1" spc="-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0FB4A744-5834-AAA2-BB1A-D6EC86A8171A}"/>
              </a:ext>
            </a:extLst>
          </p:cNvPr>
          <p:cNvSpPr>
            <a:spLocks noChangeArrowheads="1"/>
          </p:cNvSpPr>
          <p:nvPr/>
        </p:nvSpPr>
        <p:spPr>
          <a:xfrm>
            <a:off x="856722" y="1868942"/>
            <a:ext cx="6040494" cy="130240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schemeClr val="tx1"/>
                </a:solidFill>
                <a:latin typeface="맑은 고딕"/>
                <a:ea typeface="맑은 고딕"/>
              </a:rPr>
              <a:t>코드 </a:t>
            </a:r>
            <a:r>
              <a:rPr lang="ko-KR" altLang="en-US" sz="2000" dirty="0" err="1">
                <a:solidFill>
                  <a:schemeClr val="tx1"/>
                </a:solidFill>
                <a:latin typeface="맑은 고딕"/>
                <a:ea typeface="맑은 고딕"/>
              </a:rPr>
              <a:t>제너레이터</a:t>
            </a:r>
            <a:endParaRPr lang="en-US" altLang="ko-KR" sz="2000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3C79BA00-BF5A-60C0-F6A6-612B032A111E}"/>
              </a:ext>
            </a:extLst>
          </p:cNvPr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984A2727-C5A6-67B1-BB69-2C48CE6CC5B5}"/>
              </a:ext>
            </a:extLst>
          </p:cNvPr>
          <p:cNvSpPr txBox="1"/>
          <p:nvPr/>
        </p:nvSpPr>
        <p:spPr>
          <a:xfrm>
            <a:off x="332803" y="795702"/>
            <a:ext cx="6708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Ⅱ. </a:t>
            </a:r>
            <a:r>
              <a:rPr kumimoji="1" lang="ko-KR" altLang="en-US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코드 </a:t>
            </a:r>
            <a:r>
              <a:rPr kumimoji="1" lang="ko-KR" altLang="en-US" sz="4000" dirty="0" err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제러네이터</a:t>
            </a:r>
            <a:endParaRPr lang="en-US" altLang="ko-KR" sz="40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D4689D-3807-7FCE-34AF-BBE06F21BB7D}"/>
              </a:ext>
            </a:extLst>
          </p:cNvPr>
          <p:cNvGrpSpPr/>
          <p:nvPr/>
        </p:nvGrpSpPr>
        <p:grpSpPr>
          <a:xfrm>
            <a:off x="1425836" y="3212976"/>
            <a:ext cx="5735164" cy="1117600"/>
            <a:chOff x="3728864" y="4406900"/>
            <a:chExt cx="5735164" cy="1117600"/>
          </a:xfrm>
        </p:grpSpPr>
        <p:sp>
          <p:nvSpPr>
            <p:cNvPr id="22" name="직사각형 4">
              <a:extLst>
                <a:ext uri="{FF2B5EF4-FFF2-40B4-BE49-F238E27FC236}">
                  <a16:creationId xmlns:a16="http://schemas.microsoft.com/office/drawing/2014/main" id="{6E87E37F-FA6A-C47A-95FE-64F262A624BF}"/>
                </a:ext>
              </a:extLst>
            </p:cNvPr>
            <p:cNvSpPr/>
            <p:nvPr/>
          </p:nvSpPr>
          <p:spPr>
            <a:xfrm>
              <a:off x="3728864" y="4406900"/>
              <a:ext cx="5735164" cy="279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2.1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코드 </a:t>
              </a:r>
              <a:r>
                <a:rPr lang="ko-KR" altLang="en-US" sz="14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제너레이터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소개</a:t>
              </a:r>
            </a:p>
          </p:txBody>
        </p:sp>
        <p:sp>
          <p:nvSpPr>
            <p:cNvPr id="23" name="직사각형 4">
              <a:extLst>
                <a:ext uri="{FF2B5EF4-FFF2-40B4-BE49-F238E27FC236}">
                  <a16:creationId xmlns:a16="http://schemas.microsoft.com/office/drawing/2014/main" id="{D37CD8AE-E511-F225-5878-26CCA88C689A}"/>
                </a:ext>
              </a:extLst>
            </p:cNvPr>
            <p:cNvSpPr/>
            <p:nvPr/>
          </p:nvSpPr>
          <p:spPr>
            <a:xfrm>
              <a:off x="3728864" y="4686300"/>
              <a:ext cx="5735164" cy="279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2.2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데이터베이스 연결</a:t>
              </a:r>
            </a:p>
          </p:txBody>
        </p:sp>
        <p:sp>
          <p:nvSpPr>
            <p:cNvPr id="24" name="직사각형 4">
              <a:extLst>
                <a:ext uri="{FF2B5EF4-FFF2-40B4-BE49-F238E27FC236}">
                  <a16:creationId xmlns:a16="http://schemas.microsoft.com/office/drawing/2014/main" id="{F1DE55E2-0D2B-DEC1-B95D-9271642EE3A9}"/>
                </a:ext>
              </a:extLst>
            </p:cNvPr>
            <p:cNvSpPr/>
            <p:nvPr/>
          </p:nvSpPr>
          <p:spPr>
            <a:xfrm>
              <a:off x="3728864" y="49657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2.3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파일 생성</a:t>
              </a:r>
            </a:p>
          </p:txBody>
        </p:sp>
        <p:sp>
          <p:nvSpPr>
            <p:cNvPr id="29" name="직사각형 4">
              <a:extLst>
                <a:ext uri="{FF2B5EF4-FFF2-40B4-BE49-F238E27FC236}">
                  <a16:creationId xmlns:a16="http://schemas.microsoft.com/office/drawing/2014/main" id="{CEBE6476-17B4-60F4-D0A0-B43D5E35F883}"/>
                </a:ext>
              </a:extLst>
            </p:cNvPr>
            <p:cNvSpPr/>
            <p:nvPr/>
          </p:nvSpPr>
          <p:spPr>
            <a:xfrm>
              <a:off x="3728864" y="52451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2.4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실행 가이드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825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42DF8-BDE7-0DB8-103E-9DC66F72F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1D51F-E681-3F62-015E-1B398937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연결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209D7D-393E-0E68-1186-B00139243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실제로 동작하는 코드를 생성하기 위해 데이터베이스의 테이블 정보를 가져올 수 있도록 데이터베이스 정보를 입력</a:t>
            </a:r>
            <a:r>
              <a:rPr lang="en-US" altLang="ko-KR" dirty="0"/>
              <a:t>, </a:t>
            </a:r>
            <a:r>
              <a:rPr lang="ko-KR" altLang="en-US" dirty="0"/>
              <a:t>생성된 코드가 저장될 폴더명을 입력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45B2C6-11A1-6B80-BC6F-DF75A4615D58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C6B310-4C6F-B01A-0879-097D3E4C6A80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사용자 정보 입력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38FF30-8D6F-9ED9-A7E8-7B31C2EE8DED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4DD1FD-4D55-3344-9DC8-9871EA08B864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테이블을 조회할 데이터베이스 주소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스키마까지 입력 필수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데이터베이스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username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데이터베이스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password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생성된 코드가 저장될 </a:t>
            </a:r>
            <a:r>
              <a:rPr kumimoji="1" lang="ko-KR" altLang="en-US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폴더명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eclipse/[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입력한 </a:t>
            </a:r>
            <a:r>
              <a:rPr kumimoji="1" lang="ko-KR" altLang="en-US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폴더명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]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으로 생성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버튼 클릭 시 조회된 테이블마다 표 출력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en-US" altLang="ko-KR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url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username, password, path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중 하나라도 입력이 안된 경우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alert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창</a:t>
            </a:r>
          </a:p>
        </p:txBody>
      </p:sp>
      <p:sp>
        <p:nvSpPr>
          <p:cNvPr id="20" name="Oval 44">
            <a:extLst>
              <a:ext uri="{FF2B5EF4-FFF2-40B4-BE49-F238E27FC236}">
                <a16:creationId xmlns:a16="http://schemas.microsoft.com/office/drawing/2014/main" id="{A0A87E00-B8FF-6D4A-F64C-3CA50BC33C63}"/>
              </a:ext>
            </a:extLst>
          </p:cNvPr>
          <p:cNvSpPr/>
          <p:nvPr/>
        </p:nvSpPr>
        <p:spPr>
          <a:xfrm>
            <a:off x="7345605" y="196075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2C5165A-3E27-22E3-EFF1-DF6BB39DD3BE}"/>
              </a:ext>
            </a:extLst>
          </p:cNvPr>
          <p:cNvGrpSpPr/>
          <p:nvPr/>
        </p:nvGrpSpPr>
        <p:grpSpPr>
          <a:xfrm>
            <a:off x="599307" y="2022763"/>
            <a:ext cx="6228692" cy="4000318"/>
            <a:chOff x="58524" y="958500"/>
            <a:chExt cx="6988759" cy="5246565"/>
          </a:xfrm>
        </p:grpSpPr>
        <p:sp>
          <p:nvSpPr>
            <p:cNvPr id="11" name="Google Shape;130;p25">
              <a:extLst>
                <a:ext uri="{FF2B5EF4-FFF2-40B4-BE49-F238E27FC236}">
                  <a16:creationId xmlns:a16="http://schemas.microsoft.com/office/drawing/2014/main" id="{0B55B084-7785-88DD-DA20-17AAB846EFD8}"/>
                </a:ext>
              </a:extLst>
            </p:cNvPr>
            <p:cNvSpPr/>
            <p:nvPr/>
          </p:nvSpPr>
          <p:spPr>
            <a:xfrm>
              <a:off x="58524" y="958500"/>
              <a:ext cx="6988759" cy="5246565"/>
            </a:xfrm>
            <a:prstGeom prst="rect">
              <a:avLst/>
            </a:prstGeom>
            <a:solidFill>
              <a:schemeClr val="lt1"/>
            </a:solidFill>
            <a:ln w="1905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grpSp>
          <p:nvGrpSpPr>
            <p:cNvPr id="12" name="Google Shape;131;p25">
              <a:extLst>
                <a:ext uri="{FF2B5EF4-FFF2-40B4-BE49-F238E27FC236}">
                  <a16:creationId xmlns:a16="http://schemas.microsoft.com/office/drawing/2014/main" id="{7B6EFEFC-84A5-7E51-E925-42F8AB39D927}"/>
                </a:ext>
              </a:extLst>
            </p:cNvPr>
            <p:cNvGrpSpPr/>
            <p:nvPr/>
          </p:nvGrpSpPr>
          <p:grpSpPr>
            <a:xfrm>
              <a:off x="367463" y="1194985"/>
              <a:ext cx="4559101" cy="823196"/>
              <a:chOff x="637504" y="462445"/>
              <a:chExt cx="4559101" cy="915679"/>
            </a:xfrm>
          </p:grpSpPr>
          <p:sp>
            <p:nvSpPr>
              <p:cNvPr id="29" name="Google Shape;132;p25">
                <a:extLst>
                  <a:ext uri="{FF2B5EF4-FFF2-40B4-BE49-F238E27FC236}">
                    <a16:creationId xmlns:a16="http://schemas.microsoft.com/office/drawing/2014/main" id="{121268EE-94E3-CD75-154D-E9E68517937C}"/>
                  </a:ext>
                </a:extLst>
              </p:cNvPr>
              <p:cNvSpPr/>
              <p:nvPr/>
            </p:nvSpPr>
            <p:spPr>
              <a:xfrm>
                <a:off x="637505" y="869324"/>
                <a:ext cx="4559100" cy="508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endParaRPr>
              </a:p>
            </p:txBody>
          </p:sp>
          <p:sp>
            <p:nvSpPr>
              <p:cNvPr id="30" name="Google Shape;133;p25">
                <a:extLst>
                  <a:ext uri="{FF2B5EF4-FFF2-40B4-BE49-F238E27FC236}">
                    <a16:creationId xmlns:a16="http://schemas.microsoft.com/office/drawing/2014/main" id="{F34A8DB1-7961-511C-E92A-FB3F820ABF8F}"/>
                  </a:ext>
                </a:extLst>
              </p:cNvPr>
              <p:cNvSpPr txBox="1"/>
              <p:nvPr/>
            </p:nvSpPr>
            <p:spPr>
              <a:xfrm>
                <a:off x="637504" y="462445"/>
                <a:ext cx="3895800" cy="308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200" b="0" i="0" u="none" strike="noStrike" cap="none" dirty="0">
                    <a:solidFill>
                      <a:schemeClr val="dk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"/>
                    <a:sym typeface="Malgun Gothic"/>
                  </a:rPr>
                  <a:t>데이터베이스 URL :</a:t>
                </a:r>
                <a:endParaRPr sz="1200" b="0" i="0" u="none" strike="noStrike" cap="none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" name="Google Shape;134;p25">
              <a:extLst>
                <a:ext uri="{FF2B5EF4-FFF2-40B4-BE49-F238E27FC236}">
                  <a16:creationId xmlns:a16="http://schemas.microsoft.com/office/drawing/2014/main" id="{3351DC71-F107-3FE6-6D26-7CB5AC9FA88E}"/>
                </a:ext>
              </a:extLst>
            </p:cNvPr>
            <p:cNvGrpSpPr/>
            <p:nvPr/>
          </p:nvGrpSpPr>
          <p:grpSpPr>
            <a:xfrm>
              <a:off x="367463" y="2258219"/>
              <a:ext cx="4559101" cy="823196"/>
              <a:chOff x="637504" y="462445"/>
              <a:chExt cx="4559101" cy="915679"/>
            </a:xfrm>
          </p:grpSpPr>
          <p:sp>
            <p:nvSpPr>
              <p:cNvPr id="27" name="Google Shape;135;p25">
                <a:extLst>
                  <a:ext uri="{FF2B5EF4-FFF2-40B4-BE49-F238E27FC236}">
                    <a16:creationId xmlns:a16="http://schemas.microsoft.com/office/drawing/2014/main" id="{ECDD5450-78DC-59BB-4F1F-C5515A0C7D48}"/>
                  </a:ext>
                </a:extLst>
              </p:cNvPr>
              <p:cNvSpPr/>
              <p:nvPr/>
            </p:nvSpPr>
            <p:spPr>
              <a:xfrm>
                <a:off x="637505" y="869324"/>
                <a:ext cx="4559100" cy="508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endParaRPr>
              </a:p>
            </p:txBody>
          </p:sp>
          <p:sp>
            <p:nvSpPr>
              <p:cNvPr id="28" name="Google Shape;136;p25">
                <a:extLst>
                  <a:ext uri="{FF2B5EF4-FFF2-40B4-BE49-F238E27FC236}">
                    <a16:creationId xmlns:a16="http://schemas.microsoft.com/office/drawing/2014/main" id="{8E33B006-1558-02CA-3B01-3BD67FB08F69}"/>
                  </a:ext>
                </a:extLst>
              </p:cNvPr>
              <p:cNvSpPr txBox="1"/>
              <p:nvPr/>
            </p:nvSpPr>
            <p:spPr>
              <a:xfrm>
                <a:off x="637504" y="462445"/>
                <a:ext cx="3895800" cy="308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200" b="0" i="0" u="none" strike="noStrike" cap="none">
                    <a:solidFill>
                      <a:schemeClr val="dk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"/>
                    <a:sym typeface="Malgun Gothic"/>
                  </a:rPr>
                  <a:t>사용자명 :</a:t>
                </a:r>
                <a:endParaRPr sz="1200" b="0" i="0" u="none" strike="noStrike" cap="none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" name="Google Shape;137;p25">
              <a:extLst>
                <a:ext uri="{FF2B5EF4-FFF2-40B4-BE49-F238E27FC236}">
                  <a16:creationId xmlns:a16="http://schemas.microsoft.com/office/drawing/2014/main" id="{ED1B94D8-B2E2-0B4C-324C-6012E303456D}"/>
                </a:ext>
              </a:extLst>
            </p:cNvPr>
            <p:cNvGrpSpPr/>
            <p:nvPr/>
          </p:nvGrpSpPr>
          <p:grpSpPr>
            <a:xfrm>
              <a:off x="367463" y="3318557"/>
              <a:ext cx="4559101" cy="823196"/>
              <a:chOff x="637504" y="462445"/>
              <a:chExt cx="4559101" cy="915679"/>
            </a:xfrm>
          </p:grpSpPr>
          <p:sp>
            <p:nvSpPr>
              <p:cNvPr id="24" name="Google Shape;138;p25">
                <a:extLst>
                  <a:ext uri="{FF2B5EF4-FFF2-40B4-BE49-F238E27FC236}">
                    <a16:creationId xmlns:a16="http://schemas.microsoft.com/office/drawing/2014/main" id="{99F0D3C1-BFEF-2571-FDB6-A298A10DF7FB}"/>
                  </a:ext>
                </a:extLst>
              </p:cNvPr>
              <p:cNvSpPr/>
              <p:nvPr/>
            </p:nvSpPr>
            <p:spPr>
              <a:xfrm>
                <a:off x="637505" y="869324"/>
                <a:ext cx="4559100" cy="508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endParaRPr>
              </a:p>
            </p:txBody>
          </p:sp>
          <p:sp>
            <p:nvSpPr>
              <p:cNvPr id="26" name="Google Shape;139;p25">
                <a:extLst>
                  <a:ext uri="{FF2B5EF4-FFF2-40B4-BE49-F238E27FC236}">
                    <a16:creationId xmlns:a16="http://schemas.microsoft.com/office/drawing/2014/main" id="{BF8AC9DB-A43F-1D8A-E9C9-745830F2241B}"/>
                  </a:ext>
                </a:extLst>
              </p:cNvPr>
              <p:cNvSpPr txBox="1"/>
              <p:nvPr/>
            </p:nvSpPr>
            <p:spPr>
              <a:xfrm>
                <a:off x="637504" y="462445"/>
                <a:ext cx="3895800" cy="308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200" b="0" i="0" u="none" strike="noStrike" cap="none">
                    <a:solidFill>
                      <a:schemeClr val="dk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"/>
                    <a:sym typeface="Malgun Gothic"/>
                  </a:rPr>
                  <a:t>비밀번호 :</a:t>
                </a:r>
                <a:endParaRPr sz="1200" b="0" i="0" u="none" strike="noStrike" cap="none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" name="Google Shape;140;p25">
              <a:extLst>
                <a:ext uri="{FF2B5EF4-FFF2-40B4-BE49-F238E27FC236}">
                  <a16:creationId xmlns:a16="http://schemas.microsoft.com/office/drawing/2014/main" id="{B5BDE869-DFCA-5BF7-A43E-118361849F08}"/>
                </a:ext>
              </a:extLst>
            </p:cNvPr>
            <p:cNvGrpSpPr/>
            <p:nvPr/>
          </p:nvGrpSpPr>
          <p:grpSpPr>
            <a:xfrm>
              <a:off x="367463" y="4378896"/>
              <a:ext cx="4559101" cy="823196"/>
              <a:chOff x="637504" y="462445"/>
              <a:chExt cx="4559101" cy="915679"/>
            </a:xfrm>
          </p:grpSpPr>
          <p:sp>
            <p:nvSpPr>
              <p:cNvPr id="21" name="Google Shape;141;p25">
                <a:extLst>
                  <a:ext uri="{FF2B5EF4-FFF2-40B4-BE49-F238E27FC236}">
                    <a16:creationId xmlns:a16="http://schemas.microsoft.com/office/drawing/2014/main" id="{D6C0E77B-3838-1A1F-D6FD-076B4EA4A27C}"/>
                  </a:ext>
                </a:extLst>
              </p:cNvPr>
              <p:cNvSpPr/>
              <p:nvPr/>
            </p:nvSpPr>
            <p:spPr>
              <a:xfrm>
                <a:off x="637505" y="869324"/>
                <a:ext cx="4559100" cy="508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endParaRPr>
              </a:p>
            </p:txBody>
          </p:sp>
          <p:sp>
            <p:nvSpPr>
              <p:cNvPr id="22" name="Google Shape;142;p25">
                <a:extLst>
                  <a:ext uri="{FF2B5EF4-FFF2-40B4-BE49-F238E27FC236}">
                    <a16:creationId xmlns:a16="http://schemas.microsoft.com/office/drawing/2014/main" id="{682C306C-6D55-BDEA-A572-203E30FBCBC1}"/>
                  </a:ext>
                </a:extLst>
              </p:cNvPr>
              <p:cNvSpPr txBox="1"/>
              <p:nvPr/>
            </p:nvSpPr>
            <p:spPr>
              <a:xfrm>
                <a:off x="637504" y="462445"/>
                <a:ext cx="3895800" cy="308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200" b="0" i="0" u="none" strike="noStrike" cap="none">
                    <a:solidFill>
                      <a:schemeClr val="dk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"/>
                    <a:sym typeface="Malgun Gothic"/>
                  </a:rPr>
                  <a:t>저장할 폴더명 :</a:t>
                </a:r>
                <a:endParaRPr sz="1200" b="0" i="0" u="none" strike="noStrike" cap="none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9" name="Google Shape;143;p25">
              <a:extLst>
                <a:ext uri="{FF2B5EF4-FFF2-40B4-BE49-F238E27FC236}">
                  <a16:creationId xmlns:a16="http://schemas.microsoft.com/office/drawing/2014/main" id="{B30D9B7C-3916-A557-AD52-3206A3D48DCF}"/>
                </a:ext>
              </a:extLst>
            </p:cNvPr>
            <p:cNvSpPr/>
            <p:nvPr/>
          </p:nvSpPr>
          <p:spPr>
            <a:xfrm>
              <a:off x="367473" y="5511758"/>
              <a:ext cx="1710925" cy="45741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200" b="0" i="0" u="none" strike="noStrike" cap="none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전체 테이블 조회</a:t>
              </a:r>
              <a:endParaRPr sz="12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</p:grpSp>
      <p:sp>
        <p:nvSpPr>
          <p:cNvPr id="23" name="Oval 44">
            <a:extLst>
              <a:ext uri="{FF2B5EF4-FFF2-40B4-BE49-F238E27FC236}">
                <a16:creationId xmlns:a16="http://schemas.microsoft.com/office/drawing/2014/main" id="{6F925E93-6FEA-3CC0-F542-5215360E17F1}"/>
              </a:ext>
            </a:extLst>
          </p:cNvPr>
          <p:cNvSpPr/>
          <p:nvPr/>
        </p:nvSpPr>
        <p:spPr>
          <a:xfrm>
            <a:off x="7344670" y="284404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B548F254-6F24-1578-D760-1E1522336EC0}"/>
              </a:ext>
            </a:extLst>
          </p:cNvPr>
          <p:cNvSpPr/>
          <p:nvPr/>
        </p:nvSpPr>
        <p:spPr>
          <a:xfrm>
            <a:off x="2367675" y="216886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7B24164E-F5A9-BEF9-2B2E-07B4F3E573E9}"/>
              </a:ext>
            </a:extLst>
          </p:cNvPr>
          <p:cNvSpPr/>
          <p:nvPr/>
        </p:nvSpPr>
        <p:spPr>
          <a:xfrm>
            <a:off x="2367674" y="297364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1" name="Oval 44">
            <a:extLst>
              <a:ext uri="{FF2B5EF4-FFF2-40B4-BE49-F238E27FC236}">
                <a16:creationId xmlns:a16="http://schemas.microsoft.com/office/drawing/2014/main" id="{00257165-FE7D-ED17-2B9F-4CCC4A5EAC08}"/>
              </a:ext>
            </a:extLst>
          </p:cNvPr>
          <p:cNvSpPr/>
          <p:nvPr/>
        </p:nvSpPr>
        <p:spPr>
          <a:xfrm>
            <a:off x="2489188" y="554025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2" name="Oval 44">
            <a:extLst>
              <a:ext uri="{FF2B5EF4-FFF2-40B4-BE49-F238E27FC236}">
                <a16:creationId xmlns:a16="http://schemas.microsoft.com/office/drawing/2014/main" id="{97573F2C-795E-9D0F-3828-9150C10AF422}"/>
              </a:ext>
            </a:extLst>
          </p:cNvPr>
          <p:cNvSpPr/>
          <p:nvPr/>
        </p:nvSpPr>
        <p:spPr>
          <a:xfrm>
            <a:off x="2367672" y="460105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3" name="Oval 44">
            <a:extLst>
              <a:ext uri="{FF2B5EF4-FFF2-40B4-BE49-F238E27FC236}">
                <a16:creationId xmlns:a16="http://schemas.microsoft.com/office/drawing/2014/main" id="{4D12237C-3825-C1E3-E0ED-4CD3AE58154A}"/>
              </a:ext>
            </a:extLst>
          </p:cNvPr>
          <p:cNvSpPr/>
          <p:nvPr/>
        </p:nvSpPr>
        <p:spPr>
          <a:xfrm>
            <a:off x="2367673" y="379738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4" name="Oval 44">
            <a:extLst>
              <a:ext uri="{FF2B5EF4-FFF2-40B4-BE49-F238E27FC236}">
                <a16:creationId xmlns:a16="http://schemas.microsoft.com/office/drawing/2014/main" id="{81404930-E53F-5D0E-0377-B9F85DBE9F23}"/>
              </a:ext>
            </a:extLst>
          </p:cNvPr>
          <p:cNvSpPr/>
          <p:nvPr/>
        </p:nvSpPr>
        <p:spPr>
          <a:xfrm>
            <a:off x="7344670" y="317182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5" name="Oval 44">
            <a:extLst>
              <a:ext uri="{FF2B5EF4-FFF2-40B4-BE49-F238E27FC236}">
                <a16:creationId xmlns:a16="http://schemas.microsoft.com/office/drawing/2014/main" id="{99BB1CED-5510-32D8-00AF-047472698643}"/>
              </a:ext>
            </a:extLst>
          </p:cNvPr>
          <p:cNvSpPr/>
          <p:nvPr/>
        </p:nvSpPr>
        <p:spPr>
          <a:xfrm>
            <a:off x="7344670" y="350448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36" name="Oval 44">
            <a:extLst>
              <a:ext uri="{FF2B5EF4-FFF2-40B4-BE49-F238E27FC236}">
                <a16:creationId xmlns:a16="http://schemas.microsoft.com/office/drawing/2014/main" id="{FF54BC05-B0EA-F4BA-0C61-EC12E7AAA5FB}"/>
              </a:ext>
            </a:extLst>
          </p:cNvPr>
          <p:cNvSpPr/>
          <p:nvPr/>
        </p:nvSpPr>
        <p:spPr>
          <a:xfrm>
            <a:off x="7343765" y="438290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4" name="직사각형 31">
            <a:extLst>
              <a:ext uri="{FF2B5EF4-FFF2-40B4-BE49-F238E27FC236}">
                <a16:creationId xmlns:a16="http://schemas.microsoft.com/office/drawing/2014/main" id="{4A452C57-07B4-F763-2D4A-0C600D4CA20A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코드 </a:t>
            </a:r>
            <a:r>
              <a:rPr kumimoji="1" lang="ko-KR" altLang="en-US" sz="1000" b="0" dirty="0" err="1">
                <a:solidFill>
                  <a:schemeClr val="tx1"/>
                </a:solidFill>
                <a:latin typeface="맑은 고딕"/>
                <a:ea typeface="맑은 고딕"/>
              </a:rPr>
              <a:t>제너레니터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2.2.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데이터베이스 연결</a:t>
            </a:r>
          </a:p>
        </p:txBody>
      </p:sp>
    </p:spTree>
    <p:extLst>
      <p:ext uri="{BB962C8B-B14F-4D97-AF65-F5344CB8AC3E}">
        <p14:creationId xmlns:p14="http://schemas.microsoft.com/office/powerpoint/2010/main" val="83984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8DF17-B68C-A8AE-4D68-FA6688DCE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D3C1D-7274-16C8-1910-324974B0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연결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82923-72E8-E24C-BF2D-8C13AF2CD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조회된 테이블의 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/>
              <a:t>데이터타입</a:t>
            </a:r>
            <a:r>
              <a:rPr lang="en-US" altLang="ko-KR" dirty="0"/>
              <a:t>, </a:t>
            </a:r>
            <a:r>
              <a:rPr lang="ko-KR" altLang="en-US" dirty="0"/>
              <a:t>기본 키 정보를 안내</a:t>
            </a:r>
            <a:r>
              <a:rPr lang="en-US" altLang="ko-KR" dirty="0"/>
              <a:t>, </a:t>
            </a:r>
            <a:r>
              <a:rPr lang="ko-KR" altLang="en-US" dirty="0"/>
              <a:t>특정 테이블 관련 코드를 생성할 수 있도록 버튼 제공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077F8E4-2263-2AD9-8007-169C241AE646}"/>
              </a:ext>
            </a:extLst>
          </p:cNvPr>
          <p:cNvGrpSpPr/>
          <p:nvPr/>
        </p:nvGrpSpPr>
        <p:grpSpPr>
          <a:xfrm>
            <a:off x="380492" y="1484784"/>
            <a:ext cx="9137212" cy="4716524"/>
            <a:chOff x="380492" y="1484784"/>
            <a:chExt cx="9137212" cy="471652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101AF49-ACB7-EEBE-7E92-9914EAD246C6}"/>
                </a:ext>
              </a:extLst>
            </p:cNvPr>
            <p:cNvSpPr/>
            <p:nvPr/>
          </p:nvSpPr>
          <p:spPr>
            <a:xfrm>
              <a:off x="380492" y="1844539"/>
              <a:ext cx="6668008" cy="4356769"/>
            </a:xfrm>
            <a:prstGeom prst="rect">
              <a:avLst/>
            </a:prstGeom>
            <a:noFill/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anchor="ctr"/>
            <a:lstStyle/>
            <a:p>
              <a:pPr algn="ctr" latinLnBrk="0">
                <a:spcBef>
                  <a:spcPct val="50000"/>
                </a:spcBef>
                <a:buClr>
                  <a:schemeClr val="bg2"/>
                </a:buClr>
                <a:defRPr/>
              </a:pPr>
              <a:endParaRPr kumimoji="1" lang="ko-KR" altLang="en-US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042387E-E8D4-F513-2F6A-C35B7908B4BF}"/>
                </a:ext>
              </a:extLst>
            </p:cNvPr>
            <p:cNvSpPr/>
            <p:nvPr/>
          </p:nvSpPr>
          <p:spPr>
            <a:xfrm>
              <a:off x="1660982" y="1488077"/>
              <a:ext cx="4105343" cy="307777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pPr algn="ctr" eaLnBrk="0" latinLnBrk="0">
                <a:lnSpc>
                  <a:spcPct val="130000"/>
                </a:lnSpc>
                <a:spcBef>
                  <a:spcPts val="0"/>
                </a:spcBef>
                <a:buClr>
                  <a:schemeClr val="tx2"/>
                </a:buClr>
                <a:buFont typeface="Wingdings"/>
                <a:buNone/>
                <a:defRPr/>
              </a:pPr>
              <a:r>
                <a:rPr lang="ko-KR" altLang="en-US" sz="1400" u="sng" dirty="0">
                  <a:solidFill>
                    <a:schemeClr val="tx1"/>
                  </a:solidFill>
                  <a:latin typeface="맑은 고딕"/>
                  <a:ea typeface="맑은 고딕"/>
                </a:rPr>
                <a:t>전체 테이블 조회 결과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FB950CC-C029-D154-62C0-3E8B3804FB44}"/>
                </a:ext>
              </a:extLst>
            </p:cNvPr>
            <p:cNvSpPr/>
            <p:nvPr/>
          </p:nvSpPr>
          <p:spPr>
            <a:xfrm>
              <a:off x="7554192" y="1484784"/>
              <a:ext cx="1656069" cy="307777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pPr algn="ctr" eaLnBrk="0" latinLnBrk="0">
                <a:lnSpc>
                  <a:spcPct val="130000"/>
                </a:lnSpc>
                <a:spcBef>
                  <a:spcPts val="0"/>
                </a:spcBef>
                <a:buClr>
                  <a:schemeClr val="tx2"/>
                </a:buClr>
                <a:buFont typeface="Wingdings"/>
                <a:buNone/>
                <a:defRPr/>
              </a:pPr>
              <a:r>
                <a:rPr lang="ko-KR" altLang="en-US" sz="1400" u="sng" dirty="0">
                  <a:solidFill>
                    <a:schemeClr val="tx1"/>
                  </a:solidFill>
                  <a:latin typeface="맑은 고딕"/>
                  <a:ea typeface="맑은 고딕"/>
                </a:rPr>
                <a:t>설명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D8FAC7D-7774-A231-73BC-2CE8A1873C9B}"/>
                </a:ext>
              </a:extLst>
            </p:cNvPr>
            <p:cNvSpPr/>
            <p:nvPr/>
          </p:nvSpPr>
          <p:spPr>
            <a:xfrm>
              <a:off x="7246750" y="1844539"/>
              <a:ext cx="2270954" cy="43567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tIns="108000" anchor="t" anchorCtr="0"/>
            <a:lstStyle/>
            <a:p>
              <a:pPr marL="360000" lvl="1" latinLnBrk="0">
                <a:lnSpc>
                  <a:spcPct val="150000"/>
                </a:lnSpc>
                <a:spcBef>
                  <a:spcPct val="30000"/>
                </a:spcBef>
                <a:buClr>
                  <a:srgbClr val="000000"/>
                </a:buClr>
                <a:defRPr/>
              </a:pPr>
              <a:r>
                <a:rPr kumimoji="1" lang="ko-KR" altLang="en-US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조회된 테이블들의 테이블명 출력</a:t>
              </a:r>
            </a:p>
            <a:p>
              <a:pPr marL="360000" lvl="1" latinLnBrk="0">
                <a:lnSpc>
                  <a:spcPct val="150000"/>
                </a:lnSpc>
                <a:spcBef>
                  <a:spcPct val="30000"/>
                </a:spcBef>
                <a:buClr>
                  <a:srgbClr val="000000"/>
                </a:buClr>
                <a:defRPr/>
              </a:pPr>
              <a:r>
                <a:rPr kumimoji="1" lang="ko-KR" altLang="en-US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해당 테이블의 컬럼명과 데이터타입</a:t>
              </a:r>
              <a:r>
                <a:rPr kumimoji="1"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, </a:t>
              </a:r>
              <a:r>
                <a:rPr kumimoji="1" lang="ko-KR" altLang="en-US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기본 키 여부를 표로 출력</a:t>
              </a:r>
            </a:p>
            <a:p>
              <a:pPr marL="360000" lvl="1" latinLnBrk="0">
                <a:lnSpc>
                  <a:spcPct val="150000"/>
                </a:lnSpc>
                <a:spcBef>
                  <a:spcPct val="30000"/>
                </a:spcBef>
                <a:buClr>
                  <a:srgbClr val="000000"/>
                </a:buClr>
                <a:defRPr/>
              </a:pPr>
              <a:r>
                <a:rPr kumimoji="1" lang="ko-KR" altLang="en-US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해당 컬럼이 기본 키인 경우 기본 키 칸에 표시</a:t>
              </a:r>
            </a:p>
            <a:p>
              <a:pPr marL="360000" lvl="1" latinLnBrk="0">
                <a:lnSpc>
                  <a:spcPct val="150000"/>
                </a:lnSpc>
                <a:spcBef>
                  <a:spcPct val="30000"/>
                </a:spcBef>
                <a:buClr>
                  <a:srgbClr val="000000"/>
                </a:buClr>
                <a:defRPr/>
              </a:pPr>
              <a:r>
                <a:rPr kumimoji="1" lang="ko-KR" altLang="en-US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테이블 정보를 나타낸 표 아래에 해당 테이블과 관련된 코드를 생성하는 버튼 출력</a:t>
              </a:r>
              <a:br>
                <a:rPr kumimoji="1"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</a:br>
              <a:r>
                <a:rPr kumimoji="1" lang="ko-KR" altLang="en-US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버튼 클릭 시 생성 결과를 </a:t>
              </a:r>
              <a:r>
                <a:rPr kumimoji="1"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eclipse </a:t>
              </a:r>
              <a:r>
                <a:rPr kumimoji="1" lang="ko-KR" altLang="en-US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안내창으로 알림</a:t>
              </a:r>
            </a:p>
          </p:txBody>
        </p:sp>
      </p:grpSp>
      <p:sp>
        <p:nvSpPr>
          <p:cNvPr id="11" name="Oval 44">
            <a:extLst>
              <a:ext uri="{FF2B5EF4-FFF2-40B4-BE49-F238E27FC236}">
                <a16:creationId xmlns:a16="http://schemas.microsoft.com/office/drawing/2014/main" id="{2684CA8D-5D0B-BFB0-926D-55DF8E0136D1}"/>
              </a:ext>
            </a:extLst>
          </p:cNvPr>
          <p:cNvSpPr/>
          <p:nvPr/>
        </p:nvSpPr>
        <p:spPr>
          <a:xfrm>
            <a:off x="7345605" y="196075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2" name="Oval 44">
            <a:extLst>
              <a:ext uri="{FF2B5EF4-FFF2-40B4-BE49-F238E27FC236}">
                <a16:creationId xmlns:a16="http://schemas.microsoft.com/office/drawing/2014/main" id="{A2DBFA73-D949-4E95-EFEC-245FA3786837}"/>
              </a:ext>
            </a:extLst>
          </p:cNvPr>
          <p:cNvSpPr/>
          <p:nvPr/>
        </p:nvSpPr>
        <p:spPr>
          <a:xfrm>
            <a:off x="7344670" y="259030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566F1411-BDF0-A310-01AF-25CE03334C5B}"/>
              </a:ext>
            </a:extLst>
          </p:cNvPr>
          <p:cNvSpPr/>
          <p:nvPr/>
        </p:nvSpPr>
        <p:spPr>
          <a:xfrm>
            <a:off x="7344670" y="346500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FD2DDDBB-8295-A9FB-3A82-D04E5018F5BD}"/>
              </a:ext>
            </a:extLst>
          </p:cNvPr>
          <p:cNvSpPr/>
          <p:nvPr/>
        </p:nvSpPr>
        <p:spPr>
          <a:xfrm>
            <a:off x="7344670" y="432910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0ECFABC-672C-A092-03C0-A779F2C9C9DD}"/>
              </a:ext>
            </a:extLst>
          </p:cNvPr>
          <p:cNvGrpSpPr/>
          <p:nvPr/>
        </p:nvGrpSpPr>
        <p:grpSpPr>
          <a:xfrm>
            <a:off x="599892" y="2037419"/>
            <a:ext cx="6227521" cy="3971005"/>
            <a:chOff x="280816" y="1769708"/>
            <a:chExt cx="5752304" cy="4539587"/>
          </a:xfrm>
        </p:grpSpPr>
        <p:sp>
          <p:nvSpPr>
            <p:cNvPr id="38" name="Google Shape;157;p26">
              <a:extLst>
                <a:ext uri="{FF2B5EF4-FFF2-40B4-BE49-F238E27FC236}">
                  <a16:creationId xmlns:a16="http://schemas.microsoft.com/office/drawing/2014/main" id="{9C30077D-04E8-E95F-02A5-38EC1EC0BCF2}"/>
                </a:ext>
              </a:extLst>
            </p:cNvPr>
            <p:cNvSpPr/>
            <p:nvPr/>
          </p:nvSpPr>
          <p:spPr>
            <a:xfrm>
              <a:off x="280816" y="1769708"/>
              <a:ext cx="5752304" cy="4537153"/>
            </a:xfrm>
            <a:prstGeom prst="rect">
              <a:avLst/>
            </a:prstGeom>
            <a:solidFill>
              <a:schemeClr val="lt1"/>
            </a:solidFill>
            <a:ln w="1905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9" name="Google Shape;158;p26">
              <a:extLst>
                <a:ext uri="{FF2B5EF4-FFF2-40B4-BE49-F238E27FC236}">
                  <a16:creationId xmlns:a16="http://schemas.microsoft.com/office/drawing/2014/main" id="{AB31510E-FB1C-5235-ACAF-78C25476F2E5}"/>
                </a:ext>
              </a:extLst>
            </p:cNvPr>
            <p:cNvSpPr txBox="1"/>
            <p:nvPr/>
          </p:nvSpPr>
          <p:spPr>
            <a:xfrm>
              <a:off x="589916" y="2248231"/>
              <a:ext cx="1810470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200" b="1" i="0" u="none" strike="noStrike" cap="none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테이블1</a:t>
              </a:r>
              <a:endParaRPr sz="12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40" name="Google Shape;159;p26">
              <a:extLst>
                <a:ext uri="{FF2B5EF4-FFF2-40B4-BE49-F238E27FC236}">
                  <a16:creationId xmlns:a16="http://schemas.microsoft.com/office/drawing/2014/main" id="{0C29D1A9-F3BB-744B-CCD7-1241EE337158}"/>
                </a:ext>
              </a:extLst>
            </p:cNvPr>
            <p:cNvSpPr txBox="1"/>
            <p:nvPr/>
          </p:nvSpPr>
          <p:spPr>
            <a:xfrm>
              <a:off x="451461" y="1840610"/>
              <a:ext cx="2036137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ko-KR" sz="1400" b="1" i="0" u="none" strike="noStrike" cap="none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테이블 목록</a:t>
              </a:r>
              <a:endParaRPr sz="1400" b="0" i="0" u="none" strike="noStrike" cap="non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  <p:sp>
          <p:nvSpPr>
            <p:cNvPr id="41" name="Google Shape;160;p26">
              <a:extLst>
                <a:ext uri="{FF2B5EF4-FFF2-40B4-BE49-F238E27FC236}">
                  <a16:creationId xmlns:a16="http://schemas.microsoft.com/office/drawing/2014/main" id="{CEFA62F3-25C8-1DD9-D057-D64FFA8A0E77}"/>
                </a:ext>
              </a:extLst>
            </p:cNvPr>
            <p:cNvSpPr txBox="1"/>
            <p:nvPr/>
          </p:nvSpPr>
          <p:spPr>
            <a:xfrm>
              <a:off x="588274" y="5160799"/>
              <a:ext cx="1810470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200" b="1" i="0" u="none" strike="noStrike" cap="none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테이블</a:t>
              </a:r>
              <a:r>
                <a:rPr lang="ko-KR" sz="1200" b="1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2</a:t>
              </a:r>
              <a:endParaRPr sz="12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graphicFrame>
          <p:nvGraphicFramePr>
            <p:cNvPr id="42" name="Google Shape;162;p26">
              <a:extLst>
                <a:ext uri="{FF2B5EF4-FFF2-40B4-BE49-F238E27FC236}">
                  <a16:creationId xmlns:a16="http://schemas.microsoft.com/office/drawing/2014/main" id="{665C76D5-089A-849B-A2B5-97D40F0D823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55559972"/>
                </p:ext>
              </p:extLst>
            </p:nvPr>
          </p:nvGraphicFramePr>
          <p:xfrm>
            <a:off x="589916" y="2557966"/>
            <a:ext cx="2668138" cy="2090482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96285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6285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6285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49151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b="1" dirty="0" err="1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컬럼명</a:t>
                        </a:r>
                        <a:endParaRPr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b="1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데이터타입</a:t>
                        </a:r>
                        <a:endParaRPr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b="1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기본키</a:t>
                        </a:r>
                        <a:endParaRPr sz="12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17566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컬럼1</a:t>
                        </a:r>
                        <a:endParaRPr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dirty="0" err="1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int</a:t>
                        </a:r>
                        <a:endPara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●</a:t>
                        </a:r>
                        <a:endParaRPr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17566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컬럼2</a:t>
                        </a:r>
                        <a:endParaRPr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dirty="0" err="1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varchar</a:t>
                        </a:r>
                        <a:endPara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○</a:t>
                        </a:r>
                        <a:endPara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17566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컬럼3</a:t>
                        </a:r>
                        <a:endParaRPr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dirty="0" err="1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datetime</a:t>
                        </a:r>
                        <a:endPara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○</a:t>
                        </a:r>
                        <a:endPara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17566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…</a:t>
                        </a:r>
                        <a:endPara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…</a:t>
                        </a:r>
                        <a:endParaRPr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…</a:t>
                        </a:r>
                        <a:endPara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43" name="Google Shape;163;p26">
              <a:extLst>
                <a:ext uri="{FF2B5EF4-FFF2-40B4-BE49-F238E27FC236}">
                  <a16:creationId xmlns:a16="http://schemas.microsoft.com/office/drawing/2014/main" id="{0A524EB7-50B9-754E-2CE7-A963065C155A}"/>
                </a:ext>
              </a:extLst>
            </p:cNvPr>
            <p:cNvSpPr/>
            <p:nvPr/>
          </p:nvSpPr>
          <p:spPr>
            <a:xfrm>
              <a:off x="589916" y="4709076"/>
              <a:ext cx="1579669" cy="32495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200" b="0" i="0" u="none" strike="noStrike" cap="none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테이블1 생성</a:t>
              </a:r>
              <a:endParaRPr sz="1200" b="0" i="0" u="none" strike="noStrike" cap="non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  <p:graphicFrame>
          <p:nvGraphicFramePr>
            <p:cNvPr id="44" name="Google Shape;162;p26">
              <a:extLst>
                <a:ext uri="{FF2B5EF4-FFF2-40B4-BE49-F238E27FC236}">
                  <a16:creationId xmlns:a16="http://schemas.microsoft.com/office/drawing/2014/main" id="{15F83660-309A-583C-BE3E-1D8414508AD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5011476"/>
                </p:ext>
              </p:extLst>
            </p:nvPr>
          </p:nvGraphicFramePr>
          <p:xfrm>
            <a:off x="589916" y="5473102"/>
            <a:ext cx="2668138" cy="83619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96285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6285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6285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18847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b="1" dirty="0" err="1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컬럼명</a:t>
                        </a:r>
                        <a:endParaRPr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b="1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데이터타입</a:t>
                        </a:r>
                        <a:endParaRPr sz="12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b="1" dirty="0" err="1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기본키</a:t>
                        </a:r>
                        <a:endParaRPr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18847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컬럼1</a:t>
                        </a:r>
                        <a:endPara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dirty="0" err="1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int</a:t>
                        </a:r>
                        <a:endPara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●</a:t>
                        </a:r>
                        <a:endPara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sp>
        <p:nvSpPr>
          <p:cNvPr id="34" name="Oval 44">
            <a:extLst>
              <a:ext uri="{FF2B5EF4-FFF2-40B4-BE49-F238E27FC236}">
                <a16:creationId xmlns:a16="http://schemas.microsoft.com/office/drawing/2014/main" id="{BB8C92BF-A2A0-1394-B271-D7D602D3A0D3}"/>
              </a:ext>
            </a:extLst>
          </p:cNvPr>
          <p:cNvSpPr/>
          <p:nvPr/>
        </p:nvSpPr>
        <p:spPr>
          <a:xfrm>
            <a:off x="1643782" y="24641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5" name="Oval 44">
            <a:extLst>
              <a:ext uri="{FF2B5EF4-FFF2-40B4-BE49-F238E27FC236}">
                <a16:creationId xmlns:a16="http://schemas.microsoft.com/office/drawing/2014/main" id="{C7F581B0-5B0E-1BD8-7C3A-61DE95D222BA}"/>
              </a:ext>
            </a:extLst>
          </p:cNvPr>
          <p:cNvSpPr/>
          <p:nvPr/>
        </p:nvSpPr>
        <p:spPr>
          <a:xfrm>
            <a:off x="3719507" y="258538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6" name="Oval 44">
            <a:extLst>
              <a:ext uri="{FF2B5EF4-FFF2-40B4-BE49-F238E27FC236}">
                <a16:creationId xmlns:a16="http://schemas.microsoft.com/office/drawing/2014/main" id="{91777D62-BCB1-A3D0-7762-72A654597D7E}"/>
              </a:ext>
            </a:extLst>
          </p:cNvPr>
          <p:cNvSpPr/>
          <p:nvPr/>
        </p:nvSpPr>
        <p:spPr>
          <a:xfrm>
            <a:off x="3462934" y="314472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DA12448-0C94-F8B8-457A-2A90B1C08DD5}"/>
              </a:ext>
            </a:extLst>
          </p:cNvPr>
          <p:cNvSpPr/>
          <p:nvPr/>
        </p:nvSpPr>
        <p:spPr>
          <a:xfrm>
            <a:off x="2465393" y="471202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4" name="직사각형 31">
            <a:extLst>
              <a:ext uri="{FF2B5EF4-FFF2-40B4-BE49-F238E27FC236}">
                <a16:creationId xmlns:a16="http://schemas.microsoft.com/office/drawing/2014/main" id="{198C1C64-D1F6-056E-4437-17883184D7BC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코드 </a:t>
            </a:r>
            <a:r>
              <a:rPr kumimoji="1" lang="ko-KR" altLang="en-US" sz="1000" b="0" dirty="0" err="1">
                <a:solidFill>
                  <a:schemeClr val="tx1"/>
                </a:solidFill>
                <a:latin typeface="맑은 고딕"/>
                <a:ea typeface="맑은 고딕"/>
              </a:rPr>
              <a:t>제너레니터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2.2.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데이터베이스 연결</a:t>
            </a:r>
          </a:p>
        </p:txBody>
      </p:sp>
    </p:spTree>
    <p:extLst>
      <p:ext uri="{BB962C8B-B14F-4D97-AF65-F5344CB8AC3E}">
        <p14:creationId xmlns:p14="http://schemas.microsoft.com/office/powerpoint/2010/main" val="4026339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8CF55-881B-B052-5330-3BBD34B67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78414F04-EB95-D638-47FB-F92B1D142F24}"/>
              </a:ext>
            </a:extLst>
          </p:cNvPr>
          <p:cNvSpPr/>
          <p:nvPr/>
        </p:nvSpPr>
        <p:spPr>
          <a:xfrm>
            <a:off x="1551872" y="800708"/>
            <a:ext cx="7957559" cy="384322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FBA75F-045A-8C59-E498-7D68B89E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데이터베이스 테이블 조회 시퀀스 다이어그램</a:t>
            </a: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21A0EAA4-A8C8-105C-B7DD-E34039BE64C2}"/>
              </a:ext>
            </a:extLst>
          </p:cNvPr>
          <p:cNvSpPr/>
          <p:nvPr/>
        </p:nvSpPr>
        <p:spPr>
          <a:xfrm>
            <a:off x="272480" y="1997773"/>
            <a:ext cx="1271058" cy="70214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시퀀스</a:t>
            </a:r>
            <a:endParaRPr lang="en-US" altLang="ko-KR" sz="1400" u="sng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다이어그램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B25D67FA-D33A-902F-D4AA-02A7135E9331}"/>
              </a:ext>
            </a:extLst>
          </p:cNvPr>
          <p:cNvSpPr/>
          <p:nvPr/>
        </p:nvSpPr>
        <p:spPr>
          <a:xfrm>
            <a:off x="280815" y="4997564"/>
            <a:ext cx="1271058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592E5CDE-784C-F952-A433-3B79877749AF}"/>
              </a:ext>
            </a:extLst>
          </p:cNvPr>
          <p:cNvSpPr/>
          <p:nvPr/>
        </p:nvSpPr>
        <p:spPr>
          <a:xfrm>
            <a:off x="1551872" y="4725144"/>
            <a:ext cx="7957560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numCol="2" anchor="ctr" anchorCtr="0"/>
          <a:lstStyle/>
          <a:p>
            <a:pPr marL="228600" indent="-228600" latinLnBrk="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100" dirty="0">
                <a:solidFill>
                  <a:srgbClr val="000000"/>
                </a:solidFill>
                <a:latin typeface="맑은 고딕"/>
                <a:ea typeface="맑은 고딕"/>
              </a:rPr>
              <a:t>플러그인 화면에서 데이터베이스 정보 입력</a:t>
            </a:r>
            <a:r>
              <a:rPr lang="en-US" altLang="ko-KR" sz="11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맑은 고딕"/>
                <a:ea typeface="맑은 고딕"/>
              </a:rPr>
              <a:t>후</a:t>
            </a:r>
            <a:br>
              <a:rPr lang="en-US" altLang="ko-KR" sz="1100" dirty="0">
                <a:solidFill>
                  <a:srgbClr val="000000"/>
                </a:solidFill>
                <a:latin typeface="맑은 고딕"/>
                <a:ea typeface="맑은 고딕"/>
              </a:rPr>
            </a:br>
            <a:r>
              <a:rPr lang="en-US" altLang="ko-KR" sz="1100" dirty="0">
                <a:solidFill>
                  <a:srgbClr val="000000"/>
                </a:solidFill>
                <a:latin typeface="맑은 고딕"/>
                <a:ea typeface="맑은 고딕"/>
              </a:rPr>
              <a:t>‘</a:t>
            </a:r>
            <a:r>
              <a:rPr lang="ko-KR" altLang="en-US" sz="1100" dirty="0">
                <a:solidFill>
                  <a:srgbClr val="000000"/>
                </a:solidFill>
                <a:latin typeface="맑은 고딕"/>
                <a:ea typeface="맑은 고딕"/>
              </a:rPr>
              <a:t>전체 테이블 조회</a:t>
            </a:r>
            <a:r>
              <a:rPr lang="en-US" altLang="ko-KR" sz="1100" dirty="0">
                <a:solidFill>
                  <a:srgbClr val="000000"/>
                </a:solidFill>
                <a:latin typeface="맑은 고딕"/>
                <a:ea typeface="맑은 고딕"/>
              </a:rPr>
              <a:t>‘ </a:t>
            </a:r>
            <a:r>
              <a:rPr lang="ko-KR" altLang="en-US" sz="1100" dirty="0">
                <a:solidFill>
                  <a:srgbClr val="000000"/>
                </a:solidFill>
                <a:latin typeface="맑은 고딕"/>
                <a:ea typeface="맑은 고딕"/>
              </a:rPr>
              <a:t>버튼 클릭 시 자바스크립트의 </a:t>
            </a:r>
            <a:br>
              <a:rPr lang="en-US" altLang="ko-KR" sz="1100" dirty="0">
                <a:solidFill>
                  <a:srgbClr val="000000"/>
                </a:solidFill>
                <a:latin typeface="맑은 고딕"/>
                <a:ea typeface="맑은 고딕"/>
              </a:rPr>
            </a:br>
            <a:r>
              <a:rPr lang="ko-KR" altLang="en-US" sz="1100" dirty="0">
                <a:solidFill>
                  <a:srgbClr val="000000"/>
                </a:solidFill>
                <a:latin typeface="맑은 고딕"/>
                <a:ea typeface="맑은 고딕"/>
              </a:rPr>
              <a:t>함수와</a:t>
            </a:r>
            <a:r>
              <a:rPr lang="en-US" altLang="ko-KR" sz="11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맑은 고딕"/>
                <a:ea typeface="맑은 고딕"/>
              </a:rPr>
              <a:t>연결된 </a:t>
            </a:r>
            <a:r>
              <a:rPr lang="en-US" altLang="ko-KR" sz="1100" dirty="0" err="1">
                <a:solidFill>
                  <a:srgbClr val="000000"/>
                </a:solidFill>
                <a:latin typeface="맑은 고딕"/>
                <a:ea typeface="맑은 고딕"/>
              </a:rPr>
              <a:t>ListTables</a:t>
            </a:r>
            <a:r>
              <a:rPr lang="en-US" altLang="ko-KR" sz="11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맑은 고딕"/>
                <a:ea typeface="맑은 고딕"/>
              </a:rPr>
              <a:t>메소드 호출</a:t>
            </a:r>
            <a:endParaRPr lang="en-US" altLang="ko-KR" sz="11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8600" indent="-228600" latinLnBrk="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100" dirty="0">
                <a:solidFill>
                  <a:srgbClr val="000000"/>
                </a:solidFill>
                <a:latin typeface="맑은 고딕"/>
                <a:ea typeface="맑은 고딕"/>
              </a:rPr>
              <a:t>데이터베이스에서 조회하는 </a:t>
            </a:r>
            <a:r>
              <a:rPr lang="en-US" altLang="ko-KR" sz="1100" dirty="0" err="1">
                <a:solidFill>
                  <a:srgbClr val="000000"/>
                </a:solidFill>
                <a:latin typeface="맑은 고딕"/>
                <a:ea typeface="맑은 고딕"/>
              </a:rPr>
              <a:t>getTablesInfo</a:t>
            </a:r>
            <a:r>
              <a:rPr lang="en-US" altLang="ko-KR" sz="11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맑은 고딕"/>
                <a:ea typeface="맑은 고딕"/>
              </a:rPr>
              <a:t>메소드 호출</a:t>
            </a:r>
            <a:endParaRPr lang="en-US" altLang="ko-KR" sz="11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8600" indent="-228600" latinLnBrk="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100" dirty="0">
                <a:solidFill>
                  <a:srgbClr val="000000"/>
                </a:solidFill>
                <a:latin typeface="맑은 고딕"/>
                <a:ea typeface="맑은 고딕"/>
              </a:rPr>
              <a:t>테이블 목록 조회</a:t>
            </a:r>
            <a:b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</a:br>
            <a:r>
              <a:rPr lang="en-US" altLang="ko-KR" sz="900" b="0" dirty="0">
                <a:solidFill>
                  <a:srgbClr val="000000"/>
                </a:solidFill>
                <a:latin typeface="맑은 고딕"/>
                <a:ea typeface="맑은 고딕"/>
              </a:rPr>
              <a:t>SHOW TALBES</a:t>
            </a:r>
            <a:endParaRPr lang="en-US" altLang="ko-KR" sz="11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8600" indent="-228600" latinLnBrk="0">
              <a:spcBef>
                <a:spcPts val="600"/>
              </a:spcBef>
              <a:buFont typeface="+mj-lt"/>
              <a:buAutoNum type="arabicPeriod"/>
            </a:pPr>
            <a:endParaRPr lang="en-US" altLang="ko-KR" sz="11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8600" indent="-228600" latinLnBrk="0">
              <a:spcBef>
                <a:spcPts val="600"/>
              </a:spcBef>
              <a:buFont typeface="+mj-lt"/>
              <a:buAutoNum type="arabicPeriod"/>
            </a:pPr>
            <a:r>
              <a:rPr lang="en-US" altLang="ko-KR" sz="1100" dirty="0">
                <a:solidFill>
                  <a:srgbClr val="000000"/>
                </a:solidFill>
                <a:latin typeface="맑은 고딕"/>
                <a:ea typeface="맑은 고딕"/>
              </a:rPr>
              <a:t>3</a:t>
            </a:r>
            <a:r>
              <a:rPr lang="ko-KR" altLang="en-US" sz="1100" dirty="0">
                <a:solidFill>
                  <a:srgbClr val="000000"/>
                </a:solidFill>
                <a:latin typeface="맑은 고딕"/>
                <a:ea typeface="맑은 고딕"/>
              </a:rPr>
              <a:t>번 조회 결과를 이용해서 테이블 당 컬럼 정보 조회</a:t>
            </a:r>
            <a:b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</a:br>
            <a:r>
              <a:rPr lang="en-US" altLang="ko-KR" sz="900" b="0" dirty="0">
                <a:solidFill>
                  <a:srgbClr val="000000"/>
                </a:solidFill>
                <a:latin typeface="맑은 고딕"/>
                <a:ea typeface="맑은 고딕"/>
              </a:rPr>
              <a:t>SELECT COLUMN_NAME, DATA_TYPE,</a:t>
            </a:r>
            <a:br>
              <a:rPr lang="en-US" altLang="ko-KR" sz="900" b="0" dirty="0">
                <a:solidFill>
                  <a:srgbClr val="000000"/>
                </a:solidFill>
                <a:latin typeface="맑은 고딕"/>
                <a:ea typeface="맑은 고딕"/>
              </a:rPr>
            </a:br>
            <a:r>
              <a:rPr lang="en-US" altLang="ko-KR" sz="900" b="0" dirty="0">
                <a:solidFill>
                  <a:srgbClr val="000000"/>
                </a:solidFill>
                <a:latin typeface="맑은 고딕"/>
                <a:ea typeface="맑은 고딕"/>
              </a:rPr>
              <a:t>IF(COLUMN_KEY = 'PRI', TRUE, FALSE) AS IS_PRIMARY_KEY</a:t>
            </a:r>
            <a:br>
              <a:rPr lang="en-US" altLang="ko-KR" sz="900" b="0" dirty="0">
                <a:solidFill>
                  <a:srgbClr val="000000"/>
                </a:solidFill>
                <a:latin typeface="맑은 고딕"/>
                <a:ea typeface="맑은 고딕"/>
              </a:rPr>
            </a:br>
            <a:r>
              <a:rPr lang="en-US" altLang="ko-KR" sz="900" b="0" dirty="0">
                <a:solidFill>
                  <a:srgbClr val="000000"/>
                </a:solidFill>
                <a:latin typeface="맑은 고딕"/>
                <a:ea typeface="맑은 고딕"/>
              </a:rPr>
              <a:t>FROM INFORMATION_SCHEMA.COLUMNS</a:t>
            </a:r>
            <a:br>
              <a:rPr lang="en-US" altLang="ko-KR" sz="900" b="0" dirty="0">
                <a:solidFill>
                  <a:srgbClr val="000000"/>
                </a:solidFill>
                <a:latin typeface="맑은 고딕"/>
                <a:ea typeface="맑은 고딕"/>
              </a:rPr>
            </a:br>
            <a:r>
              <a:rPr lang="en-US" altLang="ko-KR" sz="900" b="0" dirty="0">
                <a:solidFill>
                  <a:srgbClr val="000000"/>
                </a:solidFill>
                <a:latin typeface="맑은 고딕"/>
                <a:ea typeface="맑은 고딕"/>
              </a:rPr>
              <a:t>WHERE TABLE_SCHEMA = ? AND TABLE_NAME = ? </a:t>
            </a:r>
            <a:br>
              <a:rPr lang="en-US" altLang="ko-KR" sz="900" b="0" dirty="0">
                <a:solidFill>
                  <a:srgbClr val="000000"/>
                </a:solidFill>
                <a:latin typeface="맑은 고딕"/>
                <a:ea typeface="맑은 고딕"/>
              </a:rPr>
            </a:br>
            <a:r>
              <a:rPr lang="en-US" altLang="ko-KR" sz="900" b="0" dirty="0">
                <a:solidFill>
                  <a:srgbClr val="000000"/>
                </a:solidFill>
                <a:latin typeface="맑은 고딕"/>
                <a:ea typeface="맑은 고딕"/>
              </a:rPr>
              <a:t>ORDER BY ORDINAL_POSITION</a:t>
            </a:r>
          </a:p>
          <a:p>
            <a:pPr marL="228600" indent="-228600" latinLnBrk="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100" dirty="0">
                <a:solidFill>
                  <a:srgbClr val="000000"/>
                </a:solidFill>
                <a:latin typeface="맑은 고딕"/>
                <a:ea typeface="맑은 고딕"/>
              </a:rPr>
              <a:t>조회 결과 반환</a:t>
            </a:r>
            <a:endParaRPr lang="en-US" altLang="ko-KR" sz="11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8600" indent="-228600" latinLnBrk="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100" dirty="0">
                <a:solidFill>
                  <a:srgbClr val="000000"/>
                </a:solidFill>
                <a:latin typeface="맑은 고딕"/>
                <a:ea typeface="맑은 고딕"/>
              </a:rPr>
              <a:t>조회 결과로 플러그인 화면에 출력</a:t>
            </a:r>
            <a:endParaRPr lang="en-US" altLang="ko-KR" sz="110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A97465-6C38-BD95-0589-D3FE8D18B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992" y="970760"/>
            <a:ext cx="7253318" cy="350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1">
            <a:extLst>
              <a:ext uri="{FF2B5EF4-FFF2-40B4-BE49-F238E27FC236}">
                <a16:creationId xmlns:a16="http://schemas.microsoft.com/office/drawing/2014/main" id="{2A5C606F-5307-E8DF-AD3B-929FBB3C6563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코드 </a:t>
            </a:r>
            <a:r>
              <a:rPr kumimoji="1" lang="ko-KR" altLang="en-US" sz="1000" b="0" dirty="0" err="1">
                <a:solidFill>
                  <a:schemeClr val="tx1"/>
                </a:solidFill>
                <a:latin typeface="맑은 고딕"/>
                <a:ea typeface="맑은 고딕"/>
              </a:rPr>
              <a:t>제너레니터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2.2.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데이터베이스 연결</a:t>
            </a:r>
          </a:p>
        </p:txBody>
      </p:sp>
    </p:spTree>
    <p:extLst>
      <p:ext uri="{BB962C8B-B14F-4D97-AF65-F5344CB8AC3E}">
        <p14:creationId xmlns:p14="http://schemas.microsoft.com/office/powerpoint/2010/main" val="54547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삼정KPMG_기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db2004192l">
      <a:majorFont>
        <a:latin typeface="Optima"/>
        <a:ea typeface="가는각진제목체"/>
        <a:cs typeface=""/>
      </a:majorFont>
      <a:minorFont>
        <a:latin typeface="Optima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 algn="ctr">
          <a:solidFill>
            <a:schemeClr val="tx1">
              <a:lumMod val="50000"/>
              <a:lumOff val="50000"/>
            </a:schemeClr>
          </a:solidFill>
          <a:miter/>
        </a:ln>
        <a:effectLst/>
      </a:spPr>
      <a:bodyPr lIns="108000" anchor="ctr"/>
      <a:lstStyle>
        <a:defPPr eaLnBrk="0" latinLnBrk="0">
          <a:spcBef>
            <a:spcPts val="0"/>
          </a:spcBef>
          <a:defRPr sz="1100" smtClean="0">
            <a:solidFill>
              <a:schemeClr val="tx1"/>
            </a:solidFill>
            <a:latin typeface="맑은 고딕"/>
            <a:ea typeface="맑은 고딕"/>
            <a:cs typeface="+mj-cs"/>
          </a:defRPr>
        </a:defPPr>
      </a:lstStyle>
    </a:spDef>
    <a:lnDef>
      <a:spPr>
        <a:solidFill>
          <a:schemeClr val="accent1"/>
        </a:solidFill>
        <a:ln w="635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w="sm" len="sm"/>
          <a:tailEnd w="med" len="med"/>
        </a:ln>
        <a:effectLst/>
      </a:spPr>
      <a:bodyPr/>
      <a:lstStyle/>
    </a:lnDef>
    <a:txDef>
      <a:spPr>
        <a:noFill/>
        <a:ln w="9525" algn="ctr">
          <a:noFill/>
          <a:miter/>
        </a:ln>
        <a:effectLst/>
      </a:spPr>
      <a:bodyPr wrap="square" rtlCol="0">
        <a:noAutofit/>
      </a:bodyPr>
      <a:lstStyle>
        <a:defPPr marL="90488" indent="-90488" latinLnBrk="0">
          <a:spcBef>
            <a:spcPct val="30000"/>
          </a:spcBef>
          <a:buFont typeface="Wingdings"/>
          <a:buChar char="§"/>
          <a:defRPr sz="1200" b="0" dirty="0" err="1" smtClean="0">
            <a:solidFill>
              <a:srgbClr val="000000"/>
            </a:solidFill>
            <a:latin typeface="맑은 고딕"/>
            <a:ea typeface="맑은 고딕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목차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1127</Words>
  <Application>Microsoft Office PowerPoint</Application>
  <PresentationFormat>A4 용지(210x297mm)</PresentationFormat>
  <Paragraphs>311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KoPubWorld돋움체 Light</vt:lpstr>
      <vt:lpstr>KPMG Light</vt:lpstr>
      <vt:lpstr>Optima</vt:lpstr>
      <vt:lpstr>맑은 고딕</vt:lpstr>
      <vt:lpstr>Arial</vt:lpstr>
      <vt:lpstr>Wingdings</vt:lpstr>
      <vt:lpstr>삼정KPMG_기본</vt:lpstr>
      <vt:lpstr>목차1</vt:lpstr>
      <vt:lpstr>디자인 사용자 지정</vt:lpstr>
      <vt:lpstr>PowerPoint 프레젠테이션</vt:lpstr>
      <vt:lpstr>PowerPoint 프레젠테이션</vt:lpstr>
      <vt:lpstr>솔루션 개발 배경</vt:lpstr>
      <vt:lpstr>PowerPoint 프레젠테이션</vt:lpstr>
      <vt:lpstr>코드 제너레이터 소개</vt:lpstr>
      <vt:lpstr>PowerPoint 프레젠테이션</vt:lpstr>
      <vt:lpstr>데이터베이스 연결 UI</vt:lpstr>
      <vt:lpstr>데이터베이스 연결 UI</vt:lpstr>
      <vt:lpstr>데이터베이스 테이블 조회 시퀀스 다이어그램</vt:lpstr>
      <vt:lpstr>PowerPoint 프레젠테이션</vt:lpstr>
      <vt:lpstr>파일 생성 결과 UI</vt:lpstr>
      <vt:lpstr>파일 생성 시퀀스 다이어그램</vt:lpstr>
      <vt:lpstr>PowerPoint 프레젠테이션</vt:lpstr>
      <vt:lpstr>Eclipse Plugin 추가</vt:lpstr>
      <vt:lpstr>Eclipse 플러그인 실행</vt:lpstr>
      <vt:lpstr>사용자 정보 입력 후 테이블 조회</vt:lpstr>
      <vt:lpstr>파일 생성</vt:lpstr>
      <vt:lpstr>파일 생성</vt:lpstr>
      <vt:lpstr>동작 확인</vt:lpstr>
      <vt:lpstr>동작 확인</vt:lpstr>
      <vt:lpstr>PowerPoint 프레젠테이션</vt:lpstr>
    </vt:vector>
  </TitlesOfParts>
  <Manager/>
  <Company>KPMG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B&amp;S 컨설팅</dc:title>
  <dc:creator>Park, Hyung Man [KR]</dc:creator>
  <cp:lastModifiedBy>admin</cp:lastModifiedBy>
  <cp:revision>3882</cp:revision>
  <dcterms:created xsi:type="dcterms:W3CDTF">2008-04-01T02:37:23Z</dcterms:created>
  <dcterms:modified xsi:type="dcterms:W3CDTF">2025-02-13T01:34:18Z</dcterms:modified>
  <cp:version/>
</cp:coreProperties>
</file>