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autoCompressPictures="0">
  <p:sldMasterIdLst>
    <p:sldMasterId id="2147484198" r:id="rId1"/>
    <p:sldMasterId id="2147484199" r:id="rId2"/>
    <p:sldMasterId id="2147484200" r:id="rId3"/>
  </p:sldMasterIdLst>
  <p:notesMasterIdLst>
    <p:notesMasterId r:id="rId27"/>
  </p:notesMasterIdLst>
  <p:handoutMasterIdLst>
    <p:handoutMasterId r:id="rId28"/>
  </p:handoutMasterIdLst>
  <p:sldIdLst>
    <p:sldId id="6139" r:id="rId4"/>
    <p:sldId id="6103" r:id="rId5"/>
    <p:sldId id="5949" r:id="rId6"/>
    <p:sldId id="6164" r:id="rId7"/>
    <p:sldId id="6181" r:id="rId8"/>
    <p:sldId id="6165" r:id="rId9"/>
    <p:sldId id="6168" r:id="rId10"/>
    <p:sldId id="6166" r:id="rId11"/>
    <p:sldId id="6186" r:id="rId12"/>
    <p:sldId id="6185" r:id="rId13"/>
    <p:sldId id="6187" r:id="rId14"/>
    <p:sldId id="6188" r:id="rId15"/>
    <p:sldId id="6189" r:id="rId16"/>
    <p:sldId id="6183" r:id="rId17"/>
    <p:sldId id="6191" r:id="rId18"/>
    <p:sldId id="6192" r:id="rId19"/>
    <p:sldId id="6193" r:id="rId20"/>
    <p:sldId id="6184" r:id="rId21"/>
    <p:sldId id="6195" r:id="rId22"/>
    <p:sldId id="6196" r:id="rId23"/>
    <p:sldId id="6197" r:id="rId24"/>
    <p:sldId id="6170" r:id="rId25"/>
    <p:sldId id="5946" r:id="rId26"/>
  </p:sldIdLst>
  <p:sldSz cx="9906000" cy="6858000" type="A4"/>
  <p:notesSz cx="6858000" cy="9926638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Optima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Optima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Optima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Optima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Optima"/>
        <a:ea typeface="굴림"/>
        <a:cs typeface="+mn-cs"/>
      </a:defRPr>
    </a:lvl5pPr>
    <a:lvl6pPr marL="2286000" algn="l" defTabSz="914400" rtl="0" eaLnBrk="1" latinLnBrk="1" hangingPunct="1">
      <a:defRPr sz="1600" b="1" kern="1200">
        <a:solidFill>
          <a:schemeClr val="bg1"/>
        </a:solidFill>
        <a:latin typeface="Optima"/>
        <a:ea typeface="굴림"/>
        <a:cs typeface="+mn-cs"/>
      </a:defRPr>
    </a:lvl6pPr>
    <a:lvl7pPr marL="2743200" algn="l" defTabSz="914400" rtl="0" eaLnBrk="1" latinLnBrk="1" hangingPunct="1">
      <a:defRPr sz="1600" b="1" kern="1200">
        <a:solidFill>
          <a:schemeClr val="bg1"/>
        </a:solidFill>
        <a:latin typeface="Optima"/>
        <a:ea typeface="굴림"/>
        <a:cs typeface="+mn-cs"/>
      </a:defRPr>
    </a:lvl7pPr>
    <a:lvl8pPr marL="3200400" algn="l" defTabSz="914400" rtl="0" eaLnBrk="1" latinLnBrk="1" hangingPunct="1">
      <a:defRPr sz="1600" b="1" kern="1200">
        <a:solidFill>
          <a:schemeClr val="bg1"/>
        </a:solidFill>
        <a:latin typeface="Optima"/>
        <a:ea typeface="굴림"/>
        <a:cs typeface="+mn-cs"/>
      </a:defRPr>
    </a:lvl8pPr>
    <a:lvl9pPr marL="3657600" algn="l" defTabSz="914400" rtl="0" eaLnBrk="1" latinLnBrk="1" hangingPunct="1">
      <a:defRPr sz="1600" b="1" kern="1200">
        <a:solidFill>
          <a:schemeClr val="bg1"/>
        </a:solidFill>
        <a:latin typeface="Optima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1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2">
          <p15:clr>
            <a:srgbClr val="A4A3A4"/>
          </p15:clr>
        </p15:guide>
        <p15:guide id="2" pos="2115">
          <p15:clr>
            <a:srgbClr val="A4A3A4"/>
          </p15:clr>
        </p15:guide>
        <p15:guide id="3" orient="horz" pos="3126">
          <p15:clr>
            <a:srgbClr val="A4A3A4"/>
          </p15:clr>
        </p15:guide>
        <p15:guide id="4" pos="2139">
          <p15:clr>
            <a:srgbClr val="A4A3A4"/>
          </p15:clr>
        </p15:guide>
        <p15:guide id="5" pos="2128">
          <p15:clr>
            <a:srgbClr val="A4A3A4"/>
          </p15:clr>
        </p15:guide>
        <p15:guide id="6" pos="21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1" autoAdjust="0"/>
    <p:restoredTop sz="99853" autoAdjust="0"/>
  </p:normalViewPr>
  <p:slideViewPr>
    <p:cSldViewPr snapToObjects="1">
      <p:cViewPr varScale="1">
        <p:scale>
          <a:sx n="121" d="100"/>
          <a:sy n="121" d="100"/>
        </p:scale>
        <p:origin x="1086" y="108"/>
      </p:cViewPr>
      <p:guideLst>
        <p:guide orient="horz" pos="2155"/>
        <p:guide pos="3115"/>
      </p:guideLst>
    </p:cSldViewPr>
  </p:slideViewPr>
  <p:outlineViewPr>
    <p:cViewPr>
      <p:scale>
        <a:sx n="33" d="100"/>
        <a:sy n="33" d="100"/>
      </p:scale>
      <p:origin x="60" y="14110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2898" y="42"/>
      </p:cViewPr>
      <p:guideLst>
        <p:guide orient="horz" pos="3212"/>
        <p:guide pos="2115"/>
        <p:guide orient="horz" pos="3126"/>
        <p:guide pos="2139"/>
        <p:guide pos="2128"/>
        <p:guide pos="214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t" anchorCtr="0">
            <a:prstTxWarp prst="textNoShape">
              <a:avLst/>
            </a:prstTxWarp>
          </a:bodyPr>
          <a:lstStyle>
            <a:lvl1pPr algn="l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산돌고딕 L"/>
              </a:defRPr>
            </a:lvl1pPr>
          </a:lstStyle>
          <a:p>
            <a:pPr>
              <a:defRPr/>
            </a:pPr>
            <a:endParaRPr lang="ko-KR" altLang="en-US">
              <a:ea typeface="맑은 고딕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3852" y="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t" anchorCtr="0">
            <a:prstTxWarp prst="textNoShape">
              <a:avLst/>
            </a:prstTxWarp>
          </a:bodyPr>
          <a:lstStyle>
            <a:lvl1pPr algn="r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산돌고딕 L"/>
              </a:defRPr>
            </a:lvl1pPr>
          </a:lstStyle>
          <a:p>
            <a:pPr>
              <a:defRPr/>
            </a:pPr>
            <a:endParaRPr lang="ko-KR" altLang="en-US">
              <a:ea typeface="맑은 고딕"/>
            </a:endParaRP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1" y="942871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b" anchorCtr="0">
            <a:prstTxWarp prst="textNoShape">
              <a:avLst/>
            </a:prstTxWarp>
          </a:bodyPr>
          <a:lstStyle>
            <a:lvl1pPr algn="l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산돌고딕 L"/>
              </a:defRPr>
            </a:lvl1pPr>
          </a:lstStyle>
          <a:p>
            <a:pPr>
              <a:defRPr/>
            </a:pP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82533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t" anchorCtr="0">
            <a:prstTxWarp prst="textNoShape">
              <a:avLst/>
            </a:prstTxWarp>
          </a:bodyPr>
          <a:lstStyle>
            <a:lvl1pPr algn="l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3852" y="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t" anchorCtr="0">
            <a:prstTxWarp prst="textNoShape">
              <a:avLst/>
            </a:prstTxWarp>
          </a:bodyPr>
          <a:lstStyle>
            <a:lvl1pPr algn="r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39775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482" y="4715953"/>
            <a:ext cx="5487041" cy="44669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42871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b" anchorCtr="0">
            <a:prstTxWarp prst="textNoShape">
              <a:avLst/>
            </a:prstTxWarp>
          </a:bodyPr>
          <a:lstStyle>
            <a:lvl1pPr algn="l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3852" y="942871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b" anchorCtr="0">
            <a:prstTxWarp prst="textNoShape">
              <a:avLst/>
            </a:prstTxWarp>
          </a:bodyPr>
          <a:lstStyle>
            <a:lvl1pPr algn="r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맑은 고딕"/>
              </a:defRPr>
            </a:lvl1pPr>
          </a:lstStyle>
          <a:p>
            <a:pPr>
              <a:defRPr/>
            </a:pPr>
            <a:fld id="{0EF1B550-978C-4B3E-9225-02702B3429A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1495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tima"/>
        <a:ea typeface="맑은 고딕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tima"/>
        <a:ea typeface="맑은 고딕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tima"/>
        <a:ea typeface="맑은 고딕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tima"/>
        <a:ea typeface="맑은 고딕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tima"/>
        <a:ea typeface="맑은 고딕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F1B550-978C-4B3E-9225-02702B3429A7}" type="slidenum">
              <a:rPr lang="en-US" altLang="en-US">
                <a:solidFill>
                  <a:prstClr val="white"/>
                </a:solidFill>
              </a:rPr>
              <a:pPr>
                <a:defRPr/>
              </a:pPr>
              <a:t>0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892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1A12A11A-C7AA-48B1-81D4-41A1F7F716B2}" type="slidenum">
              <a:rPr lang="en-US" altLang="en-US">
                <a:solidFill>
                  <a:srgbClr val="000000"/>
                </a:solidFill>
              </a:rPr>
              <a:pPr lvl="0">
                <a:defRPr/>
              </a:pPr>
              <a:t>22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28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80815" y="122242"/>
            <a:ext cx="9333085" cy="5286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ko-KR" altLang="en-US" dirty="0"/>
            </a:lvl1pPr>
          </a:lstStyle>
          <a:p>
            <a:pPr lvl="0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86043" y="741952"/>
            <a:ext cx="9327858" cy="6688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dirty="0" smtClean="0"/>
            </a:lvl1pPr>
          </a:lstStyle>
          <a:p>
            <a:pPr lvl="0" latinLnBrk="0">
              <a:lnSpc>
                <a:spcPct val="110000"/>
              </a:lnSpc>
              <a:buClr>
                <a:srgbClr val="1F497D"/>
              </a:buClr>
            </a:pPr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60351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240" userDrawn="1">
          <p15:clr>
            <a:srgbClr val="FBAE40"/>
          </p15:clr>
        </p15:guide>
        <p15:guide id="3" pos="60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Banner-4_A4"/>
          <p:cNvPicPr>
            <a:picLocks noChangeArrowheads="1"/>
          </p:cNvPicPr>
          <p:nvPr userDrawn="1"/>
        </p:nvPicPr>
        <p:blipFill rotWithShape="1">
          <a:blip r:embed="rId2"/>
          <a:srcRect b="94800"/>
          <a:stretch>
            <a:fillRect/>
          </a:stretch>
        </p:blipFill>
        <p:spPr>
          <a:xfrm>
            <a:off x="273000" y="1567829"/>
            <a:ext cx="9360000" cy="45719"/>
          </a:xfrm>
          <a:prstGeom prst="rect">
            <a:avLst/>
          </a:prstGeom>
          <a:gradFill>
            <a:gsLst>
              <a:gs pos="0">
                <a:srgbClr val="0065B3"/>
              </a:gs>
              <a:gs pos="80000">
                <a:srgbClr val="99CA3B"/>
              </a:gs>
              <a:gs pos="100000">
                <a:srgbClr val="1FB25A"/>
              </a:gs>
            </a:gsLst>
            <a:lin ang="16200000" scaled="0"/>
          </a:gradFill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3305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0"/>
          <p:cNvGrpSpPr/>
          <p:nvPr userDrawn="1"/>
        </p:nvGrpSpPr>
        <p:grpSpPr>
          <a:xfrm>
            <a:off x="415925" y="1989138"/>
            <a:ext cx="9074150" cy="1008062"/>
            <a:chOff x="535" y="1253"/>
            <a:chExt cx="5125" cy="635"/>
          </a:xfrm>
        </p:grpSpPr>
        <p:sp>
          <p:nvSpPr>
            <p:cNvPr id="9" name="Line 22"/>
            <p:cNvSpPr>
              <a:spLocks noChangeShapeType="1"/>
            </p:cNvSpPr>
            <p:nvPr userDrawn="1"/>
          </p:nvSpPr>
          <p:spPr>
            <a:xfrm>
              <a:off x="535" y="1253"/>
              <a:ext cx="5125" cy="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  <p:sp>
          <p:nvSpPr>
            <p:cNvPr id="10" name="Line 22"/>
            <p:cNvSpPr>
              <a:spLocks noChangeShapeType="1"/>
            </p:cNvSpPr>
            <p:nvPr userDrawn="1"/>
          </p:nvSpPr>
          <p:spPr>
            <a:xfrm>
              <a:off x="535" y="1888"/>
              <a:ext cx="5125" cy="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삼정KPMG_기본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70933" y="694267"/>
            <a:ext cx="9305268" cy="36000"/>
            <a:chOff x="279400" y="1515533"/>
            <a:chExt cx="9305268" cy="45719"/>
          </a:xfrm>
        </p:grpSpPr>
        <p:sp>
          <p:nvSpPr>
            <p:cNvPr id="12" name="직사각형 11"/>
            <p:cNvSpPr/>
            <p:nvPr userDrawn="1"/>
          </p:nvSpPr>
          <p:spPr>
            <a:xfrm>
              <a:off x="1964668" y="1515533"/>
              <a:ext cx="7620000" cy="45719"/>
            </a:xfrm>
            <a:prstGeom prst="rect">
              <a:avLst/>
            </a:prstGeom>
            <a:solidFill>
              <a:srgbClr val="B2D4F0"/>
            </a:solidFill>
            <a:ln w="9525" algn="ctr">
              <a:noFill/>
              <a:miter/>
            </a:ln>
            <a:effectLst/>
          </p:spPr>
          <p:txBody>
            <a:bodyPr anchor="ctr"/>
            <a:lstStyle/>
            <a:p>
              <a:pPr algn="ctr" latinLnBrk="0">
                <a:spcBef>
                  <a:spcPct val="50000"/>
                </a:spcBef>
                <a:buClr>
                  <a:schemeClr val="bg2"/>
                </a:buClr>
                <a:defRPr/>
              </a:pPr>
              <a:endParaRPr kumimoji="1" lang="ko-KR" altLang="en-US" sz="1200" b="0">
                <a:solidFill>
                  <a:schemeClr val="tx1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" name="직사각형 6"/>
            <p:cNvSpPr/>
            <p:nvPr userDrawn="1"/>
          </p:nvSpPr>
          <p:spPr>
            <a:xfrm>
              <a:off x="279400" y="1515533"/>
              <a:ext cx="7620000" cy="45719"/>
            </a:xfrm>
            <a:prstGeom prst="rect">
              <a:avLst/>
            </a:prstGeom>
            <a:solidFill>
              <a:srgbClr val="12559C"/>
            </a:solidFill>
            <a:ln w="9525" algn="ctr">
              <a:noFill/>
              <a:miter/>
            </a:ln>
            <a:effectLst/>
          </p:spPr>
          <p:txBody>
            <a:bodyPr anchor="ctr"/>
            <a:lstStyle/>
            <a:p>
              <a:pPr algn="ctr" latinLnBrk="0">
                <a:spcBef>
                  <a:spcPct val="50000"/>
                </a:spcBef>
                <a:buClr>
                  <a:schemeClr val="bg2"/>
                </a:buClr>
                <a:defRPr/>
              </a:pPr>
              <a:endParaRPr kumimoji="1" lang="ko-KR" altLang="en-US" sz="1200" b="0">
                <a:solidFill>
                  <a:schemeClr val="tx1"/>
                </a:solidFill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16" name="Rectangle 125"/>
          <p:cNvSpPr>
            <a:spLocks noGrp="1" noChangeArrowheads="1"/>
          </p:cNvSpPr>
          <p:nvPr>
            <p:ph type="body" idx="1"/>
          </p:nvPr>
        </p:nvSpPr>
        <p:spPr>
          <a:xfrm>
            <a:off x="294772" y="703126"/>
            <a:ext cx="9306427" cy="7704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 latinLnBrk="0">
              <a:lnSpc>
                <a:spcPct val="110000"/>
              </a:lnSpc>
              <a:buClr>
                <a:srgbClr val="1F497D"/>
              </a:buClr>
              <a:defRPr/>
            </a:pPr>
            <a:endParaRPr lang="ko-KR" altLang="en-US"/>
          </a:p>
        </p:txBody>
      </p:sp>
      <p:sp>
        <p:nvSpPr>
          <p:cNvPr id="17" name="Rectangle 124"/>
          <p:cNvSpPr>
            <a:spLocks noGrp="1" noChangeArrowheads="1"/>
          </p:cNvSpPr>
          <p:nvPr>
            <p:ph type="title"/>
          </p:nvPr>
        </p:nvSpPr>
        <p:spPr>
          <a:xfrm>
            <a:off x="289454" y="130709"/>
            <a:ext cx="9307512" cy="5286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 latinLnBrk="0">
              <a:defRPr/>
            </a:pPr>
            <a:r>
              <a:rPr lang="ko-KR" altLang="en-US"/>
              <a:t>마스터 제목 스타일 편집</a:t>
            </a:r>
          </a:p>
        </p:txBody>
      </p:sp>
      <p:grpSp>
        <p:nvGrpSpPr>
          <p:cNvPr id="75" name="그룹 1"/>
          <p:cNvGrpSpPr/>
          <p:nvPr userDrawn="1"/>
        </p:nvGrpSpPr>
        <p:grpSpPr>
          <a:xfrm>
            <a:off x="270933" y="6494692"/>
            <a:ext cx="693067" cy="170838"/>
            <a:chOff x="8925327" y="6496303"/>
            <a:chExt cx="693067" cy="170838"/>
          </a:xfrm>
        </p:grpSpPr>
        <p:sp>
          <p:nvSpPr>
            <p:cNvPr id="76" name="자유형: 도형 8"/>
            <p:cNvSpPr/>
            <p:nvPr/>
          </p:nvSpPr>
          <p:spPr>
            <a:xfrm>
              <a:off x="8925327" y="6496905"/>
              <a:ext cx="265227" cy="106983"/>
            </a:xfrm>
            <a:custGeom>
              <a:avLst/>
              <a:gdLst>
                <a:gd name="connsiteX0" fmla="*/ 0 w 265226"/>
                <a:gd name="connsiteY0" fmla="*/ 0 h 106982"/>
                <a:gd name="connsiteX1" fmla="*/ 267010 w 265226"/>
                <a:gd name="connsiteY1" fmla="*/ 0 h 106982"/>
                <a:gd name="connsiteX2" fmla="*/ 267010 w 265226"/>
                <a:gd name="connsiteY2" fmla="*/ 107651 h 106982"/>
                <a:gd name="connsiteX3" fmla="*/ 0 w 265226"/>
                <a:gd name="connsiteY3" fmla="*/ 107651 h 1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226" h="106982">
                  <a:moveTo>
                    <a:pt x="0" y="0"/>
                  </a:moveTo>
                  <a:lnTo>
                    <a:pt x="267010" y="0"/>
                  </a:lnTo>
                  <a:lnTo>
                    <a:pt x="267010" y="107651"/>
                  </a:lnTo>
                  <a:lnTo>
                    <a:pt x="0" y="107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77" name="자유형: 도형 9"/>
            <p:cNvSpPr/>
            <p:nvPr/>
          </p:nvSpPr>
          <p:spPr>
            <a:xfrm>
              <a:off x="8926441" y="6610217"/>
              <a:ext cx="33432" cy="44576"/>
            </a:xfrm>
            <a:custGeom>
              <a:avLst/>
              <a:gdLst>
                <a:gd name="connsiteX0" fmla="*/ 0 w 33431"/>
                <a:gd name="connsiteY0" fmla="*/ 44665 h 44576"/>
                <a:gd name="connsiteX1" fmla="*/ 0 w 33431"/>
                <a:gd name="connsiteY1" fmla="*/ 0 h 44576"/>
                <a:gd name="connsiteX2" fmla="*/ 6062 w 33431"/>
                <a:gd name="connsiteY2" fmla="*/ 0 h 44576"/>
                <a:gd name="connsiteX3" fmla="*/ 29509 w 33431"/>
                <a:gd name="connsiteY3" fmla="*/ 35059 h 44576"/>
                <a:gd name="connsiteX4" fmla="*/ 29509 w 33431"/>
                <a:gd name="connsiteY4" fmla="*/ 0 h 44576"/>
                <a:gd name="connsiteX5" fmla="*/ 35170 w 33431"/>
                <a:gd name="connsiteY5" fmla="*/ 0 h 44576"/>
                <a:gd name="connsiteX6" fmla="*/ 35170 w 33431"/>
                <a:gd name="connsiteY6" fmla="*/ 44665 h 44576"/>
                <a:gd name="connsiteX7" fmla="*/ 29108 w 33431"/>
                <a:gd name="connsiteY7" fmla="*/ 44665 h 44576"/>
                <a:gd name="connsiteX8" fmla="*/ 5661 w 33431"/>
                <a:gd name="connsiteY8" fmla="*/ 9584 h 44576"/>
                <a:gd name="connsiteX9" fmla="*/ 5661 w 33431"/>
                <a:gd name="connsiteY9" fmla="*/ 44665 h 44576"/>
                <a:gd name="connsiteX10" fmla="*/ 0 w 33431"/>
                <a:gd name="connsiteY10" fmla="*/ 4466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31" h="44576">
                  <a:moveTo>
                    <a:pt x="0" y="44665"/>
                  </a:moveTo>
                  <a:lnTo>
                    <a:pt x="0" y="0"/>
                  </a:lnTo>
                  <a:lnTo>
                    <a:pt x="6062" y="0"/>
                  </a:lnTo>
                  <a:lnTo>
                    <a:pt x="29509" y="35059"/>
                  </a:lnTo>
                  <a:lnTo>
                    <a:pt x="29509" y="0"/>
                  </a:lnTo>
                  <a:lnTo>
                    <a:pt x="35170" y="0"/>
                  </a:lnTo>
                  <a:lnTo>
                    <a:pt x="35170" y="44665"/>
                  </a:lnTo>
                  <a:lnTo>
                    <a:pt x="29108" y="44665"/>
                  </a:lnTo>
                  <a:lnTo>
                    <a:pt x="5661" y="9584"/>
                  </a:lnTo>
                  <a:lnTo>
                    <a:pt x="5661" y="44665"/>
                  </a:lnTo>
                  <a:lnTo>
                    <a:pt x="0" y="446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78" name="자유형: 도형 10"/>
            <p:cNvSpPr/>
            <p:nvPr/>
          </p:nvSpPr>
          <p:spPr>
            <a:xfrm>
              <a:off x="8969011" y="6621807"/>
              <a:ext cx="28974" cy="33432"/>
            </a:xfrm>
            <a:custGeom>
              <a:avLst/>
              <a:gdLst>
                <a:gd name="connsiteX0" fmla="*/ 23982 w 28974"/>
                <a:gd name="connsiteY0" fmla="*/ 22667 h 33432"/>
                <a:gd name="connsiteX1" fmla="*/ 29643 w 28974"/>
                <a:gd name="connsiteY1" fmla="*/ 23358 h 33432"/>
                <a:gd name="connsiteX2" fmla="*/ 24673 w 28974"/>
                <a:gd name="connsiteY2" fmla="*/ 31070 h 33432"/>
                <a:gd name="connsiteX3" fmla="*/ 15423 w 28974"/>
                <a:gd name="connsiteY3" fmla="*/ 33811 h 33432"/>
                <a:gd name="connsiteX4" fmla="*/ 4168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21 w 28974"/>
                <a:gd name="connsiteY9" fmla="*/ 16850 h 33432"/>
                <a:gd name="connsiteX10" fmla="*/ 29799 w 28974"/>
                <a:gd name="connsiteY10" fmla="*/ 18321 h 33432"/>
                <a:gd name="connsiteX11" fmla="*/ 5683 w 28974"/>
                <a:gd name="connsiteY11" fmla="*/ 18321 h 33432"/>
                <a:gd name="connsiteX12" fmla="*/ 8692 w 28974"/>
                <a:gd name="connsiteY12" fmla="*/ 26478 h 33432"/>
                <a:gd name="connsiteX13" fmla="*/ 15446 w 28974"/>
                <a:gd name="connsiteY13" fmla="*/ 29309 h 33432"/>
                <a:gd name="connsiteX14" fmla="*/ 20594 w 28974"/>
                <a:gd name="connsiteY14" fmla="*/ 27726 h 33432"/>
                <a:gd name="connsiteX15" fmla="*/ 23982 w 28974"/>
                <a:gd name="connsiteY15" fmla="*/ 22667 h 33432"/>
                <a:gd name="connsiteX16" fmla="*/ 5995 w 28974"/>
                <a:gd name="connsiteY16" fmla="*/ 13796 h 33432"/>
                <a:gd name="connsiteX17" fmla="*/ 24071 w 28974"/>
                <a:gd name="connsiteY17" fmla="*/ 13796 h 33432"/>
                <a:gd name="connsiteX18" fmla="*/ 21998 w 28974"/>
                <a:gd name="connsiteY18" fmla="*/ 7667 h 33432"/>
                <a:gd name="connsiteX19" fmla="*/ 15200 w 28974"/>
                <a:gd name="connsiteY19" fmla="*/ 4502 h 33432"/>
                <a:gd name="connsiteX20" fmla="*/ 8848 w 28974"/>
                <a:gd name="connsiteY20" fmla="*/ 7021 h 33432"/>
                <a:gd name="connsiteX21" fmla="*/ 5995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82" y="22667"/>
                  </a:moveTo>
                  <a:lnTo>
                    <a:pt x="29643" y="23358"/>
                  </a:lnTo>
                  <a:cubicBezTo>
                    <a:pt x="28751" y="26679"/>
                    <a:pt x="27102" y="29242"/>
                    <a:pt x="24673" y="31070"/>
                  </a:cubicBezTo>
                  <a:cubicBezTo>
                    <a:pt x="22266" y="32897"/>
                    <a:pt x="19168" y="33811"/>
                    <a:pt x="15423" y="33811"/>
                  </a:cubicBezTo>
                  <a:cubicBezTo>
                    <a:pt x="10698" y="33811"/>
                    <a:pt x="6932" y="32362"/>
                    <a:pt x="4168" y="29443"/>
                  </a:cubicBezTo>
                  <a:cubicBezTo>
                    <a:pt x="1404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21" y="11501"/>
                    <a:pt x="29821" y="16850"/>
                  </a:cubicBezTo>
                  <a:cubicBezTo>
                    <a:pt x="29821" y="17184"/>
                    <a:pt x="29821" y="17652"/>
                    <a:pt x="29799" y="18321"/>
                  </a:cubicBezTo>
                  <a:lnTo>
                    <a:pt x="5683" y="18321"/>
                  </a:lnTo>
                  <a:cubicBezTo>
                    <a:pt x="5884" y="21865"/>
                    <a:pt x="6887" y="24606"/>
                    <a:pt x="8692" y="26478"/>
                  </a:cubicBezTo>
                  <a:cubicBezTo>
                    <a:pt x="10498" y="28373"/>
                    <a:pt x="12749" y="29309"/>
                    <a:pt x="15446" y="29309"/>
                  </a:cubicBezTo>
                  <a:cubicBezTo>
                    <a:pt x="17451" y="29309"/>
                    <a:pt x="19168" y="28774"/>
                    <a:pt x="20594" y="27726"/>
                  </a:cubicBezTo>
                  <a:cubicBezTo>
                    <a:pt x="22021" y="26657"/>
                    <a:pt x="23157" y="24985"/>
                    <a:pt x="23982" y="22667"/>
                  </a:cubicBezTo>
                  <a:close/>
                  <a:moveTo>
                    <a:pt x="5995" y="13796"/>
                  </a:moveTo>
                  <a:lnTo>
                    <a:pt x="24071" y="13796"/>
                  </a:lnTo>
                  <a:cubicBezTo>
                    <a:pt x="23826" y="11077"/>
                    <a:pt x="23135" y="9027"/>
                    <a:pt x="21998" y="7667"/>
                  </a:cubicBezTo>
                  <a:cubicBezTo>
                    <a:pt x="20260" y="5550"/>
                    <a:pt x="17986" y="4502"/>
                    <a:pt x="15200" y="4502"/>
                  </a:cubicBezTo>
                  <a:cubicBezTo>
                    <a:pt x="12682" y="4502"/>
                    <a:pt x="10564" y="5349"/>
                    <a:pt x="8848" y="7021"/>
                  </a:cubicBezTo>
                  <a:cubicBezTo>
                    <a:pt x="7132" y="8715"/>
                    <a:pt x="6174" y="10966"/>
                    <a:pt x="5995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79" name="자유형: 도형 11"/>
            <p:cNvSpPr/>
            <p:nvPr/>
          </p:nvSpPr>
          <p:spPr>
            <a:xfrm>
              <a:off x="9003513" y="6621807"/>
              <a:ext cx="28974" cy="33432"/>
            </a:xfrm>
            <a:custGeom>
              <a:avLst/>
              <a:gdLst>
                <a:gd name="connsiteX0" fmla="*/ 0 w 28974"/>
                <a:gd name="connsiteY0" fmla="*/ 16894 h 33432"/>
                <a:gd name="connsiteX1" fmla="*/ 4993 w 28974"/>
                <a:gd name="connsiteY1" fmla="*/ 3588 h 33432"/>
                <a:gd name="connsiteX2" fmla="*/ 15156 w 28974"/>
                <a:gd name="connsiteY2" fmla="*/ 0 h 33432"/>
                <a:gd name="connsiteX3" fmla="*/ 26055 w 28974"/>
                <a:gd name="connsiteY3" fmla="*/ 4368 h 33432"/>
                <a:gd name="connsiteX4" fmla="*/ 30289 w 28974"/>
                <a:gd name="connsiteY4" fmla="*/ 16449 h 33432"/>
                <a:gd name="connsiteX5" fmla="*/ 28417 w 28974"/>
                <a:gd name="connsiteY5" fmla="*/ 26278 h 33432"/>
                <a:gd name="connsiteX6" fmla="*/ 22957 w 28974"/>
                <a:gd name="connsiteY6" fmla="*/ 31827 h 33432"/>
                <a:gd name="connsiteX7" fmla="*/ 15134 w 28974"/>
                <a:gd name="connsiteY7" fmla="*/ 33811 h 33432"/>
                <a:gd name="connsiteX8" fmla="*/ 4146 w 28974"/>
                <a:gd name="connsiteY8" fmla="*/ 29465 h 33432"/>
                <a:gd name="connsiteX9" fmla="*/ 0 w 28974"/>
                <a:gd name="connsiteY9" fmla="*/ 16894 h 33432"/>
                <a:gd name="connsiteX10" fmla="*/ 5639 w 28974"/>
                <a:gd name="connsiteY10" fmla="*/ 16894 h 33432"/>
                <a:gd name="connsiteX11" fmla="*/ 8358 w 28974"/>
                <a:gd name="connsiteY11" fmla="*/ 26211 h 33432"/>
                <a:gd name="connsiteX12" fmla="*/ 15178 w 28974"/>
                <a:gd name="connsiteY12" fmla="*/ 29309 h 33432"/>
                <a:gd name="connsiteX13" fmla="*/ 21976 w 28974"/>
                <a:gd name="connsiteY13" fmla="*/ 26211 h 33432"/>
                <a:gd name="connsiteX14" fmla="*/ 24695 w 28974"/>
                <a:gd name="connsiteY14" fmla="*/ 16738 h 33432"/>
                <a:gd name="connsiteX15" fmla="*/ 21976 w 28974"/>
                <a:gd name="connsiteY15" fmla="*/ 7645 h 33432"/>
                <a:gd name="connsiteX16" fmla="*/ 15200 w 28974"/>
                <a:gd name="connsiteY16" fmla="*/ 4547 h 33432"/>
                <a:gd name="connsiteX17" fmla="*/ 8380 w 28974"/>
                <a:gd name="connsiteY17" fmla="*/ 7623 h 33432"/>
                <a:gd name="connsiteX18" fmla="*/ 5639 w 28974"/>
                <a:gd name="connsiteY18" fmla="*/ 16894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974" h="33432">
                  <a:moveTo>
                    <a:pt x="0" y="16894"/>
                  </a:moveTo>
                  <a:cubicBezTo>
                    <a:pt x="0" y="10899"/>
                    <a:pt x="1672" y="6464"/>
                    <a:pt x="4993" y="3588"/>
                  </a:cubicBezTo>
                  <a:cubicBezTo>
                    <a:pt x="7778" y="1204"/>
                    <a:pt x="11166" y="0"/>
                    <a:pt x="15156" y="0"/>
                  </a:cubicBezTo>
                  <a:cubicBezTo>
                    <a:pt x="19613" y="0"/>
                    <a:pt x="23246" y="1449"/>
                    <a:pt x="26055" y="4368"/>
                  </a:cubicBezTo>
                  <a:cubicBezTo>
                    <a:pt x="28885" y="7288"/>
                    <a:pt x="30289" y="11300"/>
                    <a:pt x="30289" y="16449"/>
                  </a:cubicBezTo>
                  <a:cubicBezTo>
                    <a:pt x="30289" y="20616"/>
                    <a:pt x="29665" y="23893"/>
                    <a:pt x="28417" y="26278"/>
                  </a:cubicBezTo>
                  <a:cubicBezTo>
                    <a:pt x="27169" y="28662"/>
                    <a:pt x="25341" y="30512"/>
                    <a:pt x="22957" y="31827"/>
                  </a:cubicBezTo>
                  <a:cubicBezTo>
                    <a:pt x="20572" y="33142"/>
                    <a:pt x="17964" y="33811"/>
                    <a:pt x="15134" y="33811"/>
                  </a:cubicBezTo>
                  <a:cubicBezTo>
                    <a:pt x="10609" y="33811"/>
                    <a:pt x="6954" y="32362"/>
                    <a:pt x="4146" y="29465"/>
                  </a:cubicBezTo>
                  <a:cubicBezTo>
                    <a:pt x="1404" y="26545"/>
                    <a:pt x="0" y="22355"/>
                    <a:pt x="0" y="16894"/>
                  </a:cubicBezTo>
                  <a:close/>
                  <a:moveTo>
                    <a:pt x="5639" y="16894"/>
                  </a:moveTo>
                  <a:cubicBezTo>
                    <a:pt x="5639" y="21040"/>
                    <a:pt x="6553" y="24138"/>
                    <a:pt x="8358" y="26211"/>
                  </a:cubicBezTo>
                  <a:cubicBezTo>
                    <a:pt x="10163" y="28261"/>
                    <a:pt x="12437" y="29309"/>
                    <a:pt x="15178" y="29309"/>
                  </a:cubicBezTo>
                  <a:cubicBezTo>
                    <a:pt x="17897" y="29309"/>
                    <a:pt x="20171" y="28261"/>
                    <a:pt x="21976" y="26211"/>
                  </a:cubicBezTo>
                  <a:cubicBezTo>
                    <a:pt x="23781" y="24138"/>
                    <a:pt x="24695" y="20973"/>
                    <a:pt x="24695" y="16738"/>
                  </a:cubicBezTo>
                  <a:cubicBezTo>
                    <a:pt x="24695" y="12749"/>
                    <a:pt x="23781" y="9718"/>
                    <a:pt x="21976" y="7645"/>
                  </a:cubicBezTo>
                  <a:cubicBezTo>
                    <a:pt x="20148" y="5594"/>
                    <a:pt x="17897" y="4547"/>
                    <a:pt x="15200" y="4547"/>
                  </a:cubicBezTo>
                  <a:cubicBezTo>
                    <a:pt x="12459" y="4547"/>
                    <a:pt x="10186" y="5572"/>
                    <a:pt x="8380" y="7623"/>
                  </a:cubicBezTo>
                  <a:cubicBezTo>
                    <a:pt x="6530" y="9651"/>
                    <a:pt x="5639" y="12749"/>
                    <a:pt x="5639" y="16894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0" name="자유형: 도형 12"/>
            <p:cNvSpPr/>
            <p:nvPr/>
          </p:nvSpPr>
          <p:spPr>
            <a:xfrm>
              <a:off x="9058030" y="6610217"/>
              <a:ext cx="33432" cy="44576"/>
            </a:xfrm>
            <a:custGeom>
              <a:avLst/>
              <a:gdLst>
                <a:gd name="connsiteX0" fmla="*/ 0 w 33431"/>
                <a:gd name="connsiteY0" fmla="*/ 44665 h 44576"/>
                <a:gd name="connsiteX1" fmla="*/ 0 w 33431"/>
                <a:gd name="connsiteY1" fmla="*/ 0 h 44576"/>
                <a:gd name="connsiteX2" fmla="*/ 16761 w 33431"/>
                <a:gd name="connsiteY2" fmla="*/ 0 h 44576"/>
                <a:gd name="connsiteX3" fmla="*/ 24963 w 33431"/>
                <a:gd name="connsiteY3" fmla="*/ 1360 h 44576"/>
                <a:gd name="connsiteX4" fmla="*/ 29799 w 33431"/>
                <a:gd name="connsiteY4" fmla="*/ 5527 h 44576"/>
                <a:gd name="connsiteX5" fmla="*/ 31560 w 33431"/>
                <a:gd name="connsiteY5" fmla="*/ 11411 h 44576"/>
                <a:gd name="connsiteX6" fmla="*/ 30000 w 33431"/>
                <a:gd name="connsiteY6" fmla="*/ 16805 h 44576"/>
                <a:gd name="connsiteX7" fmla="*/ 25297 w 33431"/>
                <a:gd name="connsiteY7" fmla="*/ 20884 h 44576"/>
                <a:gd name="connsiteX8" fmla="*/ 31537 w 33431"/>
                <a:gd name="connsiteY8" fmla="*/ 24940 h 44576"/>
                <a:gd name="connsiteX9" fmla="*/ 33722 w 33431"/>
                <a:gd name="connsiteY9" fmla="*/ 31694 h 44576"/>
                <a:gd name="connsiteX10" fmla="*/ 32407 w 33431"/>
                <a:gd name="connsiteY10" fmla="*/ 37533 h 44576"/>
                <a:gd name="connsiteX11" fmla="*/ 29130 w 33431"/>
                <a:gd name="connsiteY11" fmla="*/ 41701 h 44576"/>
                <a:gd name="connsiteX12" fmla="*/ 24249 w 33431"/>
                <a:gd name="connsiteY12" fmla="*/ 43907 h 44576"/>
                <a:gd name="connsiteX13" fmla="*/ 17050 w 33431"/>
                <a:gd name="connsiteY13" fmla="*/ 44665 h 44576"/>
                <a:gd name="connsiteX14" fmla="*/ 0 w 33431"/>
                <a:gd name="connsiteY14" fmla="*/ 44665 h 44576"/>
                <a:gd name="connsiteX15" fmla="*/ 5929 w 33431"/>
                <a:gd name="connsiteY15" fmla="*/ 18767 h 44576"/>
                <a:gd name="connsiteX16" fmla="*/ 15579 w 33431"/>
                <a:gd name="connsiteY16" fmla="*/ 18767 h 44576"/>
                <a:gd name="connsiteX17" fmla="*/ 21218 w 33431"/>
                <a:gd name="connsiteY17" fmla="*/ 18254 h 44576"/>
                <a:gd name="connsiteX18" fmla="*/ 24606 w 33431"/>
                <a:gd name="connsiteY18" fmla="*/ 16025 h 44576"/>
                <a:gd name="connsiteX19" fmla="*/ 25743 w 33431"/>
                <a:gd name="connsiteY19" fmla="*/ 12125 h 44576"/>
                <a:gd name="connsiteX20" fmla="*/ 24673 w 33431"/>
                <a:gd name="connsiteY20" fmla="*/ 8202 h 44576"/>
                <a:gd name="connsiteX21" fmla="*/ 21619 w 33431"/>
                <a:gd name="connsiteY21" fmla="*/ 5884 h 44576"/>
                <a:gd name="connsiteX22" fmla="*/ 14822 w 33431"/>
                <a:gd name="connsiteY22" fmla="*/ 5260 h 44576"/>
                <a:gd name="connsiteX23" fmla="*/ 5906 w 33431"/>
                <a:gd name="connsiteY23" fmla="*/ 5260 h 44576"/>
                <a:gd name="connsiteX24" fmla="*/ 5906 w 33431"/>
                <a:gd name="connsiteY24" fmla="*/ 18767 h 44576"/>
                <a:gd name="connsiteX25" fmla="*/ 5929 w 33431"/>
                <a:gd name="connsiteY25" fmla="*/ 39405 h 44576"/>
                <a:gd name="connsiteX26" fmla="*/ 17050 w 33431"/>
                <a:gd name="connsiteY26" fmla="*/ 39405 h 44576"/>
                <a:gd name="connsiteX27" fmla="*/ 21062 w 33431"/>
                <a:gd name="connsiteY27" fmla="*/ 39182 h 44576"/>
                <a:gd name="connsiteX28" fmla="*/ 24472 w 33431"/>
                <a:gd name="connsiteY28" fmla="*/ 37957 h 44576"/>
                <a:gd name="connsiteX29" fmla="*/ 26723 w 33431"/>
                <a:gd name="connsiteY29" fmla="*/ 35483 h 44576"/>
                <a:gd name="connsiteX30" fmla="*/ 27615 w 33431"/>
                <a:gd name="connsiteY30" fmla="*/ 31716 h 44576"/>
                <a:gd name="connsiteX31" fmla="*/ 26344 w 33431"/>
                <a:gd name="connsiteY31" fmla="*/ 27370 h 44576"/>
                <a:gd name="connsiteX32" fmla="*/ 22801 w 33431"/>
                <a:gd name="connsiteY32" fmla="*/ 24784 h 44576"/>
                <a:gd name="connsiteX33" fmla="*/ 16270 w 33431"/>
                <a:gd name="connsiteY33" fmla="*/ 24027 h 44576"/>
                <a:gd name="connsiteX34" fmla="*/ 5929 w 33431"/>
                <a:gd name="connsiteY34" fmla="*/ 24027 h 44576"/>
                <a:gd name="connsiteX35" fmla="*/ 5929 w 33431"/>
                <a:gd name="connsiteY35" fmla="*/ 3940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431" h="44576">
                  <a:moveTo>
                    <a:pt x="0" y="44665"/>
                  </a:moveTo>
                  <a:lnTo>
                    <a:pt x="0" y="0"/>
                  </a:lnTo>
                  <a:lnTo>
                    <a:pt x="16761" y="0"/>
                  </a:lnTo>
                  <a:cubicBezTo>
                    <a:pt x="20171" y="0"/>
                    <a:pt x="22912" y="446"/>
                    <a:pt x="24963" y="1360"/>
                  </a:cubicBezTo>
                  <a:cubicBezTo>
                    <a:pt x="27013" y="2273"/>
                    <a:pt x="28640" y="3655"/>
                    <a:pt x="29799" y="5527"/>
                  </a:cubicBezTo>
                  <a:cubicBezTo>
                    <a:pt x="30958" y="7400"/>
                    <a:pt x="31560" y="9361"/>
                    <a:pt x="31560" y="11411"/>
                  </a:cubicBezTo>
                  <a:cubicBezTo>
                    <a:pt x="31560" y="13328"/>
                    <a:pt x="31047" y="15111"/>
                    <a:pt x="30000" y="16805"/>
                  </a:cubicBezTo>
                  <a:cubicBezTo>
                    <a:pt x="28952" y="18499"/>
                    <a:pt x="27392" y="19859"/>
                    <a:pt x="25297" y="20884"/>
                  </a:cubicBezTo>
                  <a:cubicBezTo>
                    <a:pt x="27994" y="21686"/>
                    <a:pt x="30066" y="23024"/>
                    <a:pt x="31537" y="24940"/>
                  </a:cubicBezTo>
                  <a:cubicBezTo>
                    <a:pt x="32986" y="26857"/>
                    <a:pt x="33722" y="29108"/>
                    <a:pt x="33722" y="31694"/>
                  </a:cubicBezTo>
                  <a:cubicBezTo>
                    <a:pt x="33722" y="33789"/>
                    <a:pt x="33276" y="35728"/>
                    <a:pt x="32407" y="37533"/>
                  </a:cubicBezTo>
                  <a:cubicBezTo>
                    <a:pt x="31515" y="39338"/>
                    <a:pt x="30423" y="40720"/>
                    <a:pt x="29130" y="41701"/>
                  </a:cubicBezTo>
                  <a:cubicBezTo>
                    <a:pt x="27838" y="42682"/>
                    <a:pt x="26211" y="43417"/>
                    <a:pt x="24249" y="43907"/>
                  </a:cubicBezTo>
                  <a:cubicBezTo>
                    <a:pt x="22288" y="44398"/>
                    <a:pt x="19881" y="44665"/>
                    <a:pt x="17050" y="44665"/>
                  </a:cubicBezTo>
                  <a:lnTo>
                    <a:pt x="0" y="44665"/>
                  </a:lnTo>
                  <a:close/>
                  <a:moveTo>
                    <a:pt x="5929" y="18767"/>
                  </a:moveTo>
                  <a:lnTo>
                    <a:pt x="15579" y="18767"/>
                  </a:lnTo>
                  <a:cubicBezTo>
                    <a:pt x="18209" y="18767"/>
                    <a:pt x="20081" y="18588"/>
                    <a:pt x="21218" y="18254"/>
                  </a:cubicBezTo>
                  <a:cubicBezTo>
                    <a:pt x="22711" y="17808"/>
                    <a:pt x="23848" y="17073"/>
                    <a:pt x="24606" y="16025"/>
                  </a:cubicBezTo>
                  <a:cubicBezTo>
                    <a:pt x="25364" y="14978"/>
                    <a:pt x="25743" y="13685"/>
                    <a:pt x="25743" y="12125"/>
                  </a:cubicBezTo>
                  <a:cubicBezTo>
                    <a:pt x="25743" y="10631"/>
                    <a:pt x="25386" y="9339"/>
                    <a:pt x="24673" y="8202"/>
                  </a:cubicBezTo>
                  <a:cubicBezTo>
                    <a:pt x="23960" y="7065"/>
                    <a:pt x="22957" y="6308"/>
                    <a:pt x="21619" y="5884"/>
                  </a:cubicBezTo>
                  <a:cubicBezTo>
                    <a:pt x="20304" y="5461"/>
                    <a:pt x="18031" y="5260"/>
                    <a:pt x="14822" y="5260"/>
                  </a:cubicBezTo>
                  <a:lnTo>
                    <a:pt x="5906" y="5260"/>
                  </a:lnTo>
                  <a:lnTo>
                    <a:pt x="5906" y="18767"/>
                  </a:lnTo>
                  <a:close/>
                  <a:moveTo>
                    <a:pt x="5929" y="39405"/>
                  </a:moveTo>
                  <a:lnTo>
                    <a:pt x="17050" y="39405"/>
                  </a:lnTo>
                  <a:cubicBezTo>
                    <a:pt x="18967" y="39405"/>
                    <a:pt x="20304" y="39338"/>
                    <a:pt x="21062" y="39182"/>
                  </a:cubicBezTo>
                  <a:cubicBezTo>
                    <a:pt x="22422" y="38937"/>
                    <a:pt x="23558" y="38536"/>
                    <a:pt x="24472" y="37957"/>
                  </a:cubicBezTo>
                  <a:cubicBezTo>
                    <a:pt x="25386" y="37399"/>
                    <a:pt x="26144" y="36552"/>
                    <a:pt x="26723" y="35483"/>
                  </a:cubicBezTo>
                  <a:cubicBezTo>
                    <a:pt x="27303" y="34390"/>
                    <a:pt x="27615" y="33142"/>
                    <a:pt x="27615" y="31716"/>
                  </a:cubicBezTo>
                  <a:cubicBezTo>
                    <a:pt x="27615" y="30044"/>
                    <a:pt x="27191" y="28596"/>
                    <a:pt x="26344" y="27370"/>
                  </a:cubicBezTo>
                  <a:cubicBezTo>
                    <a:pt x="25497" y="26144"/>
                    <a:pt x="24316" y="25275"/>
                    <a:pt x="22801" y="24784"/>
                  </a:cubicBezTo>
                  <a:cubicBezTo>
                    <a:pt x="21285" y="24294"/>
                    <a:pt x="19101" y="24027"/>
                    <a:pt x="16270" y="24027"/>
                  </a:cubicBezTo>
                  <a:lnTo>
                    <a:pt x="5929" y="24027"/>
                  </a:lnTo>
                  <a:lnTo>
                    <a:pt x="5929" y="394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1" name="자유형: 도형 13"/>
            <p:cNvSpPr/>
            <p:nvPr/>
          </p:nvSpPr>
          <p:spPr>
            <a:xfrm>
              <a:off x="9099062" y="6622520"/>
              <a:ext cx="24517" cy="31203"/>
            </a:xfrm>
            <a:custGeom>
              <a:avLst/>
              <a:gdLst>
                <a:gd name="connsiteX0" fmla="*/ 21330 w 24516"/>
                <a:gd name="connsiteY0" fmla="*/ 32362 h 31203"/>
                <a:gd name="connsiteX1" fmla="*/ 21330 w 24516"/>
                <a:gd name="connsiteY1" fmla="*/ 27615 h 31203"/>
                <a:gd name="connsiteX2" fmla="*/ 11055 w 24516"/>
                <a:gd name="connsiteY2" fmla="*/ 33098 h 31203"/>
                <a:gd name="connsiteX3" fmla="*/ 5706 w 24516"/>
                <a:gd name="connsiteY3" fmla="*/ 32006 h 31203"/>
                <a:gd name="connsiteX4" fmla="*/ 2028 w 24516"/>
                <a:gd name="connsiteY4" fmla="*/ 29242 h 31203"/>
                <a:gd name="connsiteX5" fmla="*/ 334 w 24516"/>
                <a:gd name="connsiteY5" fmla="*/ 25163 h 31203"/>
                <a:gd name="connsiteX6" fmla="*/ 0 w 24516"/>
                <a:gd name="connsiteY6" fmla="*/ 20059 h 31203"/>
                <a:gd name="connsiteX7" fmla="*/ 0 w 24516"/>
                <a:gd name="connsiteY7" fmla="*/ 22 h 31203"/>
                <a:gd name="connsiteX8" fmla="*/ 5483 w 24516"/>
                <a:gd name="connsiteY8" fmla="*/ 22 h 31203"/>
                <a:gd name="connsiteX9" fmla="*/ 5483 w 24516"/>
                <a:gd name="connsiteY9" fmla="*/ 17964 h 31203"/>
                <a:gd name="connsiteX10" fmla="*/ 5817 w 24516"/>
                <a:gd name="connsiteY10" fmla="*/ 23759 h 31203"/>
                <a:gd name="connsiteX11" fmla="*/ 8001 w 24516"/>
                <a:gd name="connsiteY11" fmla="*/ 27147 h 31203"/>
                <a:gd name="connsiteX12" fmla="*/ 12147 w 24516"/>
                <a:gd name="connsiteY12" fmla="*/ 28373 h 31203"/>
                <a:gd name="connsiteX13" fmla="*/ 16783 w 24516"/>
                <a:gd name="connsiteY13" fmla="*/ 27102 h 31203"/>
                <a:gd name="connsiteX14" fmla="*/ 19836 w 24516"/>
                <a:gd name="connsiteY14" fmla="*/ 23648 h 31203"/>
                <a:gd name="connsiteX15" fmla="*/ 20728 w 24516"/>
                <a:gd name="connsiteY15" fmla="*/ 17340 h 31203"/>
                <a:gd name="connsiteX16" fmla="*/ 20728 w 24516"/>
                <a:gd name="connsiteY16" fmla="*/ 0 h 31203"/>
                <a:gd name="connsiteX17" fmla="*/ 26211 w 24516"/>
                <a:gd name="connsiteY17" fmla="*/ 0 h 31203"/>
                <a:gd name="connsiteX18" fmla="*/ 26211 w 24516"/>
                <a:gd name="connsiteY18" fmla="*/ 32340 h 31203"/>
                <a:gd name="connsiteX19" fmla="*/ 21330 w 24516"/>
                <a:gd name="connsiteY19" fmla="*/ 32340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516" h="31203">
                  <a:moveTo>
                    <a:pt x="21330" y="32362"/>
                  </a:moveTo>
                  <a:lnTo>
                    <a:pt x="21330" y="27615"/>
                  </a:lnTo>
                  <a:cubicBezTo>
                    <a:pt x="18811" y="31270"/>
                    <a:pt x="15401" y="33098"/>
                    <a:pt x="11055" y="33098"/>
                  </a:cubicBezTo>
                  <a:cubicBezTo>
                    <a:pt x="9138" y="33098"/>
                    <a:pt x="7355" y="32741"/>
                    <a:pt x="5706" y="32006"/>
                  </a:cubicBezTo>
                  <a:cubicBezTo>
                    <a:pt x="4056" y="31270"/>
                    <a:pt x="2831" y="30356"/>
                    <a:pt x="2028" y="29242"/>
                  </a:cubicBezTo>
                  <a:cubicBezTo>
                    <a:pt x="1226" y="28128"/>
                    <a:pt x="669" y="26790"/>
                    <a:pt x="334" y="25163"/>
                  </a:cubicBezTo>
                  <a:cubicBezTo>
                    <a:pt x="111" y="24093"/>
                    <a:pt x="0" y="22377"/>
                    <a:pt x="0" y="20059"/>
                  </a:cubicBezTo>
                  <a:lnTo>
                    <a:pt x="0" y="22"/>
                  </a:lnTo>
                  <a:lnTo>
                    <a:pt x="5483" y="22"/>
                  </a:lnTo>
                  <a:lnTo>
                    <a:pt x="5483" y="17964"/>
                  </a:lnTo>
                  <a:cubicBezTo>
                    <a:pt x="5483" y="20817"/>
                    <a:pt x="5594" y="22756"/>
                    <a:pt x="5817" y="23759"/>
                  </a:cubicBezTo>
                  <a:cubicBezTo>
                    <a:pt x="6151" y="25208"/>
                    <a:pt x="6887" y="26344"/>
                    <a:pt x="8001" y="27147"/>
                  </a:cubicBezTo>
                  <a:cubicBezTo>
                    <a:pt x="9116" y="27972"/>
                    <a:pt x="10498" y="28373"/>
                    <a:pt x="12147" y="28373"/>
                  </a:cubicBezTo>
                  <a:cubicBezTo>
                    <a:pt x="13796" y="28373"/>
                    <a:pt x="15334" y="27949"/>
                    <a:pt x="16783" y="27102"/>
                  </a:cubicBezTo>
                  <a:cubicBezTo>
                    <a:pt x="18232" y="26255"/>
                    <a:pt x="19235" y="25119"/>
                    <a:pt x="19836" y="23648"/>
                  </a:cubicBezTo>
                  <a:cubicBezTo>
                    <a:pt x="20438" y="22199"/>
                    <a:pt x="20728" y="20104"/>
                    <a:pt x="20728" y="17340"/>
                  </a:cubicBezTo>
                  <a:lnTo>
                    <a:pt x="20728" y="0"/>
                  </a:lnTo>
                  <a:lnTo>
                    <a:pt x="26211" y="0"/>
                  </a:lnTo>
                  <a:lnTo>
                    <a:pt x="26211" y="32340"/>
                  </a:lnTo>
                  <a:lnTo>
                    <a:pt x="21330" y="323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2" name="자유형: 도형 14"/>
            <p:cNvSpPr/>
            <p:nvPr/>
          </p:nvSpPr>
          <p:spPr>
            <a:xfrm>
              <a:off x="9131691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413 w 26745"/>
                <a:gd name="connsiteY4" fmla="*/ 27771 h 33432"/>
                <a:gd name="connsiteX5" fmla="*/ 21240 w 26745"/>
                <a:gd name="connsiteY5" fmla="*/ 24160 h 33432"/>
                <a:gd name="connsiteX6" fmla="*/ 19636 w 26745"/>
                <a:gd name="connsiteY6" fmla="*/ 21241 h 33432"/>
                <a:gd name="connsiteX7" fmla="*/ 14019 w 26745"/>
                <a:gd name="connsiteY7" fmla="*/ 19368 h 33432"/>
                <a:gd name="connsiteX8" fmla="*/ 5661 w 26745"/>
                <a:gd name="connsiteY8" fmla="*/ 16738 h 33432"/>
                <a:gd name="connsiteX9" fmla="*/ 2117 w 26745"/>
                <a:gd name="connsiteY9" fmla="*/ 13663 h 33432"/>
                <a:gd name="connsiteX10" fmla="*/ 914 w 26745"/>
                <a:gd name="connsiteY10" fmla="*/ 9316 h 33432"/>
                <a:gd name="connsiteX11" fmla="*/ 1894 w 26745"/>
                <a:gd name="connsiteY11" fmla="*/ 5305 h 33432"/>
                <a:gd name="connsiteX12" fmla="*/ 4591 w 26745"/>
                <a:gd name="connsiteY12" fmla="*/ 2251 h 33432"/>
                <a:gd name="connsiteX13" fmla="*/ 8068 w 26745"/>
                <a:gd name="connsiteY13" fmla="*/ 646 h 33432"/>
                <a:gd name="connsiteX14" fmla="*/ 12816 w 26745"/>
                <a:gd name="connsiteY14" fmla="*/ 0 h 33432"/>
                <a:gd name="connsiteX15" fmla="*/ 19502 w 26745"/>
                <a:gd name="connsiteY15" fmla="*/ 1092 h 33432"/>
                <a:gd name="connsiteX16" fmla="*/ 23759 w 26745"/>
                <a:gd name="connsiteY16" fmla="*/ 4056 h 33432"/>
                <a:gd name="connsiteX17" fmla="*/ 25653 w 26745"/>
                <a:gd name="connsiteY17" fmla="*/ 9071 h 33432"/>
                <a:gd name="connsiteX18" fmla="*/ 20304 w 26745"/>
                <a:gd name="connsiteY18" fmla="*/ 9807 h 33432"/>
                <a:gd name="connsiteX19" fmla="*/ 18187 w 26745"/>
                <a:gd name="connsiteY19" fmla="*/ 5906 h 33432"/>
                <a:gd name="connsiteX20" fmla="*/ 13239 w 26745"/>
                <a:gd name="connsiteY20" fmla="*/ 4502 h 33432"/>
                <a:gd name="connsiteX21" fmla="*/ 7845 w 26745"/>
                <a:gd name="connsiteY21" fmla="*/ 5750 h 33432"/>
                <a:gd name="connsiteX22" fmla="*/ 6241 w 26745"/>
                <a:gd name="connsiteY22" fmla="*/ 8670 h 33432"/>
                <a:gd name="connsiteX23" fmla="*/ 6909 w 26745"/>
                <a:gd name="connsiteY23" fmla="*/ 10587 h 33432"/>
                <a:gd name="connsiteX24" fmla="*/ 9004 w 26745"/>
                <a:gd name="connsiteY24" fmla="*/ 12058 h 33432"/>
                <a:gd name="connsiteX25" fmla="*/ 13841 w 26745"/>
                <a:gd name="connsiteY25" fmla="*/ 13462 h 33432"/>
                <a:gd name="connsiteX26" fmla="*/ 21954 w 26745"/>
                <a:gd name="connsiteY26" fmla="*/ 16003 h 33432"/>
                <a:gd name="connsiteX27" fmla="*/ 25564 w 26745"/>
                <a:gd name="connsiteY27" fmla="*/ 18878 h 33432"/>
                <a:gd name="connsiteX28" fmla="*/ 26879 w 26745"/>
                <a:gd name="connsiteY28" fmla="*/ 23558 h 33432"/>
                <a:gd name="connsiteX29" fmla="*/ 25275 w 26745"/>
                <a:gd name="connsiteY29" fmla="*/ 28729 h 33432"/>
                <a:gd name="connsiteX30" fmla="*/ 20661 w 26745"/>
                <a:gd name="connsiteY30" fmla="*/ 32474 h 33432"/>
                <a:gd name="connsiteX31" fmla="*/ 13841 w 26745"/>
                <a:gd name="connsiteY31" fmla="*/ 33789 h 33432"/>
                <a:gd name="connsiteX32" fmla="*/ 4235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413" y="27771"/>
                  </a:cubicBezTo>
                  <a:cubicBezTo>
                    <a:pt x="20639" y="26746"/>
                    <a:pt x="21240" y="25542"/>
                    <a:pt x="21240" y="24160"/>
                  </a:cubicBezTo>
                  <a:cubicBezTo>
                    <a:pt x="21240" y="22912"/>
                    <a:pt x="20706" y="21954"/>
                    <a:pt x="19636" y="21241"/>
                  </a:cubicBezTo>
                  <a:cubicBezTo>
                    <a:pt x="18878" y="20750"/>
                    <a:pt x="17006" y="20126"/>
                    <a:pt x="14019" y="19368"/>
                  </a:cubicBezTo>
                  <a:cubicBezTo>
                    <a:pt x="10007" y="18365"/>
                    <a:pt x="7221" y="17474"/>
                    <a:pt x="5661" y="16738"/>
                  </a:cubicBezTo>
                  <a:cubicBezTo>
                    <a:pt x="4101" y="16003"/>
                    <a:pt x="2920" y="14978"/>
                    <a:pt x="2117" y="13663"/>
                  </a:cubicBezTo>
                  <a:cubicBezTo>
                    <a:pt x="1315" y="12348"/>
                    <a:pt x="914" y="10899"/>
                    <a:pt x="914" y="9316"/>
                  </a:cubicBezTo>
                  <a:cubicBezTo>
                    <a:pt x="914" y="7868"/>
                    <a:pt x="1248" y="6530"/>
                    <a:pt x="1894" y="5305"/>
                  </a:cubicBezTo>
                  <a:cubicBezTo>
                    <a:pt x="2563" y="4079"/>
                    <a:pt x="3455" y="3053"/>
                    <a:pt x="4591" y="2251"/>
                  </a:cubicBezTo>
                  <a:cubicBezTo>
                    <a:pt x="5438" y="1627"/>
                    <a:pt x="6597" y="1092"/>
                    <a:pt x="8068" y="646"/>
                  </a:cubicBezTo>
                  <a:cubicBezTo>
                    <a:pt x="9539" y="201"/>
                    <a:pt x="11122" y="0"/>
                    <a:pt x="12816" y="0"/>
                  </a:cubicBezTo>
                  <a:cubicBezTo>
                    <a:pt x="15356" y="0"/>
                    <a:pt x="17585" y="357"/>
                    <a:pt x="19502" y="1092"/>
                  </a:cubicBezTo>
                  <a:cubicBezTo>
                    <a:pt x="21419" y="1828"/>
                    <a:pt x="22845" y="2808"/>
                    <a:pt x="23759" y="4056"/>
                  </a:cubicBezTo>
                  <a:cubicBezTo>
                    <a:pt x="24673" y="5305"/>
                    <a:pt x="25297" y="6976"/>
                    <a:pt x="25653" y="9071"/>
                  </a:cubicBezTo>
                  <a:lnTo>
                    <a:pt x="20304" y="9807"/>
                  </a:lnTo>
                  <a:cubicBezTo>
                    <a:pt x="20059" y="8135"/>
                    <a:pt x="19346" y="6842"/>
                    <a:pt x="18187" y="5906"/>
                  </a:cubicBezTo>
                  <a:cubicBezTo>
                    <a:pt x="17028" y="4970"/>
                    <a:pt x="15379" y="4502"/>
                    <a:pt x="13239" y="4502"/>
                  </a:cubicBezTo>
                  <a:cubicBezTo>
                    <a:pt x="10721" y="4502"/>
                    <a:pt x="8915" y="4926"/>
                    <a:pt x="7845" y="5750"/>
                  </a:cubicBezTo>
                  <a:cubicBezTo>
                    <a:pt x="6776" y="6575"/>
                    <a:pt x="6241" y="7556"/>
                    <a:pt x="6241" y="8670"/>
                  </a:cubicBezTo>
                  <a:cubicBezTo>
                    <a:pt x="6241" y="9383"/>
                    <a:pt x="6464" y="10030"/>
                    <a:pt x="6909" y="10587"/>
                  </a:cubicBezTo>
                  <a:cubicBezTo>
                    <a:pt x="7355" y="11189"/>
                    <a:pt x="8068" y="11657"/>
                    <a:pt x="9004" y="12058"/>
                  </a:cubicBezTo>
                  <a:cubicBezTo>
                    <a:pt x="9562" y="12258"/>
                    <a:pt x="11166" y="12726"/>
                    <a:pt x="13841" y="13462"/>
                  </a:cubicBezTo>
                  <a:cubicBezTo>
                    <a:pt x="17719" y="14510"/>
                    <a:pt x="20416" y="15356"/>
                    <a:pt x="21954" y="16003"/>
                  </a:cubicBezTo>
                  <a:cubicBezTo>
                    <a:pt x="23492" y="16671"/>
                    <a:pt x="24695" y="17630"/>
                    <a:pt x="25564" y="18878"/>
                  </a:cubicBezTo>
                  <a:cubicBezTo>
                    <a:pt x="26434" y="20126"/>
                    <a:pt x="26879" y="21709"/>
                    <a:pt x="26879" y="23558"/>
                  </a:cubicBezTo>
                  <a:cubicBezTo>
                    <a:pt x="26879" y="25386"/>
                    <a:pt x="26344" y="27102"/>
                    <a:pt x="25275" y="28729"/>
                  </a:cubicBezTo>
                  <a:cubicBezTo>
                    <a:pt x="24205" y="30356"/>
                    <a:pt x="22667" y="31604"/>
                    <a:pt x="20661" y="32474"/>
                  </a:cubicBezTo>
                  <a:cubicBezTo>
                    <a:pt x="18655" y="33365"/>
                    <a:pt x="16382" y="33789"/>
                    <a:pt x="13841" y="33789"/>
                  </a:cubicBezTo>
                  <a:cubicBezTo>
                    <a:pt x="9628" y="33789"/>
                    <a:pt x="6441" y="32919"/>
                    <a:pt x="4235" y="31181"/>
                  </a:cubicBezTo>
                  <a:cubicBezTo>
                    <a:pt x="2028" y="29443"/>
                    <a:pt x="602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3" name="자유형: 도형 15"/>
            <p:cNvSpPr/>
            <p:nvPr/>
          </p:nvSpPr>
          <p:spPr>
            <a:xfrm>
              <a:off x="9167352" y="6610217"/>
              <a:ext cx="4458" cy="44576"/>
            </a:xfrm>
            <a:custGeom>
              <a:avLst/>
              <a:gdLst>
                <a:gd name="connsiteX0" fmla="*/ 0 w 4457"/>
                <a:gd name="connsiteY0" fmla="*/ 6308 h 44576"/>
                <a:gd name="connsiteX1" fmla="*/ 0 w 4457"/>
                <a:gd name="connsiteY1" fmla="*/ 0 h 44576"/>
                <a:gd name="connsiteX2" fmla="*/ 5483 w 4457"/>
                <a:gd name="connsiteY2" fmla="*/ 0 h 44576"/>
                <a:gd name="connsiteX3" fmla="*/ 5483 w 4457"/>
                <a:gd name="connsiteY3" fmla="*/ 6308 h 44576"/>
                <a:gd name="connsiteX4" fmla="*/ 0 w 4457"/>
                <a:gd name="connsiteY4" fmla="*/ 6308 h 44576"/>
                <a:gd name="connsiteX5" fmla="*/ 0 w 4457"/>
                <a:gd name="connsiteY5" fmla="*/ 44665 h 44576"/>
                <a:gd name="connsiteX6" fmla="*/ 0 w 4457"/>
                <a:gd name="connsiteY6" fmla="*/ 12325 h 44576"/>
                <a:gd name="connsiteX7" fmla="*/ 5483 w 4457"/>
                <a:gd name="connsiteY7" fmla="*/ 12325 h 44576"/>
                <a:gd name="connsiteX8" fmla="*/ 5483 w 4457"/>
                <a:gd name="connsiteY8" fmla="*/ 44665 h 44576"/>
                <a:gd name="connsiteX9" fmla="*/ 0 w 4457"/>
                <a:gd name="connsiteY9" fmla="*/ 4466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57" h="44576">
                  <a:moveTo>
                    <a:pt x="0" y="6308"/>
                  </a:moveTo>
                  <a:lnTo>
                    <a:pt x="0" y="0"/>
                  </a:lnTo>
                  <a:lnTo>
                    <a:pt x="5483" y="0"/>
                  </a:lnTo>
                  <a:lnTo>
                    <a:pt x="5483" y="6308"/>
                  </a:lnTo>
                  <a:lnTo>
                    <a:pt x="0" y="6308"/>
                  </a:lnTo>
                  <a:close/>
                  <a:moveTo>
                    <a:pt x="0" y="44665"/>
                  </a:moveTo>
                  <a:lnTo>
                    <a:pt x="0" y="12325"/>
                  </a:lnTo>
                  <a:lnTo>
                    <a:pt x="5483" y="12325"/>
                  </a:lnTo>
                  <a:lnTo>
                    <a:pt x="5483" y="44665"/>
                  </a:lnTo>
                  <a:lnTo>
                    <a:pt x="0" y="446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4" name="자유형: 도형 16"/>
            <p:cNvSpPr/>
            <p:nvPr/>
          </p:nvSpPr>
          <p:spPr>
            <a:xfrm>
              <a:off x="9181171" y="6621807"/>
              <a:ext cx="24517" cy="31203"/>
            </a:xfrm>
            <a:custGeom>
              <a:avLst/>
              <a:gdLst>
                <a:gd name="connsiteX0" fmla="*/ 0 w 24516"/>
                <a:gd name="connsiteY0" fmla="*/ 33075 h 31203"/>
                <a:gd name="connsiteX1" fmla="*/ 0 w 24516"/>
                <a:gd name="connsiteY1" fmla="*/ 736 h 31203"/>
                <a:gd name="connsiteX2" fmla="*/ 4926 w 24516"/>
                <a:gd name="connsiteY2" fmla="*/ 736 h 31203"/>
                <a:gd name="connsiteX3" fmla="*/ 4926 w 24516"/>
                <a:gd name="connsiteY3" fmla="*/ 5327 h 31203"/>
                <a:gd name="connsiteX4" fmla="*/ 15223 w 24516"/>
                <a:gd name="connsiteY4" fmla="*/ 0 h 31203"/>
                <a:gd name="connsiteX5" fmla="*/ 20594 w 24516"/>
                <a:gd name="connsiteY5" fmla="*/ 1048 h 31203"/>
                <a:gd name="connsiteX6" fmla="*/ 24272 w 24516"/>
                <a:gd name="connsiteY6" fmla="*/ 3811 h 31203"/>
                <a:gd name="connsiteX7" fmla="*/ 25988 w 24516"/>
                <a:gd name="connsiteY7" fmla="*/ 7868 h 31203"/>
                <a:gd name="connsiteX8" fmla="*/ 26300 w 24516"/>
                <a:gd name="connsiteY8" fmla="*/ 13195 h 31203"/>
                <a:gd name="connsiteX9" fmla="*/ 26300 w 24516"/>
                <a:gd name="connsiteY9" fmla="*/ 33098 h 31203"/>
                <a:gd name="connsiteX10" fmla="*/ 20817 w 24516"/>
                <a:gd name="connsiteY10" fmla="*/ 33098 h 31203"/>
                <a:gd name="connsiteX11" fmla="*/ 20817 w 24516"/>
                <a:gd name="connsiteY11" fmla="*/ 13417 h 31203"/>
                <a:gd name="connsiteX12" fmla="*/ 20171 w 24516"/>
                <a:gd name="connsiteY12" fmla="*/ 8403 h 31203"/>
                <a:gd name="connsiteX13" fmla="*/ 17897 w 24516"/>
                <a:gd name="connsiteY13" fmla="*/ 5750 h 31203"/>
                <a:gd name="connsiteX14" fmla="*/ 14064 w 24516"/>
                <a:gd name="connsiteY14" fmla="*/ 4770 h 31203"/>
                <a:gd name="connsiteX15" fmla="*/ 8024 w 24516"/>
                <a:gd name="connsiteY15" fmla="*/ 6998 h 31203"/>
                <a:gd name="connsiteX16" fmla="*/ 5483 w 24516"/>
                <a:gd name="connsiteY16" fmla="*/ 15446 h 31203"/>
                <a:gd name="connsiteX17" fmla="*/ 5483 w 24516"/>
                <a:gd name="connsiteY17" fmla="*/ 33120 h 31203"/>
                <a:gd name="connsiteX18" fmla="*/ 0 w 24516"/>
                <a:gd name="connsiteY18" fmla="*/ 33120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516" h="31203">
                  <a:moveTo>
                    <a:pt x="0" y="33075"/>
                  </a:moveTo>
                  <a:lnTo>
                    <a:pt x="0" y="736"/>
                  </a:lnTo>
                  <a:lnTo>
                    <a:pt x="4926" y="736"/>
                  </a:lnTo>
                  <a:lnTo>
                    <a:pt x="4926" y="5327"/>
                  </a:lnTo>
                  <a:cubicBezTo>
                    <a:pt x="7310" y="1783"/>
                    <a:pt x="10743" y="0"/>
                    <a:pt x="15223" y="0"/>
                  </a:cubicBezTo>
                  <a:cubicBezTo>
                    <a:pt x="17162" y="0"/>
                    <a:pt x="18967" y="357"/>
                    <a:pt x="20594" y="1048"/>
                  </a:cubicBezTo>
                  <a:cubicBezTo>
                    <a:pt x="22221" y="1738"/>
                    <a:pt x="23447" y="2675"/>
                    <a:pt x="24272" y="3811"/>
                  </a:cubicBezTo>
                  <a:cubicBezTo>
                    <a:pt x="25074" y="4948"/>
                    <a:pt x="25653" y="6308"/>
                    <a:pt x="25988" y="7868"/>
                  </a:cubicBezTo>
                  <a:cubicBezTo>
                    <a:pt x="26188" y="8893"/>
                    <a:pt x="26300" y="10654"/>
                    <a:pt x="26300" y="13195"/>
                  </a:cubicBezTo>
                  <a:lnTo>
                    <a:pt x="26300" y="33098"/>
                  </a:lnTo>
                  <a:lnTo>
                    <a:pt x="20817" y="33098"/>
                  </a:lnTo>
                  <a:lnTo>
                    <a:pt x="20817" y="13417"/>
                  </a:lnTo>
                  <a:cubicBezTo>
                    <a:pt x="20817" y="11189"/>
                    <a:pt x="20594" y="9517"/>
                    <a:pt x="20171" y="8403"/>
                  </a:cubicBezTo>
                  <a:cubicBezTo>
                    <a:pt x="19747" y="7288"/>
                    <a:pt x="18989" y="6419"/>
                    <a:pt x="17897" y="5750"/>
                  </a:cubicBezTo>
                  <a:cubicBezTo>
                    <a:pt x="16805" y="5082"/>
                    <a:pt x="15535" y="4770"/>
                    <a:pt x="14064" y="4770"/>
                  </a:cubicBezTo>
                  <a:cubicBezTo>
                    <a:pt x="11723" y="4770"/>
                    <a:pt x="9718" y="5505"/>
                    <a:pt x="8024" y="6998"/>
                  </a:cubicBezTo>
                  <a:cubicBezTo>
                    <a:pt x="6330" y="8492"/>
                    <a:pt x="5483" y="11300"/>
                    <a:pt x="5483" y="15446"/>
                  </a:cubicBezTo>
                  <a:lnTo>
                    <a:pt x="5483" y="33120"/>
                  </a:lnTo>
                  <a:lnTo>
                    <a:pt x="0" y="331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5" name="자유형: 도형 17"/>
            <p:cNvSpPr/>
            <p:nvPr/>
          </p:nvSpPr>
          <p:spPr>
            <a:xfrm>
              <a:off x="9214068" y="6621807"/>
              <a:ext cx="28974" cy="33432"/>
            </a:xfrm>
            <a:custGeom>
              <a:avLst/>
              <a:gdLst>
                <a:gd name="connsiteX0" fmla="*/ 23960 w 28974"/>
                <a:gd name="connsiteY0" fmla="*/ 22667 h 33432"/>
                <a:gd name="connsiteX1" fmla="*/ 29621 w 28974"/>
                <a:gd name="connsiteY1" fmla="*/ 23358 h 33432"/>
                <a:gd name="connsiteX2" fmla="*/ 24650 w 28974"/>
                <a:gd name="connsiteY2" fmla="*/ 31070 h 33432"/>
                <a:gd name="connsiteX3" fmla="*/ 15401 w 28974"/>
                <a:gd name="connsiteY3" fmla="*/ 33811 h 33432"/>
                <a:gd name="connsiteX4" fmla="*/ 4146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44 w 28974"/>
                <a:gd name="connsiteY9" fmla="*/ 16850 h 33432"/>
                <a:gd name="connsiteX10" fmla="*/ 29821 w 28974"/>
                <a:gd name="connsiteY10" fmla="*/ 18321 h 33432"/>
                <a:gd name="connsiteX11" fmla="*/ 5683 w 28974"/>
                <a:gd name="connsiteY11" fmla="*/ 18321 h 33432"/>
                <a:gd name="connsiteX12" fmla="*/ 8692 w 28974"/>
                <a:gd name="connsiteY12" fmla="*/ 26478 h 33432"/>
                <a:gd name="connsiteX13" fmla="*/ 15446 w 28974"/>
                <a:gd name="connsiteY13" fmla="*/ 29309 h 33432"/>
                <a:gd name="connsiteX14" fmla="*/ 20594 w 28974"/>
                <a:gd name="connsiteY14" fmla="*/ 27726 h 33432"/>
                <a:gd name="connsiteX15" fmla="*/ 23960 w 28974"/>
                <a:gd name="connsiteY15" fmla="*/ 22667 h 33432"/>
                <a:gd name="connsiteX16" fmla="*/ 5951 w 28974"/>
                <a:gd name="connsiteY16" fmla="*/ 13796 h 33432"/>
                <a:gd name="connsiteX17" fmla="*/ 24004 w 28974"/>
                <a:gd name="connsiteY17" fmla="*/ 13796 h 33432"/>
                <a:gd name="connsiteX18" fmla="*/ 21931 w 28974"/>
                <a:gd name="connsiteY18" fmla="*/ 7667 h 33432"/>
                <a:gd name="connsiteX19" fmla="*/ 15134 w 28974"/>
                <a:gd name="connsiteY19" fmla="*/ 4502 h 33432"/>
                <a:gd name="connsiteX20" fmla="*/ 8781 w 28974"/>
                <a:gd name="connsiteY20" fmla="*/ 7021 h 33432"/>
                <a:gd name="connsiteX21" fmla="*/ 5951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60" y="22667"/>
                  </a:moveTo>
                  <a:lnTo>
                    <a:pt x="29621" y="23358"/>
                  </a:lnTo>
                  <a:cubicBezTo>
                    <a:pt x="28729" y="26679"/>
                    <a:pt x="27080" y="29242"/>
                    <a:pt x="24650" y="31070"/>
                  </a:cubicBezTo>
                  <a:cubicBezTo>
                    <a:pt x="22243" y="32897"/>
                    <a:pt x="19145" y="33811"/>
                    <a:pt x="15401" y="33811"/>
                  </a:cubicBezTo>
                  <a:cubicBezTo>
                    <a:pt x="10676" y="33811"/>
                    <a:pt x="6909" y="32362"/>
                    <a:pt x="4146" y="29443"/>
                  </a:cubicBezTo>
                  <a:cubicBezTo>
                    <a:pt x="1382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44" y="11501"/>
                    <a:pt x="29844" y="16850"/>
                  </a:cubicBezTo>
                  <a:cubicBezTo>
                    <a:pt x="29844" y="17184"/>
                    <a:pt x="29821" y="17652"/>
                    <a:pt x="29821" y="18321"/>
                  </a:cubicBezTo>
                  <a:lnTo>
                    <a:pt x="5683" y="18321"/>
                  </a:lnTo>
                  <a:cubicBezTo>
                    <a:pt x="5884" y="21865"/>
                    <a:pt x="6887" y="24606"/>
                    <a:pt x="8692" y="26478"/>
                  </a:cubicBezTo>
                  <a:cubicBezTo>
                    <a:pt x="10498" y="28373"/>
                    <a:pt x="12749" y="29309"/>
                    <a:pt x="15446" y="29309"/>
                  </a:cubicBezTo>
                  <a:cubicBezTo>
                    <a:pt x="17451" y="29309"/>
                    <a:pt x="19168" y="28774"/>
                    <a:pt x="20594" y="27726"/>
                  </a:cubicBezTo>
                  <a:cubicBezTo>
                    <a:pt x="21998" y="26657"/>
                    <a:pt x="23113" y="24985"/>
                    <a:pt x="23960" y="22667"/>
                  </a:cubicBezTo>
                  <a:close/>
                  <a:moveTo>
                    <a:pt x="5951" y="13796"/>
                  </a:moveTo>
                  <a:lnTo>
                    <a:pt x="24004" y="13796"/>
                  </a:lnTo>
                  <a:cubicBezTo>
                    <a:pt x="23759" y="11077"/>
                    <a:pt x="23068" y="9027"/>
                    <a:pt x="21931" y="7667"/>
                  </a:cubicBezTo>
                  <a:cubicBezTo>
                    <a:pt x="20193" y="5550"/>
                    <a:pt x="17920" y="4502"/>
                    <a:pt x="15134" y="4502"/>
                  </a:cubicBezTo>
                  <a:cubicBezTo>
                    <a:pt x="12615" y="4502"/>
                    <a:pt x="10498" y="5349"/>
                    <a:pt x="8781" y="7021"/>
                  </a:cubicBezTo>
                  <a:cubicBezTo>
                    <a:pt x="7088" y="8715"/>
                    <a:pt x="6129" y="10966"/>
                    <a:pt x="5951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6" name="자유형: 도형 18"/>
            <p:cNvSpPr/>
            <p:nvPr/>
          </p:nvSpPr>
          <p:spPr>
            <a:xfrm>
              <a:off x="9248369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391 w 26745"/>
                <a:gd name="connsiteY4" fmla="*/ 27771 h 33432"/>
                <a:gd name="connsiteX5" fmla="*/ 21218 w 26745"/>
                <a:gd name="connsiteY5" fmla="*/ 24160 h 33432"/>
                <a:gd name="connsiteX6" fmla="*/ 19591 w 26745"/>
                <a:gd name="connsiteY6" fmla="*/ 21241 h 33432"/>
                <a:gd name="connsiteX7" fmla="*/ 13997 w 26745"/>
                <a:gd name="connsiteY7" fmla="*/ 19368 h 33432"/>
                <a:gd name="connsiteX8" fmla="*/ 5639 w 26745"/>
                <a:gd name="connsiteY8" fmla="*/ 16738 h 33432"/>
                <a:gd name="connsiteX9" fmla="*/ 2095 w 26745"/>
                <a:gd name="connsiteY9" fmla="*/ 13663 h 33432"/>
                <a:gd name="connsiteX10" fmla="*/ 892 w 26745"/>
                <a:gd name="connsiteY10" fmla="*/ 9316 h 33432"/>
                <a:gd name="connsiteX11" fmla="*/ 1872 w 26745"/>
                <a:gd name="connsiteY11" fmla="*/ 5305 h 33432"/>
                <a:gd name="connsiteX12" fmla="*/ 4569 w 26745"/>
                <a:gd name="connsiteY12" fmla="*/ 2251 h 33432"/>
                <a:gd name="connsiteX13" fmla="*/ 8046 w 26745"/>
                <a:gd name="connsiteY13" fmla="*/ 646 h 33432"/>
                <a:gd name="connsiteX14" fmla="*/ 12793 w 26745"/>
                <a:gd name="connsiteY14" fmla="*/ 0 h 33432"/>
                <a:gd name="connsiteX15" fmla="*/ 19480 w 26745"/>
                <a:gd name="connsiteY15" fmla="*/ 1092 h 33432"/>
                <a:gd name="connsiteX16" fmla="*/ 23737 w 26745"/>
                <a:gd name="connsiteY16" fmla="*/ 4056 h 33432"/>
                <a:gd name="connsiteX17" fmla="*/ 25631 w 26745"/>
                <a:gd name="connsiteY17" fmla="*/ 9071 h 33432"/>
                <a:gd name="connsiteX18" fmla="*/ 20282 w 26745"/>
                <a:gd name="connsiteY18" fmla="*/ 9807 h 33432"/>
                <a:gd name="connsiteX19" fmla="*/ 18165 w 26745"/>
                <a:gd name="connsiteY19" fmla="*/ 5906 h 33432"/>
                <a:gd name="connsiteX20" fmla="*/ 13217 w 26745"/>
                <a:gd name="connsiteY20" fmla="*/ 4502 h 33432"/>
                <a:gd name="connsiteX21" fmla="*/ 7823 w 26745"/>
                <a:gd name="connsiteY21" fmla="*/ 5750 h 33432"/>
                <a:gd name="connsiteX22" fmla="*/ 6196 w 26745"/>
                <a:gd name="connsiteY22" fmla="*/ 8670 h 33432"/>
                <a:gd name="connsiteX23" fmla="*/ 6865 w 26745"/>
                <a:gd name="connsiteY23" fmla="*/ 10587 h 33432"/>
                <a:gd name="connsiteX24" fmla="*/ 8960 w 26745"/>
                <a:gd name="connsiteY24" fmla="*/ 12058 h 33432"/>
                <a:gd name="connsiteX25" fmla="*/ 13796 w 26745"/>
                <a:gd name="connsiteY25" fmla="*/ 13462 h 33432"/>
                <a:gd name="connsiteX26" fmla="*/ 21909 w 26745"/>
                <a:gd name="connsiteY26" fmla="*/ 16003 h 33432"/>
                <a:gd name="connsiteX27" fmla="*/ 25520 w 26745"/>
                <a:gd name="connsiteY27" fmla="*/ 18878 h 33432"/>
                <a:gd name="connsiteX28" fmla="*/ 26835 w 26745"/>
                <a:gd name="connsiteY28" fmla="*/ 23558 h 33432"/>
                <a:gd name="connsiteX29" fmla="*/ 25230 w 26745"/>
                <a:gd name="connsiteY29" fmla="*/ 28729 h 33432"/>
                <a:gd name="connsiteX30" fmla="*/ 20616 w 26745"/>
                <a:gd name="connsiteY30" fmla="*/ 32474 h 33432"/>
                <a:gd name="connsiteX31" fmla="*/ 13796 w 26745"/>
                <a:gd name="connsiteY31" fmla="*/ 33789 h 33432"/>
                <a:gd name="connsiteX32" fmla="*/ 4190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391" y="27771"/>
                  </a:cubicBezTo>
                  <a:cubicBezTo>
                    <a:pt x="20616" y="26746"/>
                    <a:pt x="21218" y="25542"/>
                    <a:pt x="21218" y="24160"/>
                  </a:cubicBezTo>
                  <a:cubicBezTo>
                    <a:pt x="21218" y="22912"/>
                    <a:pt x="20683" y="21954"/>
                    <a:pt x="19591" y="21241"/>
                  </a:cubicBezTo>
                  <a:cubicBezTo>
                    <a:pt x="18833" y="20750"/>
                    <a:pt x="16961" y="20126"/>
                    <a:pt x="13997" y="19368"/>
                  </a:cubicBezTo>
                  <a:cubicBezTo>
                    <a:pt x="9985" y="18365"/>
                    <a:pt x="7199" y="17474"/>
                    <a:pt x="5639" y="16738"/>
                  </a:cubicBezTo>
                  <a:cubicBezTo>
                    <a:pt x="4079" y="16003"/>
                    <a:pt x="2897" y="14978"/>
                    <a:pt x="2095" y="13663"/>
                  </a:cubicBezTo>
                  <a:cubicBezTo>
                    <a:pt x="1293" y="12348"/>
                    <a:pt x="892" y="10899"/>
                    <a:pt x="892" y="9316"/>
                  </a:cubicBezTo>
                  <a:cubicBezTo>
                    <a:pt x="892" y="7868"/>
                    <a:pt x="1226" y="6530"/>
                    <a:pt x="1872" y="5305"/>
                  </a:cubicBezTo>
                  <a:cubicBezTo>
                    <a:pt x="2541" y="4079"/>
                    <a:pt x="3432" y="3053"/>
                    <a:pt x="4569" y="2251"/>
                  </a:cubicBezTo>
                  <a:cubicBezTo>
                    <a:pt x="5416" y="1627"/>
                    <a:pt x="6575" y="1092"/>
                    <a:pt x="8046" y="646"/>
                  </a:cubicBezTo>
                  <a:cubicBezTo>
                    <a:pt x="9517" y="201"/>
                    <a:pt x="11099" y="0"/>
                    <a:pt x="12793" y="0"/>
                  </a:cubicBezTo>
                  <a:cubicBezTo>
                    <a:pt x="15334" y="0"/>
                    <a:pt x="17563" y="357"/>
                    <a:pt x="19480" y="1092"/>
                  </a:cubicBezTo>
                  <a:cubicBezTo>
                    <a:pt x="21396" y="1828"/>
                    <a:pt x="22823" y="2808"/>
                    <a:pt x="23737" y="4056"/>
                  </a:cubicBezTo>
                  <a:cubicBezTo>
                    <a:pt x="24650" y="5305"/>
                    <a:pt x="25275" y="6976"/>
                    <a:pt x="25631" y="9071"/>
                  </a:cubicBezTo>
                  <a:lnTo>
                    <a:pt x="20282" y="9807"/>
                  </a:lnTo>
                  <a:cubicBezTo>
                    <a:pt x="20037" y="8135"/>
                    <a:pt x="19324" y="6842"/>
                    <a:pt x="18165" y="5906"/>
                  </a:cubicBezTo>
                  <a:cubicBezTo>
                    <a:pt x="17006" y="4970"/>
                    <a:pt x="15356" y="4502"/>
                    <a:pt x="13217" y="4502"/>
                  </a:cubicBezTo>
                  <a:cubicBezTo>
                    <a:pt x="10698" y="4502"/>
                    <a:pt x="8893" y="4926"/>
                    <a:pt x="7823" y="5750"/>
                  </a:cubicBezTo>
                  <a:cubicBezTo>
                    <a:pt x="6753" y="6575"/>
                    <a:pt x="6196" y="7556"/>
                    <a:pt x="6196" y="8670"/>
                  </a:cubicBezTo>
                  <a:cubicBezTo>
                    <a:pt x="6196" y="9383"/>
                    <a:pt x="6419" y="10030"/>
                    <a:pt x="6865" y="10587"/>
                  </a:cubicBezTo>
                  <a:cubicBezTo>
                    <a:pt x="7310" y="11189"/>
                    <a:pt x="8024" y="11657"/>
                    <a:pt x="8960" y="12058"/>
                  </a:cubicBezTo>
                  <a:cubicBezTo>
                    <a:pt x="9517" y="12258"/>
                    <a:pt x="11122" y="12726"/>
                    <a:pt x="13796" y="13462"/>
                  </a:cubicBezTo>
                  <a:cubicBezTo>
                    <a:pt x="17674" y="14510"/>
                    <a:pt x="20371" y="15356"/>
                    <a:pt x="21909" y="16003"/>
                  </a:cubicBezTo>
                  <a:cubicBezTo>
                    <a:pt x="23447" y="16671"/>
                    <a:pt x="24650" y="17630"/>
                    <a:pt x="25520" y="18878"/>
                  </a:cubicBezTo>
                  <a:cubicBezTo>
                    <a:pt x="26389" y="20126"/>
                    <a:pt x="26835" y="21709"/>
                    <a:pt x="26835" y="23558"/>
                  </a:cubicBezTo>
                  <a:cubicBezTo>
                    <a:pt x="26835" y="25386"/>
                    <a:pt x="26300" y="27102"/>
                    <a:pt x="25230" y="28729"/>
                  </a:cubicBezTo>
                  <a:cubicBezTo>
                    <a:pt x="24160" y="30356"/>
                    <a:pt x="22622" y="31604"/>
                    <a:pt x="20616" y="32474"/>
                  </a:cubicBezTo>
                  <a:cubicBezTo>
                    <a:pt x="18610" y="33365"/>
                    <a:pt x="16337" y="33789"/>
                    <a:pt x="13796" y="33789"/>
                  </a:cubicBezTo>
                  <a:cubicBezTo>
                    <a:pt x="9584" y="33789"/>
                    <a:pt x="6397" y="32919"/>
                    <a:pt x="4190" y="31181"/>
                  </a:cubicBezTo>
                  <a:cubicBezTo>
                    <a:pt x="2028" y="29443"/>
                    <a:pt x="624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7" name="자유형: 도형 19"/>
            <p:cNvSpPr/>
            <p:nvPr/>
          </p:nvSpPr>
          <p:spPr>
            <a:xfrm>
              <a:off x="9279572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391 w 26745"/>
                <a:gd name="connsiteY4" fmla="*/ 27771 h 33432"/>
                <a:gd name="connsiteX5" fmla="*/ 21218 w 26745"/>
                <a:gd name="connsiteY5" fmla="*/ 24160 h 33432"/>
                <a:gd name="connsiteX6" fmla="*/ 19613 w 26745"/>
                <a:gd name="connsiteY6" fmla="*/ 21241 h 33432"/>
                <a:gd name="connsiteX7" fmla="*/ 14019 w 26745"/>
                <a:gd name="connsiteY7" fmla="*/ 19368 h 33432"/>
                <a:gd name="connsiteX8" fmla="*/ 5661 w 26745"/>
                <a:gd name="connsiteY8" fmla="*/ 16738 h 33432"/>
                <a:gd name="connsiteX9" fmla="*/ 2117 w 26745"/>
                <a:gd name="connsiteY9" fmla="*/ 13663 h 33432"/>
                <a:gd name="connsiteX10" fmla="*/ 914 w 26745"/>
                <a:gd name="connsiteY10" fmla="*/ 9316 h 33432"/>
                <a:gd name="connsiteX11" fmla="*/ 1894 w 26745"/>
                <a:gd name="connsiteY11" fmla="*/ 5305 h 33432"/>
                <a:gd name="connsiteX12" fmla="*/ 4591 w 26745"/>
                <a:gd name="connsiteY12" fmla="*/ 2251 h 33432"/>
                <a:gd name="connsiteX13" fmla="*/ 8091 w 26745"/>
                <a:gd name="connsiteY13" fmla="*/ 646 h 33432"/>
                <a:gd name="connsiteX14" fmla="*/ 12838 w 26745"/>
                <a:gd name="connsiteY14" fmla="*/ 0 h 33432"/>
                <a:gd name="connsiteX15" fmla="*/ 19524 w 26745"/>
                <a:gd name="connsiteY15" fmla="*/ 1092 h 33432"/>
                <a:gd name="connsiteX16" fmla="*/ 23781 w 26745"/>
                <a:gd name="connsiteY16" fmla="*/ 4056 h 33432"/>
                <a:gd name="connsiteX17" fmla="*/ 25676 w 26745"/>
                <a:gd name="connsiteY17" fmla="*/ 9071 h 33432"/>
                <a:gd name="connsiteX18" fmla="*/ 20304 w 26745"/>
                <a:gd name="connsiteY18" fmla="*/ 9807 h 33432"/>
                <a:gd name="connsiteX19" fmla="*/ 18187 w 26745"/>
                <a:gd name="connsiteY19" fmla="*/ 5906 h 33432"/>
                <a:gd name="connsiteX20" fmla="*/ 13239 w 26745"/>
                <a:gd name="connsiteY20" fmla="*/ 4502 h 33432"/>
                <a:gd name="connsiteX21" fmla="*/ 7845 w 26745"/>
                <a:gd name="connsiteY21" fmla="*/ 5750 h 33432"/>
                <a:gd name="connsiteX22" fmla="*/ 6241 w 26745"/>
                <a:gd name="connsiteY22" fmla="*/ 8670 h 33432"/>
                <a:gd name="connsiteX23" fmla="*/ 6909 w 26745"/>
                <a:gd name="connsiteY23" fmla="*/ 10587 h 33432"/>
                <a:gd name="connsiteX24" fmla="*/ 9004 w 26745"/>
                <a:gd name="connsiteY24" fmla="*/ 12058 h 33432"/>
                <a:gd name="connsiteX25" fmla="*/ 13841 w 26745"/>
                <a:gd name="connsiteY25" fmla="*/ 13462 h 33432"/>
                <a:gd name="connsiteX26" fmla="*/ 21954 w 26745"/>
                <a:gd name="connsiteY26" fmla="*/ 16003 h 33432"/>
                <a:gd name="connsiteX27" fmla="*/ 25564 w 26745"/>
                <a:gd name="connsiteY27" fmla="*/ 18878 h 33432"/>
                <a:gd name="connsiteX28" fmla="*/ 26879 w 26745"/>
                <a:gd name="connsiteY28" fmla="*/ 23558 h 33432"/>
                <a:gd name="connsiteX29" fmla="*/ 25275 w 26745"/>
                <a:gd name="connsiteY29" fmla="*/ 28729 h 33432"/>
                <a:gd name="connsiteX30" fmla="*/ 20661 w 26745"/>
                <a:gd name="connsiteY30" fmla="*/ 32474 h 33432"/>
                <a:gd name="connsiteX31" fmla="*/ 13841 w 26745"/>
                <a:gd name="connsiteY31" fmla="*/ 33789 h 33432"/>
                <a:gd name="connsiteX32" fmla="*/ 4235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391" y="27771"/>
                  </a:cubicBezTo>
                  <a:cubicBezTo>
                    <a:pt x="20616" y="26746"/>
                    <a:pt x="21218" y="25542"/>
                    <a:pt x="21218" y="24160"/>
                  </a:cubicBezTo>
                  <a:cubicBezTo>
                    <a:pt x="21218" y="22912"/>
                    <a:pt x="20683" y="21954"/>
                    <a:pt x="19613" y="21241"/>
                  </a:cubicBezTo>
                  <a:cubicBezTo>
                    <a:pt x="18856" y="20750"/>
                    <a:pt x="16983" y="20126"/>
                    <a:pt x="14019" y="19368"/>
                  </a:cubicBezTo>
                  <a:cubicBezTo>
                    <a:pt x="10007" y="18365"/>
                    <a:pt x="7221" y="17474"/>
                    <a:pt x="5661" y="16738"/>
                  </a:cubicBezTo>
                  <a:cubicBezTo>
                    <a:pt x="4101" y="16003"/>
                    <a:pt x="2920" y="14978"/>
                    <a:pt x="2117" y="13663"/>
                  </a:cubicBezTo>
                  <a:cubicBezTo>
                    <a:pt x="1315" y="12348"/>
                    <a:pt x="914" y="10899"/>
                    <a:pt x="914" y="9316"/>
                  </a:cubicBezTo>
                  <a:cubicBezTo>
                    <a:pt x="914" y="7868"/>
                    <a:pt x="1248" y="6530"/>
                    <a:pt x="1894" y="5305"/>
                  </a:cubicBezTo>
                  <a:cubicBezTo>
                    <a:pt x="2563" y="4079"/>
                    <a:pt x="3455" y="3053"/>
                    <a:pt x="4591" y="2251"/>
                  </a:cubicBezTo>
                  <a:cubicBezTo>
                    <a:pt x="5438" y="1627"/>
                    <a:pt x="6597" y="1092"/>
                    <a:pt x="8091" y="646"/>
                  </a:cubicBezTo>
                  <a:cubicBezTo>
                    <a:pt x="9562" y="201"/>
                    <a:pt x="11144" y="0"/>
                    <a:pt x="12838" y="0"/>
                  </a:cubicBezTo>
                  <a:cubicBezTo>
                    <a:pt x="15379" y="0"/>
                    <a:pt x="17607" y="357"/>
                    <a:pt x="19524" y="1092"/>
                  </a:cubicBezTo>
                  <a:cubicBezTo>
                    <a:pt x="21441" y="1828"/>
                    <a:pt x="22867" y="2808"/>
                    <a:pt x="23781" y="4056"/>
                  </a:cubicBezTo>
                  <a:cubicBezTo>
                    <a:pt x="24695" y="5305"/>
                    <a:pt x="25319" y="6976"/>
                    <a:pt x="25676" y="9071"/>
                  </a:cubicBezTo>
                  <a:lnTo>
                    <a:pt x="20304" y="9807"/>
                  </a:lnTo>
                  <a:cubicBezTo>
                    <a:pt x="20059" y="8135"/>
                    <a:pt x="19368" y="6842"/>
                    <a:pt x="18187" y="5906"/>
                  </a:cubicBezTo>
                  <a:cubicBezTo>
                    <a:pt x="17028" y="4970"/>
                    <a:pt x="15379" y="4502"/>
                    <a:pt x="13239" y="4502"/>
                  </a:cubicBezTo>
                  <a:cubicBezTo>
                    <a:pt x="10721" y="4502"/>
                    <a:pt x="8915" y="4926"/>
                    <a:pt x="7845" y="5750"/>
                  </a:cubicBezTo>
                  <a:cubicBezTo>
                    <a:pt x="6776" y="6575"/>
                    <a:pt x="6241" y="7556"/>
                    <a:pt x="6241" y="8670"/>
                  </a:cubicBezTo>
                  <a:cubicBezTo>
                    <a:pt x="6241" y="9383"/>
                    <a:pt x="6463" y="10030"/>
                    <a:pt x="6909" y="10587"/>
                  </a:cubicBezTo>
                  <a:cubicBezTo>
                    <a:pt x="7355" y="11189"/>
                    <a:pt x="8046" y="11657"/>
                    <a:pt x="9004" y="12058"/>
                  </a:cubicBezTo>
                  <a:cubicBezTo>
                    <a:pt x="9562" y="12258"/>
                    <a:pt x="11166" y="12726"/>
                    <a:pt x="13841" y="13462"/>
                  </a:cubicBezTo>
                  <a:cubicBezTo>
                    <a:pt x="17719" y="14510"/>
                    <a:pt x="20438" y="15356"/>
                    <a:pt x="21954" y="16003"/>
                  </a:cubicBezTo>
                  <a:cubicBezTo>
                    <a:pt x="23492" y="16671"/>
                    <a:pt x="24695" y="17630"/>
                    <a:pt x="25564" y="18878"/>
                  </a:cubicBezTo>
                  <a:cubicBezTo>
                    <a:pt x="26434" y="20126"/>
                    <a:pt x="26879" y="21709"/>
                    <a:pt x="26879" y="23558"/>
                  </a:cubicBezTo>
                  <a:cubicBezTo>
                    <a:pt x="26879" y="25386"/>
                    <a:pt x="26344" y="27102"/>
                    <a:pt x="25275" y="28729"/>
                  </a:cubicBezTo>
                  <a:cubicBezTo>
                    <a:pt x="24205" y="30356"/>
                    <a:pt x="22667" y="31604"/>
                    <a:pt x="20661" y="32474"/>
                  </a:cubicBezTo>
                  <a:cubicBezTo>
                    <a:pt x="18655" y="33365"/>
                    <a:pt x="16382" y="33789"/>
                    <a:pt x="13841" y="33789"/>
                  </a:cubicBezTo>
                  <a:cubicBezTo>
                    <a:pt x="9628" y="33789"/>
                    <a:pt x="6441" y="32919"/>
                    <a:pt x="4235" y="31181"/>
                  </a:cubicBezTo>
                  <a:cubicBezTo>
                    <a:pt x="2006" y="29443"/>
                    <a:pt x="602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8" name="자유형: 도형 20"/>
            <p:cNvSpPr/>
            <p:nvPr/>
          </p:nvSpPr>
          <p:spPr>
            <a:xfrm>
              <a:off x="9328873" y="6609459"/>
              <a:ext cx="35661" cy="44576"/>
            </a:xfrm>
            <a:custGeom>
              <a:avLst/>
              <a:gdLst>
                <a:gd name="connsiteX0" fmla="*/ 26946 w 35660"/>
                <a:gd name="connsiteY0" fmla="*/ 40163 h 44576"/>
                <a:gd name="connsiteX1" fmla="*/ 21040 w 35660"/>
                <a:gd name="connsiteY1" fmla="*/ 44688 h 44576"/>
                <a:gd name="connsiteX2" fmla="*/ 14131 w 35660"/>
                <a:gd name="connsiteY2" fmla="*/ 46203 h 44576"/>
                <a:gd name="connsiteX3" fmla="*/ 3254 w 35660"/>
                <a:gd name="connsiteY3" fmla="*/ 41567 h 44576"/>
                <a:gd name="connsiteX4" fmla="*/ 0 w 35660"/>
                <a:gd name="connsiteY4" fmla="*/ 33120 h 44576"/>
                <a:gd name="connsiteX5" fmla="*/ 2675 w 35660"/>
                <a:gd name="connsiteY5" fmla="*/ 25631 h 44576"/>
                <a:gd name="connsiteX6" fmla="*/ 10631 w 35660"/>
                <a:gd name="connsiteY6" fmla="*/ 19770 h 44576"/>
                <a:gd name="connsiteX7" fmla="*/ 6620 w 35660"/>
                <a:gd name="connsiteY7" fmla="*/ 14131 h 44576"/>
                <a:gd name="connsiteX8" fmla="*/ 5617 w 35660"/>
                <a:gd name="connsiteY8" fmla="*/ 9963 h 44576"/>
                <a:gd name="connsiteX9" fmla="*/ 8781 w 35660"/>
                <a:gd name="connsiteY9" fmla="*/ 2964 h 44576"/>
                <a:gd name="connsiteX10" fmla="*/ 16716 w 35660"/>
                <a:gd name="connsiteY10" fmla="*/ 0 h 44576"/>
                <a:gd name="connsiteX11" fmla="*/ 24205 w 35660"/>
                <a:gd name="connsiteY11" fmla="*/ 2808 h 44576"/>
                <a:gd name="connsiteX12" fmla="*/ 27102 w 35660"/>
                <a:gd name="connsiteY12" fmla="*/ 9539 h 44576"/>
                <a:gd name="connsiteX13" fmla="*/ 18655 w 35660"/>
                <a:gd name="connsiteY13" fmla="*/ 20416 h 44576"/>
                <a:gd name="connsiteX14" fmla="*/ 26656 w 35660"/>
                <a:gd name="connsiteY14" fmla="*/ 30624 h 44576"/>
                <a:gd name="connsiteX15" fmla="*/ 28796 w 35660"/>
                <a:gd name="connsiteY15" fmla="*/ 24405 h 44576"/>
                <a:gd name="connsiteX16" fmla="*/ 34502 w 35660"/>
                <a:gd name="connsiteY16" fmla="*/ 25631 h 44576"/>
                <a:gd name="connsiteX17" fmla="*/ 30535 w 35660"/>
                <a:gd name="connsiteY17" fmla="*/ 35260 h 44576"/>
                <a:gd name="connsiteX18" fmla="*/ 37511 w 35660"/>
                <a:gd name="connsiteY18" fmla="*/ 42124 h 44576"/>
                <a:gd name="connsiteX19" fmla="*/ 33833 w 35660"/>
                <a:gd name="connsiteY19" fmla="*/ 46471 h 44576"/>
                <a:gd name="connsiteX20" fmla="*/ 26946 w 35660"/>
                <a:gd name="connsiteY20" fmla="*/ 40163 h 44576"/>
                <a:gd name="connsiteX21" fmla="*/ 23492 w 35660"/>
                <a:gd name="connsiteY21" fmla="*/ 35817 h 44576"/>
                <a:gd name="connsiteX22" fmla="*/ 13440 w 35660"/>
                <a:gd name="connsiteY22" fmla="*/ 23358 h 44576"/>
                <a:gd name="connsiteX23" fmla="*/ 7444 w 35660"/>
                <a:gd name="connsiteY23" fmla="*/ 28284 h 44576"/>
                <a:gd name="connsiteX24" fmla="*/ 5884 w 35660"/>
                <a:gd name="connsiteY24" fmla="*/ 32786 h 44576"/>
                <a:gd name="connsiteX25" fmla="*/ 8046 w 35660"/>
                <a:gd name="connsiteY25" fmla="*/ 38425 h 44576"/>
                <a:gd name="connsiteX26" fmla="*/ 14175 w 35660"/>
                <a:gd name="connsiteY26" fmla="*/ 41344 h 44576"/>
                <a:gd name="connsiteX27" fmla="*/ 19279 w 35660"/>
                <a:gd name="connsiteY27" fmla="*/ 39806 h 44576"/>
                <a:gd name="connsiteX28" fmla="*/ 23492 w 35660"/>
                <a:gd name="connsiteY28" fmla="*/ 35817 h 44576"/>
                <a:gd name="connsiteX29" fmla="*/ 15780 w 35660"/>
                <a:gd name="connsiteY29" fmla="*/ 16872 h 44576"/>
                <a:gd name="connsiteX30" fmla="*/ 20394 w 35660"/>
                <a:gd name="connsiteY30" fmla="*/ 13195 h 44576"/>
                <a:gd name="connsiteX31" fmla="*/ 21441 w 35660"/>
                <a:gd name="connsiteY31" fmla="*/ 9695 h 44576"/>
                <a:gd name="connsiteX32" fmla="*/ 19992 w 35660"/>
                <a:gd name="connsiteY32" fmla="*/ 5973 h 44576"/>
                <a:gd name="connsiteX33" fmla="*/ 16382 w 35660"/>
                <a:gd name="connsiteY33" fmla="*/ 4524 h 44576"/>
                <a:gd name="connsiteX34" fmla="*/ 12682 w 35660"/>
                <a:gd name="connsiteY34" fmla="*/ 5951 h 44576"/>
                <a:gd name="connsiteX35" fmla="*/ 11211 w 35660"/>
                <a:gd name="connsiteY35" fmla="*/ 9450 h 44576"/>
                <a:gd name="connsiteX36" fmla="*/ 11746 w 35660"/>
                <a:gd name="connsiteY36" fmla="*/ 11634 h 44576"/>
                <a:gd name="connsiteX37" fmla="*/ 13351 w 35660"/>
                <a:gd name="connsiteY37" fmla="*/ 14041 h 44576"/>
                <a:gd name="connsiteX38" fmla="*/ 15780 w 35660"/>
                <a:gd name="connsiteY38" fmla="*/ 16872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660" h="44576">
                  <a:moveTo>
                    <a:pt x="26946" y="40163"/>
                  </a:moveTo>
                  <a:cubicBezTo>
                    <a:pt x="25141" y="42169"/>
                    <a:pt x="23180" y="43685"/>
                    <a:pt x="21040" y="44688"/>
                  </a:cubicBezTo>
                  <a:cubicBezTo>
                    <a:pt x="18900" y="45690"/>
                    <a:pt x="16605" y="46203"/>
                    <a:pt x="14131" y="46203"/>
                  </a:cubicBezTo>
                  <a:cubicBezTo>
                    <a:pt x="9562" y="46203"/>
                    <a:pt x="5929" y="44665"/>
                    <a:pt x="3254" y="41567"/>
                  </a:cubicBezTo>
                  <a:cubicBezTo>
                    <a:pt x="1070" y="39049"/>
                    <a:pt x="0" y="36240"/>
                    <a:pt x="0" y="33120"/>
                  </a:cubicBezTo>
                  <a:cubicBezTo>
                    <a:pt x="0" y="30356"/>
                    <a:pt x="892" y="27860"/>
                    <a:pt x="2675" y="25631"/>
                  </a:cubicBezTo>
                  <a:cubicBezTo>
                    <a:pt x="4458" y="23402"/>
                    <a:pt x="7110" y="21441"/>
                    <a:pt x="10631" y="19770"/>
                  </a:cubicBezTo>
                  <a:cubicBezTo>
                    <a:pt x="8625" y="17452"/>
                    <a:pt x="7288" y="15579"/>
                    <a:pt x="6620" y="14131"/>
                  </a:cubicBezTo>
                  <a:cubicBezTo>
                    <a:pt x="5951" y="12682"/>
                    <a:pt x="5617" y="11300"/>
                    <a:pt x="5617" y="9963"/>
                  </a:cubicBezTo>
                  <a:cubicBezTo>
                    <a:pt x="5617" y="7288"/>
                    <a:pt x="6664" y="4948"/>
                    <a:pt x="8781" y="2964"/>
                  </a:cubicBezTo>
                  <a:cubicBezTo>
                    <a:pt x="10877" y="981"/>
                    <a:pt x="13529" y="0"/>
                    <a:pt x="16716" y="0"/>
                  </a:cubicBezTo>
                  <a:cubicBezTo>
                    <a:pt x="19769" y="0"/>
                    <a:pt x="22266" y="936"/>
                    <a:pt x="24205" y="2808"/>
                  </a:cubicBezTo>
                  <a:cubicBezTo>
                    <a:pt x="26144" y="4680"/>
                    <a:pt x="27102" y="6909"/>
                    <a:pt x="27102" y="9539"/>
                  </a:cubicBezTo>
                  <a:cubicBezTo>
                    <a:pt x="27102" y="13774"/>
                    <a:pt x="24294" y="17407"/>
                    <a:pt x="18655" y="20416"/>
                  </a:cubicBezTo>
                  <a:lnTo>
                    <a:pt x="26656" y="30624"/>
                  </a:lnTo>
                  <a:cubicBezTo>
                    <a:pt x="27570" y="28841"/>
                    <a:pt x="28283" y="26768"/>
                    <a:pt x="28796" y="24405"/>
                  </a:cubicBezTo>
                  <a:lnTo>
                    <a:pt x="34502" y="25631"/>
                  </a:lnTo>
                  <a:cubicBezTo>
                    <a:pt x="33521" y="29532"/>
                    <a:pt x="32206" y="32741"/>
                    <a:pt x="30535" y="35260"/>
                  </a:cubicBezTo>
                  <a:cubicBezTo>
                    <a:pt x="32585" y="37979"/>
                    <a:pt x="34903" y="40275"/>
                    <a:pt x="37511" y="42124"/>
                  </a:cubicBezTo>
                  <a:lnTo>
                    <a:pt x="33833" y="46471"/>
                  </a:lnTo>
                  <a:cubicBezTo>
                    <a:pt x="31582" y="45044"/>
                    <a:pt x="29286" y="42927"/>
                    <a:pt x="26946" y="40163"/>
                  </a:cubicBezTo>
                  <a:close/>
                  <a:moveTo>
                    <a:pt x="23492" y="35817"/>
                  </a:moveTo>
                  <a:lnTo>
                    <a:pt x="13440" y="23358"/>
                  </a:lnTo>
                  <a:cubicBezTo>
                    <a:pt x="10475" y="25119"/>
                    <a:pt x="8469" y="26768"/>
                    <a:pt x="7444" y="28284"/>
                  </a:cubicBezTo>
                  <a:cubicBezTo>
                    <a:pt x="6419" y="29799"/>
                    <a:pt x="5884" y="31292"/>
                    <a:pt x="5884" y="32786"/>
                  </a:cubicBezTo>
                  <a:cubicBezTo>
                    <a:pt x="5884" y="34591"/>
                    <a:pt x="6597" y="36463"/>
                    <a:pt x="8046" y="38425"/>
                  </a:cubicBezTo>
                  <a:cubicBezTo>
                    <a:pt x="9495" y="40364"/>
                    <a:pt x="11523" y="41344"/>
                    <a:pt x="14175" y="41344"/>
                  </a:cubicBezTo>
                  <a:cubicBezTo>
                    <a:pt x="15824" y="41344"/>
                    <a:pt x="17518" y="40832"/>
                    <a:pt x="19279" y="39806"/>
                  </a:cubicBezTo>
                  <a:cubicBezTo>
                    <a:pt x="21040" y="38781"/>
                    <a:pt x="22444" y="37444"/>
                    <a:pt x="23492" y="35817"/>
                  </a:cubicBezTo>
                  <a:close/>
                  <a:moveTo>
                    <a:pt x="15780" y="16872"/>
                  </a:moveTo>
                  <a:cubicBezTo>
                    <a:pt x="18165" y="15468"/>
                    <a:pt x="19703" y="14242"/>
                    <a:pt x="20394" y="13195"/>
                  </a:cubicBezTo>
                  <a:cubicBezTo>
                    <a:pt x="21084" y="12147"/>
                    <a:pt x="21441" y="10966"/>
                    <a:pt x="21441" y="9695"/>
                  </a:cubicBezTo>
                  <a:cubicBezTo>
                    <a:pt x="21441" y="8180"/>
                    <a:pt x="20951" y="6932"/>
                    <a:pt x="19992" y="5973"/>
                  </a:cubicBezTo>
                  <a:cubicBezTo>
                    <a:pt x="19034" y="5015"/>
                    <a:pt x="17830" y="4524"/>
                    <a:pt x="16382" y="4524"/>
                  </a:cubicBezTo>
                  <a:cubicBezTo>
                    <a:pt x="14888" y="4524"/>
                    <a:pt x="13663" y="4993"/>
                    <a:pt x="12682" y="5951"/>
                  </a:cubicBezTo>
                  <a:cubicBezTo>
                    <a:pt x="11701" y="6909"/>
                    <a:pt x="11211" y="8068"/>
                    <a:pt x="11211" y="9450"/>
                  </a:cubicBezTo>
                  <a:cubicBezTo>
                    <a:pt x="11211" y="10141"/>
                    <a:pt x="11389" y="10854"/>
                    <a:pt x="11746" y="11634"/>
                  </a:cubicBezTo>
                  <a:cubicBezTo>
                    <a:pt x="12102" y="12392"/>
                    <a:pt x="12637" y="13195"/>
                    <a:pt x="13351" y="14041"/>
                  </a:cubicBezTo>
                  <a:lnTo>
                    <a:pt x="15780" y="168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9" name="자유형: 도형 21"/>
            <p:cNvSpPr/>
            <p:nvPr/>
          </p:nvSpPr>
          <p:spPr>
            <a:xfrm>
              <a:off x="9387914" y="6609482"/>
              <a:ext cx="33432" cy="44576"/>
            </a:xfrm>
            <a:custGeom>
              <a:avLst/>
              <a:gdLst>
                <a:gd name="connsiteX0" fmla="*/ 0 w 33431"/>
                <a:gd name="connsiteY0" fmla="*/ 31047 h 44576"/>
                <a:gd name="connsiteX1" fmla="*/ 5572 w 33431"/>
                <a:gd name="connsiteY1" fmla="*/ 30557 h 44576"/>
                <a:gd name="connsiteX2" fmla="*/ 7422 w 33431"/>
                <a:gd name="connsiteY2" fmla="*/ 36062 h 44576"/>
                <a:gd name="connsiteX3" fmla="*/ 11924 w 33431"/>
                <a:gd name="connsiteY3" fmla="*/ 39539 h 44576"/>
                <a:gd name="connsiteX4" fmla="*/ 18766 w 33431"/>
                <a:gd name="connsiteY4" fmla="*/ 40876 h 44576"/>
                <a:gd name="connsiteX5" fmla="*/ 24740 w 33431"/>
                <a:gd name="connsiteY5" fmla="*/ 39873 h 44576"/>
                <a:gd name="connsiteX6" fmla="*/ 28595 w 33431"/>
                <a:gd name="connsiteY6" fmla="*/ 37110 h 44576"/>
                <a:gd name="connsiteX7" fmla="*/ 29866 w 33431"/>
                <a:gd name="connsiteY7" fmla="*/ 33298 h 44576"/>
                <a:gd name="connsiteX8" fmla="*/ 28640 w 33431"/>
                <a:gd name="connsiteY8" fmla="*/ 29621 h 44576"/>
                <a:gd name="connsiteX9" fmla="*/ 24628 w 33431"/>
                <a:gd name="connsiteY9" fmla="*/ 26991 h 44576"/>
                <a:gd name="connsiteX10" fmla="*/ 16671 w 33431"/>
                <a:gd name="connsiteY10" fmla="*/ 24807 h 44576"/>
                <a:gd name="connsiteX11" fmla="*/ 8046 w 33431"/>
                <a:gd name="connsiteY11" fmla="*/ 22021 h 44576"/>
                <a:gd name="connsiteX12" fmla="*/ 3276 w 33431"/>
                <a:gd name="connsiteY12" fmla="*/ 17853 h 44576"/>
                <a:gd name="connsiteX13" fmla="*/ 1716 w 33431"/>
                <a:gd name="connsiteY13" fmla="*/ 12303 h 44576"/>
                <a:gd name="connsiteX14" fmla="*/ 3633 w 33431"/>
                <a:gd name="connsiteY14" fmla="*/ 5973 h 44576"/>
                <a:gd name="connsiteX15" fmla="*/ 9227 w 33431"/>
                <a:gd name="connsiteY15" fmla="*/ 1516 h 44576"/>
                <a:gd name="connsiteX16" fmla="*/ 17429 w 33431"/>
                <a:gd name="connsiteY16" fmla="*/ 0 h 44576"/>
                <a:gd name="connsiteX17" fmla="*/ 26188 w 33431"/>
                <a:gd name="connsiteY17" fmla="*/ 1605 h 44576"/>
                <a:gd name="connsiteX18" fmla="*/ 32028 w 33431"/>
                <a:gd name="connsiteY18" fmla="*/ 6308 h 44576"/>
                <a:gd name="connsiteX19" fmla="*/ 34212 w 33431"/>
                <a:gd name="connsiteY19" fmla="*/ 13351 h 44576"/>
                <a:gd name="connsiteX20" fmla="*/ 28551 w 33431"/>
                <a:gd name="connsiteY20" fmla="*/ 13774 h 44576"/>
                <a:gd name="connsiteX21" fmla="*/ 25453 w 33431"/>
                <a:gd name="connsiteY21" fmla="*/ 7377 h 44576"/>
                <a:gd name="connsiteX22" fmla="*/ 17674 w 33431"/>
                <a:gd name="connsiteY22" fmla="*/ 5215 h 44576"/>
                <a:gd name="connsiteX23" fmla="*/ 9851 w 33431"/>
                <a:gd name="connsiteY23" fmla="*/ 7177 h 44576"/>
                <a:gd name="connsiteX24" fmla="*/ 7400 w 33431"/>
                <a:gd name="connsiteY24" fmla="*/ 11924 h 44576"/>
                <a:gd name="connsiteX25" fmla="*/ 9138 w 33431"/>
                <a:gd name="connsiteY25" fmla="*/ 15891 h 44576"/>
                <a:gd name="connsiteX26" fmla="*/ 18053 w 33431"/>
                <a:gd name="connsiteY26" fmla="*/ 19079 h 44576"/>
                <a:gd name="connsiteX27" fmla="*/ 27927 w 33431"/>
                <a:gd name="connsiteY27" fmla="*/ 21931 h 44576"/>
                <a:gd name="connsiteX28" fmla="*/ 33677 w 33431"/>
                <a:gd name="connsiteY28" fmla="*/ 26478 h 44576"/>
                <a:gd name="connsiteX29" fmla="*/ 35527 w 33431"/>
                <a:gd name="connsiteY29" fmla="*/ 32830 h 44576"/>
                <a:gd name="connsiteX30" fmla="*/ 33477 w 33431"/>
                <a:gd name="connsiteY30" fmla="*/ 39539 h 44576"/>
                <a:gd name="connsiteX31" fmla="*/ 27615 w 33431"/>
                <a:gd name="connsiteY31" fmla="*/ 44442 h 44576"/>
                <a:gd name="connsiteX32" fmla="*/ 19012 w 33431"/>
                <a:gd name="connsiteY32" fmla="*/ 46203 h 44576"/>
                <a:gd name="connsiteX33" fmla="*/ 8848 w 33431"/>
                <a:gd name="connsiteY33" fmla="*/ 44442 h 44576"/>
                <a:gd name="connsiteX34" fmla="*/ 2407 w 33431"/>
                <a:gd name="connsiteY34" fmla="*/ 39116 h 44576"/>
                <a:gd name="connsiteX35" fmla="*/ 0 w 33431"/>
                <a:gd name="connsiteY35" fmla="*/ 31047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431" h="44576">
                  <a:moveTo>
                    <a:pt x="0" y="31047"/>
                  </a:moveTo>
                  <a:lnTo>
                    <a:pt x="5572" y="30557"/>
                  </a:lnTo>
                  <a:cubicBezTo>
                    <a:pt x="5839" y="32786"/>
                    <a:pt x="6441" y="34613"/>
                    <a:pt x="7422" y="36062"/>
                  </a:cubicBezTo>
                  <a:cubicBezTo>
                    <a:pt x="8380" y="37489"/>
                    <a:pt x="9874" y="38647"/>
                    <a:pt x="11924" y="39539"/>
                  </a:cubicBezTo>
                  <a:cubicBezTo>
                    <a:pt x="13952" y="40431"/>
                    <a:pt x="16248" y="40876"/>
                    <a:pt x="18766" y="40876"/>
                  </a:cubicBezTo>
                  <a:cubicBezTo>
                    <a:pt x="21018" y="40876"/>
                    <a:pt x="23001" y="40542"/>
                    <a:pt x="24740" y="39873"/>
                  </a:cubicBezTo>
                  <a:cubicBezTo>
                    <a:pt x="26456" y="39205"/>
                    <a:pt x="27749" y="38291"/>
                    <a:pt x="28595" y="37110"/>
                  </a:cubicBezTo>
                  <a:cubicBezTo>
                    <a:pt x="29442" y="35951"/>
                    <a:pt x="29866" y="34658"/>
                    <a:pt x="29866" y="33298"/>
                  </a:cubicBezTo>
                  <a:cubicBezTo>
                    <a:pt x="29866" y="31894"/>
                    <a:pt x="29465" y="30668"/>
                    <a:pt x="28640" y="29621"/>
                  </a:cubicBezTo>
                  <a:cubicBezTo>
                    <a:pt x="27815" y="28573"/>
                    <a:pt x="26478" y="27704"/>
                    <a:pt x="24628" y="26991"/>
                  </a:cubicBezTo>
                  <a:cubicBezTo>
                    <a:pt x="23425" y="26523"/>
                    <a:pt x="20772" y="25787"/>
                    <a:pt x="16671" y="24807"/>
                  </a:cubicBezTo>
                  <a:cubicBezTo>
                    <a:pt x="12570" y="23826"/>
                    <a:pt x="9695" y="22890"/>
                    <a:pt x="8046" y="22021"/>
                  </a:cubicBezTo>
                  <a:cubicBezTo>
                    <a:pt x="5906" y="20906"/>
                    <a:pt x="4324" y="19524"/>
                    <a:pt x="3276" y="17853"/>
                  </a:cubicBezTo>
                  <a:cubicBezTo>
                    <a:pt x="2229" y="16203"/>
                    <a:pt x="1716" y="14354"/>
                    <a:pt x="1716" y="12303"/>
                  </a:cubicBezTo>
                  <a:cubicBezTo>
                    <a:pt x="1716" y="10052"/>
                    <a:pt x="2363" y="7935"/>
                    <a:pt x="3633" y="5973"/>
                  </a:cubicBezTo>
                  <a:cubicBezTo>
                    <a:pt x="4903" y="4012"/>
                    <a:pt x="6776" y="2519"/>
                    <a:pt x="9227" y="1516"/>
                  </a:cubicBezTo>
                  <a:cubicBezTo>
                    <a:pt x="11679" y="490"/>
                    <a:pt x="14420" y="0"/>
                    <a:pt x="17429" y="0"/>
                  </a:cubicBezTo>
                  <a:cubicBezTo>
                    <a:pt x="20750" y="0"/>
                    <a:pt x="23670" y="535"/>
                    <a:pt x="26188" y="1605"/>
                  </a:cubicBezTo>
                  <a:cubicBezTo>
                    <a:pt x="28729" y="2675"/>
                    <a:pt x="30668" y="4235"/>
                    <a:pt x="32028" y="6308"/>
                  </a:cubicBezTo>
                  <a:cubicBezTo>
                    <a:pt x="33387" y="8380"/>
                    <a:pt x="34123" y="10721"/>
                    <a:pt x="34212" y="13351"/>
                  </a:cubicBezTo>
                  <a:lnTo>
                    <a:pt x="28551" y="13774"/>
                  </a:lnTo>
                  <a:cubicBezTo>
                    <a:pt x="28239" y="10943"/>
                    <a:pt x="27214" y="8826"/>
                    <a:pt x="25453" y="7377"/>
                  </a:cubicBezTo>
                  <a:cubicBezTo>
                    <a:pt x="23692" y="5929"/>
                    <a:pt x="21107" y="5215"/>
                    <a:pt x="17674" y="5215"/>
                  </a:cubicBezTo>
                  <a:cubicBezTo>
                    <a:pt x="14108" y="5215"/>
                    <a:pt x="11501" y="5862"/>
                    <a:pt x="9851" y="7177"/>
                  </a:cubicBezTo>
                  <a:cubicBezTo>
                    <a:pt x="8224" y="8492"/>
                    <a:pt x="7400" y="10074"/>
                    <a:pt x="7400" y="11924"/>
                  </a:cubicBezTo>
                  <a:cubicBezTo>
                    <a:pt x="7400" y="13529"/>
                    <a:pt x="7979" y="14844"/>
                    <a:pt x="9138" y="15891"/>
                  </a:cubicBezTo>
                  <a:cubicBezTo>
                    <a:pt x="10275" y="16939"/>
                    <a:pt x="13239" y="17986"/>
                    <a:pt x="18053" y="19079"/>
                  </a:cubicBezTo>
                  <a:cubicBezTo>
                    <a:pt x="22845" y="20171"/>
                    <a:pt x="26144" y="21107"/>
                    <a:pt x="27927" y="21931"/>
                  </a:cubicBezTo>
                  <a:cubicBezTo>
                    <a:pt x="30535" y="23135"/>
                    <a:pt x="32451" y="24651"/>
                    <a:pt x="33677" y="26478"/>
                  </a:cubicBezTo>
                  <a:cubicBezTo>
                    <a:pt x="34925" y="28306"/>
                    <a:pt x="35527" y="30423"/>
                    <a:pt x="35527" y="32830"/>
                  </a:cubicBezTo>
                  <a:cubicBezTo>
                    <a:pt x="35527" y="35215"/>
                    <a:pt x="34858" y="37444"/>
                    <a:pt x="33477" y="39539"/>
                  </a:cubicBezTo>
                  <a:cubicBezTo>
                    <a:pt x="32117" y="41634"/>
                    <a:pt x="30156" y="43283"/>
                    <a:pt x="27615" y="44442"/>
                  </a:cubicBezTo>
                  <a:cubicBezTo>
                    <a:pt x="25074" y="45601"/>
                    <a:pt x="22199" y="46203"/>
                    <a:pt x="19012" y="46203"/>
                  </a:cubicBezTo>
                  <a:cubicBezTo>
                    <a:pt x="14978" y="46203"/>
                    <a:pt x="11590" y="45624"/>
                    <a:pt x="8848" y="44442"/>
                  </a:cubicBezTo>
                  <a:cubicBezTo>
                    <a:pt x="6107" y="43261"/>
                    <a:pt x="3967" y="41500"/>
                    <a:pt x="2407" y="39116"/>
                  </a:cubicBezTo>
                  <a:cubicBezTo>
                    <a:pt x="914" y="36708"/>
                    <a:pt x="89" y="34034"/>
                    <a:pt x="0" y="3104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0" name="자유형: 도형 22"/>
            <p:cNvSpPr/>
            <p:nvPr/>
          </p:nvSpPr>
          <p:spPr>
            <a:xfrm>
              <a:off x="9427832" y="6611242"/>
              <a:ext cx="15602" cy="42347"/>
            </a:xfrm>
            <a:custGeom>
              <a:avLst/>
              <a:gdLst>
                <a:gd name="connsiteX0" fmla="*/ 14977 w 15601"/>
                <a:gd name="connsiteY0" fmla="*/ 38737 h 42347"/>
                <a:gd name="connsiteX1" fmla="*/ 15780 w 15601"/>
                <a:gd name="connsiteY1" fmla="*/ 43573 h 42347"/>
                <a:gd name="connsiteX2" fmla="*/ 11634 w 15601"/>
                <a:gd name="connsiteY2" fmla="*/ 44063 h 42347"/>
                <a:gd name="connsiteX3" fmla="*/ 6998 w 15601"/>
                <a:gd name="connsiteY3" fmla="*/ 43127 h 42347"/>
                <a:gd name="connsiteX4" fmla="*/ 4680 w 15601"/>
                <a:gd name="connsiteY4" fmla="*/ 40631 h 42347"/>
                <a:gd name="connsiteX5" fmla="*/ 4012 w 15601"/>
                <a:gd name="connsiteY5" fmla="*/ 34168 h 42347"/>
                <a:gd name="connsiteX6" fmla="*/ 4012 w 15601"/>
                <a:gd name="connsiteY6" fmla="*/ 15557 h 42347"/>
                <a:gd name="connsiteX7" fmla="*/ 0 w 15601"/>
                <a:gd name="connsiteY7" fmla="*/ 15557 h 42347"/>
                <a:gd name="connsiteX8" fmla="*/ 0 w 15601"/>
                <a:gd name="connsiteY8" fmla="*/ 11300 h 42347"/>
                <a:gd name="connsiteX9" fmla="*/ 4012 w 15601"/>
                <a:gd name="connsiteY9" fmla="*/ 11300 h 42347"/>
                <a:gd name="connsiteX10" fmla="*/ 4012 w 15601"/>
                <a:gd name="connsiteY10" fmla="*/ 3299 h 42347"/>
                <a:gd name="connsiteX11" fmla="*/ 9472 w 15601"/>
                <a:gd name="connsiteY11" fmla="*/ 0 h 42347"/>
                <a:gd name="connsiteX12" fmla="*/ 9472 w 15601"/>
                <a:gd name="connsiteY12" fmla="*/ 11300 h 42347"/>
                <a:gd name="connsiteX13" fmla="*/ 14977 w 15601"/>
                <a:gd name="connsiteY13" fmla="*/ 11300 h 42347"/>
                <a:gd name="connsiteX14" fmla="*/ 14977 w 15601"/>
                <a:gd name="connsiteY14" fmla="*/ 15557 h 42347"/>
                <a:gd name="connsiteX15" fmla="*/ 9472 w 15601"/>
                <a:gd name="connsiteY15" fmla="*/ 15557 h 42347"/>
                <a:gd name="connsiteX16" fmla="*/ 9472 w 15601"/>
                <a:gd name="connsiteY16" fmla="*/ 34480 h 42347"/>
                <a:gd name="connsiteX17" fmla="*/ 9762 w 15601"/>
                <a:gd name="connsiteY17" fmla="*/ 37489 h 42347"/>
                <a:gd name="connsiteX18" fmla="*/ 10698 w 15601"/>
                <a:gd name="connsiteY18" fmla="*/ 38558 h 42347"/>
                <a:gd name="connsiteX19" fmla="*/ 12570 w 15601"/>
                <a:gd name="connsiteY19" fmla="*/ 38960 h 42347"/>
                <a:gd name="connsiteX20" fmla="*/ 14977 w 15601"/>
                <a:gd name="connsiteY20" fmla="*/ 38737 h 4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1" h="42347">
                  <a:moveTo>
                    <a:pt x="14977" y="38737"/>
                  </a:moveTo>
                  <a:lnTo>
                    <a:pt x="15780" y="43573"/>
                  </a:lnTo>
                  <a:cubicBezTo>
                    <a:pt x="14242" y="43907"/>
                    <a:pt x="12860" y="44063"/>
                    <a:pt x="11634" y="44063"/>
                  </a:cubicBezTo>
                  <a:cubicBezTo>
                    <a:pt x="9651" y="44063"/>
                    <a:pt x="8091" y="43751"/>
                    <a:pt x="6998" y="43127"/>
                  </a:cubicBezTo>
                  <a:cubicBezTo>
                    <a:pt x="5906" y="42503"/>
                    <a:pt x="5126" y="41679"/>
                    <a:pt x="4680" y="40631"/>
                  </a:cubicBezTo>
                  <a:cubicBezTo>
                    <a:pt x="4235" y="39606"/>
                    <a:pt x="4012" y="37444"/>
                    <a:pt x="4012" y="34168"/>
                  </a:cubicBezTo>
                  <a:lnTo>
                    <a:pt x="4012" y="15557"/>
                  </a:lnTo>
                  <a:lnTo>
                    <a:pt x="0" y="15557"/>
                  </a:lnTo>
                  <a:lnTo>
                    <a:pt x="0" y="11300"/>
                  </a:lnTo>
                  <a:lnTo>
                    <a:pt x="4012" y="11300"/>
                  </a:lnTo>
                  <a:lnTo>
                    <a:pt x="4012" y="3299"/>
                  </a:lnTo>
                  <a:lnTo>
                    <a:pt x="9472" y="0"/>
                  </a:lnTo>
                  <a:lnTo>
                    <a:pt x="9472" y="11300"/>
                  </a:lnTo>
                  <a:lnTo>
                    <a:pt x="14977" y="11300"/>
                  </a:lnTo>
                  <a:lnTo>
                    <a:pt x="14977" y="15557"/>
                  </a:lnTo>
                  <a:lnTo>
                    <a:pt x="9472" y="15557"/>
                  </a:lnTo>
                  <a:lnTo>
                    <a:pt x="9472" y="34480"/>
                  </a:lnTo>
                  <a:cubicBezTo>
                    <a:pt x="9472" y="36040"/>
                    <a:pt x="9562" y="37043"/>
                    <a:pt x="9762" y="37489"/>
                  </a:cubicBezTo>
                  <a:cubicBezTo>
                    <a:pt x="9963" y="37934"/>
                    <a:pt x="10275" y="38291"/>
                    <a:pt x="10698" y="38558"/>
                  </a:cubicBezTo>
                  <a:cubicBezTo>
                    <a:pt x="11144" y="38826"/>
                    <a:pt x="11768" y="38960"/>
                    <a:pt x="12570" y="38960"/>
                  </a:cubicBezTo>
                  <a:cubicBezTo>
                    <a:pt x="13172" y="38960"/>
                    <a:pt x="13975" y="38870"/>
                    <a:pt x="14977" y="3873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1" name="자유형: 도형 23"/>
            <p:cNvSpPr/>
            <p:nvPr/>
          </p:nvSpPr>
          <p:spPr>
            <a:xfrm>
              <a:off x="9448114" y="6621807"/>
              <a:ext cx="15602" cy="31203"/>
            </a:xfrm>
            <a:custGeom>
              <a:avLst/>
              <a:gdLst>
                <a:gd name="connsiteX0" fmla="*/ 0 w 15601"/>
                <a:gd name="connsiteY0" fmla="*/ 33075 h 31203"/>
                <a:gd name="connsiteX1" fmla="*/ 0 w 15601"/>
                <a:gd name="connsiteY1" fmla="*/ 736 h 31203"/>
                <a:gd name="connsiteX2" fmla="*/ 4926 w 15601"/>
                <a:gd name="connsiteY2" fmla="*/ 736 h 31203"/>
                <a:gd name="connsiteX3" fmla="*/ 4926 w 15601"/>
                <a:gd name="connsiteY3" fmla="*/ 5639 h 31203"/>
                <a:gd name="connsiteX4" fmla="*/ 8425 w 15601"/>
                <a:gd name="connsiteY4" fmla="*/ 1092 h 31203"/>
                <a:gd name="connsiteX5" fmla="*/ 11946 w 15601"/>
                <a:gd name="connsiteY5" fmla="*/ 0 h 31203"/>
                <a:gd name="connsiteX6" fmla="*/ 17585 w 15601"/>
                <a:gd name="connsiteY6" fmla="*/ 1761 h 31203"/>
                <a:gd name="connsiteX7" fmla="*/ 15691 w 15601"/>
                <a:gd name="connsiteY7" fmla="*/ 6842 h 31203"/>
                <a:gd name="connsiteX8" fmla="*/ 11679 w 15601"/>
                <a:gd name="connsiteY8" fmla="*/ 5661 h 31203"/>
                <a:gd name="connsiteX9" fmla="*/ 8447 w 15601"/>
                <a:gd name="connsiteY9" fmla="*/ 6753 h 31203"/>
                <a:gd name="connsiteX10" fmla="*/ 6397 w 15601"/>
                <a:gd name="connsiteY10" fmla="*/ 9762 h 31203"/>
                <a:gd name="connsiteX11" fmla="*/ 5483 w 15601"/>
                <a:gd name="connsiteY11" fmla="*/ 16159 h 31203"/>
                <a:gd name="connsiteX12" fmla="*/ 5483 w 15601"/>
                <a:gd name="connsiteY12" fmla="*/ 33098 h 31203"/>
                <a:gd name="connsiteX13" fmla="*/ 0 w 15601"/>
                <a:gd name="connsiteY13" fmla="*/ 33098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601" h="31203">
                  <a:moveTo>
                    <a:pt x="0" y="33075"/>
                  </a:moveTo>
                  <a:lnTo>
                    <a:pt x="0" y="736"/>
                  </a:lnTo>
                  <a:lnTo>
                    <a:pt x="4926" y="736"/>
                  </a:lnTo>
                  <a:lnTo>
                    <a:pt x="4926" y="5639"/>
                  </a:lnTo>
                  <a:cubicBezTo>
                    <a:pt x="6196" y="3343"/>
                    <a:pt x="7355" y="1828"/>
                    <a:pt x="8425" y="1092"/>
                  </a:cubicBezTo>
                  <a:cubicBezTo>
                    <a:pt x="9495" y="357"/>
                    <a:pt x="10654" y="0"/>
                    <a:pt x="11946" y="0"/>
                  </a:cubicBezTo>
                  <a:cubicBezTo>
                    <a:pt x="13796" y="0"/>
                    <a:pt x="15668" y="579"/>
                    <a:pt x="17585" y="1761"/>
                  </a:cubicBezTo>
                  <a:lnTo>
                    <a:pt x="15691" y="6842"/>
                  </a:lnTo>
                  <a:cubicBezTo>
                    <a:pt x="14353" y="6040"/>
                    <a:pt x="13016" y="5661"/>
                    <a:pt x="11679" y="5661"/>
                  </a:cubicBezTo>
                  <a:cubicBezTo>
                    <a:pt x="10475" y="5661"/>
                    <a:pt x="9406" y="6018"/>
                    <a:pt x="8447" y="6753"/>
                  </a:cubicBezTo>
                  <a:cubicBezTo>
                    <a:pt x="7489" y="7466"/>
                    <a:pt x="6820" y="8469"/>
                    <a:pt x="6397" y="9762"/>
                  </a:cubicBezTo>
                  <a:cubicBezTo>
                    <a:pt x="5795" y="11724"/>
                    <a:pt x="5483" y="13841"/>
                    <a:pt x="5483" y="16159"/>
                  </a:cubicBezTo>
                  <a:lnTo>
                    <a:pt x="5483" y="33098"/>
                  </a:lnTo>
                  <a:lnTo>
                    <a:pt x="0" y="330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2" name="자유형: 도형 24"/>
            <p:cNvSpPr/>
            <p:nvPr/>
          </p:nvSpPr>
          <p:spPr>
            <a:xfrm>
              <a:off x="9467081" y="6621785"/>
              <a:ext cx="28974" cy="33432"/>
            </a:xfrm>
            <a:custGeom>
              <a:avLst/>
              <a:gdLst>
                <a:gd name="connsiteX0" fmla="*/ 22979 w 28974"/>
                <a:gd name="connsiteY0" fmla="*/ 29108 h 33432"/>
                <a:gd name="connsiteX1" fmla="*/ 17117 w 28974"/>
                <a:gd name="connsiteY1" fmla="*/ 32763 h 33432"/>
                <a:gd name="connsiteX2" fmla="*/ 11077 w 28974"/>
                <a:gd name="connsiteY2" fmla="*/ 33833 h 33432"/>
                <a:gd name="connsiteX3" fmla="*/ 2875 w 28974"/>
                <a:gd name="connsiteY3" fmla="*/ 31226 h 33432"/>
                <a:gd name="connsiteX4" fmla="*/ 0 w 28974"/>
                <a:gd name="connsiteY4" fmla="*/ 24561 h 33432"/>
                <a:gd name="connsiteX5" fmla="*/ 1092 w 28974"/>
                <a:gd name="connsiteY5" fmla="*/ 20215 h 33432"/>
                <a:gd name="connsiteX6" fmla="*/ 3923 w 28974"/>
                <a:gd name="connsiteY6" fmla="*/ 17050 h 33432"/>
                <a:gd name="connsiteX7" fmla="*/ 7868 w 28974"/>
                <a:gd name="connsiteY7" fmla="*/ 15245 h 33432"/>
                <a:gd name="connsiteX8" fmla="*/ 12749 w 28974"/>
                <a:gd name="connsiteY8" fmla="*/ 14420 h 33432"/>
                <a:gd name="connsiteX9" fmla="*/ 22533 w 28974"/>
                <a:gd name="connsiteY9" fmla="*/ 12526 h 33432"/>
                <a:gd name="connsiteX10" fmla="*/ 22555 w 28974"/>
                <a:gd name="connsiteY10" fmla="*/ 11099 h 33432"/>
                <a:gd name="connsiteX11" fmla="*/ 20995 w 28974"/>
                <a:gd name="connsiteY11" fmla="*/ 6374 h 33432"/>
                <a:gd name="connsiteX12" fmla="*/ 14755 w 28974"/>
                <a:gd name="connsiteY12" fmla="*/ 4524 h 33432"/>
                <a:gd name="connsiteX13" fmla="*/ 9049 w 28974"/>
                <a:gd name="connsiteY13" fmla="*/ 5884 h 33432"/>
                <a:gd name="connsiteX14" fmla="*/ 6330 w 28974"/>
                <a:gd name="connsiteY14" fmla="*/ 10676 h 33432"/>
                <a:gd name="connsiteX15" fmla="*/ 981 w 28974"/>
                <a:gd name="connsiteY15" fmla="*/ 9940 h 33432"/>
                <a:gd name="connsiteX16" fmla="*/ 3388 w 28974"/>
                <a:gd name="connsiteY16" fmla="*/ 4391 h 33432"/>
                <a:gd name="connsiteX17" fmla="*/ 8224 w 28974"/>
                <a:gd name="connsiteY17" fmla="*/ 1137 h 33432"/>
                <a:gd name="connsiteX18" fmla="*/ 15579 w 28974"/>
                <a:gd name="connsiteY18" fmla="*/ 0 h 33432"/>
                <a:gd name="connsiteX19" fmla="*/ 22310 w 28974"/>
                <a:gd name="connsiteY19" fmla="*/ 981 h 33432"/>
                <a:gd name="connsiteX20" fmla="*/ 26121 w 28974"/>
                <a:gd name="connsiteY20" fmla="*/ 3432 h 33432"/>
                <a:gd name="connsiteX21" fmla="*/ 27815 w 28974"/>
                <a:gd name="connsiteY21" fmla="*/ 7177 h 33432"/>
                <a:gd name="connsiteX22" fmla="*/ 28083 w 28974"/>
                <a:gd name="connsiteY22" fmla="*/ 12236 h 33432"/>
                <a:gd name="connsiteX23" fmla="*/ 28083 w 28974"/>
                <a:gd name="connsiteY23" fmla="*/ 19547 h 33432"/>
                <a:gd name="connsiteX24" fmla="*/ 28439 w 28974"/>
                <a:gd name="connsiteY24" fmla="*/ 29220 h 33432"/>
                <a:gd name="connsiteX25" fmla="*/ 29821 w 28974"/>
                <a:gd name="connsiteY25" fmla="*/ 33098 h 33432"/>
                <a:gd name="connsiteX26" fmla="*/ 24093 w 28974"/>
                <a:gd name="connsiteY26" fmla="*/ 33098 h 33432"/>
                <a:gd name="connsiteX27" fmla="*/ 22979 w 28974"/>
                <a:gd name="connsiteY27" fmla="*/ 29108 h 33432"/>
                <a:gd name="connsiteX28" fmla="*/ 22511 w 28974"/>
                <a:gd name="connsiteY28" fmla="*/ 16872 h 33432"/>
                <a:gd name="connsiteX29" fmla="*/ 13551 w 28974"/>
                <a:gd name="connsiteY29" fmla="*/ 18945 h 33432"/>
                <a:gd name="connsiteX30" fmla="*/ 8759 w 28974"/>
                <a:gd name="connsiteY30" fmla="*/ 20037 h 33432"/>
                <a:gd name="connsiteX31" fmla="*/ 6597 w 28974"/>
                <a:gd name="connsiteY31" fmla="*/ 21820 h 33432"/>
                <a:gd name="connsiteX32" fmla="*/ 5839 w 28974"/>
                <a:gd name="connsiteY32" fmla="*/ 24428 h 33432"/>
                <a:gd name="connsiteX33" fmla="*/ 7511 w 28974"/>
                <a:gd name="connsiteY33" fmla="*/ 28083 h 33432"/>
                <a:gd name="connsiteX34" fmla="*/ 12370 w 28974"/>
                <a:gd name="connsiteY34" fmla="*/ 29554 h 33432"/>
                <a:gd name="connsiteX35" fmla="*/ 18009 w 28974"/>
                <a:gd name="connsiteY35" fmla="*/ 28172 h 33432"/>
                <a:gd name="connsiteX36" fmla="*/ 21642 w 28974"/>
                <a:gd name="connsiteY36" fmla="*/ 24383 h 33432"/>
                <a:gd name="connsiteX37" fmla="*/ 22533 w 28974"/>
                <a:gd name="connsiteY37" fmla="*/ 18900 h 33432"/>
                <a:gd name="connsiteX38" fmla="*/ 22533 w 28974"/>
                <a:gd name="connsiteY38" fmla="*/ 16872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8974" h="33432">
                  <a:moveTo>
                    <a:pt x="22979" y="29108"/>
                  </a:moveTo>
                  <a:cubicBezTo>
                    <a:pt x="20951" y="30824"/>
                    <a:pt x="18989" y="32050"/>
                    <a:pt x="17117" y="32763"/>
                  </a:cubicBezTo>
                  <a:cubicBezTo>
                    <a:pt x="15245" y="33477"/>
                    <a:pt x="13217" y="33833"/>
                    <a:pt x="11077" y="33833"/>
                  </a:cubicBezTo>
                  <a:cubicBezTo>
                    <a:pt x="7533" y="33833"/>
                    <a:pt x="4792" y="32964"/>
                    <a:pt x="2875" y="31226"/>
                  </a:cubicBezTo>
                  <a:cubicBezTo>
                    <a:pt x="958" y="29487"/>
                    <a:pt x="0" y="27281"/>
                    <a:pt x="0" y="24561"/>
                  </a:cubicBezTo>
                  <a:cubicBezTo>
                    <a:pt x="0" y="22979"/>
                    <a:pt x="357" y="21530"/>
                    <a:pt x="1092" y="20215"/>
                  </a:cubicBezTo>
                  <a:cubicBezTo>
                    <a:pt x="1805" y="18900"/>
                    <a:pt x="2764" y="17853"/>
                    <a:pt x="3923" y="17050"/>
                  </a:cubicBezTo>
                  <a:cubicBezTo>
                    <a:pt x="5082" y="16270"/>
                    <a:pt x="6397" y="15669"/>
                    <a:pt x="7868" y="15245"/>
                  </a:cubicBezTo>
                  <a:cubicBezTo>
                    <a:pt x="8937" y="14955"/>
                    <a:pt x="10564" y="14688"/>
                    <a:pt x="12749" y="14420"/>
                  </a:cubicBezTo>
                  <a:cubicBezTo>
                    <a:pt x="17184" y="13885"/>
                    <a:pt x="20438" y="13261"/>
                    <a:pt x="22533" y="12526"/>
                  </a:cubicBezTo>
                  <a:cubicBezTo>
                    <a:pt x="22555" y="11768"/>
                    <a:pt x="22555" y="11300"/>
                    <a:pt x="22555" y="11099"/>
                  </a:cubicBezTo>
                  <a:cubicBezTo>
                    <a:pt x="22555" y="8871"/>
                    <a:pt x="22043" y="7288"/>
                    <a:pt x="20995" y="6374"/>
                  </a:cubicBezTo>
                  <a:cubicBezTo>
                    <a:pt x="19591" y="5149"/>
                    <a:pt x="17518" y="4524"/>
                    <a:pt x="14755" y="4524"/>
                  </a:cubicBezTo>
                  <a:cubicBezTo>
                    <a:pt x="12169" y="4524"/>
                    <a:pt x="10275" y="4970"/>
                    <a:pt x="9049" y="5884"/>
                  </a:cubicBezTo>
                  <a:cubicBezTo>
                    <a:pt x="7823" y="6798"/>
                    <a:pt x="6909" y="8380"/>
                    <a:pt x="6330" y="10676"/>
                  </a:cubicBezTo>
                  <a:lnTo>
                    <a:pt x="981" y="9940"/>
                  </a:lnTo>
                  <a:cubicBezTo>
                    <a:pt x="1471" y="7645"/>
                    <a:pt x="2273" y="5795"/>
                    <a:pt x="3388" y="4391"/>
                  </a:cubicBezTo>
                  <a:cubicBezTo>
                    <a:pt x="4502" y="2987"/>
                    <a:pt x="6107" y="1894"/>
                    <a:pt x="8224" y="1137"/>
                  </a:cubicBezTo>
                  <a:cubicBezTo>
                    <a:pt x="10342" y="379"/>
                    <a:pt x="12793" y="0"/>
                    <a:pt x="15579" y="0"/>
                  </a:cubicBezTo>
                  <a:cubicBezTo>
                    <a:pt x="18343" y="0"/>
                    <a:pt x="20594" y="312"/>
                    <a:pt x="22310" y="981"/>
                  </a:cubicBezTo>
                  <a:cubicBezTo>
                    <a:pt x="24049" y="1627"/>
                    <a:pt x="25297" y="2452"/>
                    <a:pt x="26121" y="3432"/>
                  </a:cubicBezTo>
                  <a:cubicBezTo>
                    <a:pt x="26924" y="4413"/>
                    <a:pt x="27503" y="5661"/>
                    <a:pt x="27815" y="7177"/>
                  </a:cubicBezTo>
                  <a:cubicBezTo>
                    <a:pt x="27994" y="8113"/>
                    <a:pt x="28083" y="9807"/>
                    <a:pt x="28083" y="12236"/>
                  </a:cubicBezTo>
                  <a:lnTo>
                    <a:pt x="28083" y="19547"/>
                  </a:lnTo>
                  <a:cubicBezTo>
                    <a:pt x="28083" y="24651"/>
                    <a:pt x="28194" y="27860"/>
                    <a:pt x="28439" y="29220"/>
                  </a:cubicBezTo>
                  <a:cubicBezTo>
                    <a:pt x="28662" y="30579"/>
                    <a:pt x="29130" y="31872"/>
                    <a:pt x="29821" y="33098"/>
                  </a:cubicBezTo>
                  <a:lnTo>
                    <a:pt x="24093" y="33098"/>
                  </a:lnTo>
                  <a:cubicBezTo>
                    <a:pt x="23514" y="31961"/>
                    <a:pt x="23135" y="30624"/>
                    <a:pt x="22979" y="29108"/>
                  </a:cubicBezTo>
                  <a:close/>
                  <a:moveTo>
                    <a:pt x="22511" y="16872"/>
                  </a:moveTo>
                  <a:cubicBezTo>
                    <a:pt x="20527" y="17674"/>
                    <a:pt x="17541" y="18365"/>
                    <a:pt x="13551" y="18945"/>
                  </a:cubicBezTo>
                  <a:cubicBezTo>
                    <a:pt x="11300" y="19279"/>
                    <a:pt x="9695" y="19636"/>
                    <a:pt x="8759" y="20037"/>
                  </a:cubicBezTo>
                  <a:cubicBezTo>
                    <a:pt x="7823" y="20438"/>
                    <a:pt x="7110" y="21040"/>
                    <a:pt x="6597" y="21820"/>
                  </a:cubicBezTo>
                  <a:cubicBezTo>
                    <a:pt x="6085" y="22600"/>
                    <a:pt x="5839" y="23469"/>
                    <a:pt x="5839" y="24428"/>
                  </a:cubicBezTo>
                  <a:cubicBezTo>
                    <a:pt x="5839" y="25899"/>
                    <a:pt x="6397" y="27102"/>
                    <a:pt x="7511" y="28083"/>
                  </a:cubicBezTo>
                  <a:cubicBezTo>
                    <a:pt x="8625" y="29064"/>
                    <a:pt x="10230" y="29554"/>
                    <a:pt x="12370" y="29554"/>
                  </a:cubicBezTo>
                  <a:cubicBezTo>
                    <a:pt x="14487" y="29554"/>
                    <a:pt x="16359" y="29086"/>
                    <a:pt x="18009" y="28172"/>
                  </a:cubicBezTo>
                  <a:cubicBezTo>
                    <a:pt x="19658" y="27258"/>
                    <a:pt x="20862" y="25988"/>
                    <a:pt x="21642" y="24383"/>
                  </a:cubicBezTo>
                  <a:cubicBezTo>
                    <a:pt x="22243" y="23135"/>
                    <a:pt x="22533" y="21307"/>
                    <a:pt x="22533" y="18900"/>
                  </a:cubicBezTo>
                  <a:lnTo>
                    <a:pt x="22533" y="168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3" name="자유형: 도형 25"/>
            <p:cNvSpPr/>
            <p:nvPr/>
          </p:nvSpPr>
          <p:spPr>
            <a:xfrm>
              <a:off x="9500624" y="6611242"/>
              <a:ext cx="15602" cy="42347"/>
            </a:xfrm>
            <a:custGeom>
              <a:avLst/>
              <a:gdLst>
                <a:gd name="connsiteX0" fmla="*/ 14978 w 15601"/>
                <a:gd name="connsiteY0" fmla="*/ 38737 h 42347"/>
                <a:gd name="connsiteX1" fmla="*/ 15780 w 15601"/>
                <a:gd name="connsiteY1" fmla="*/ 43573 h 42347"/>
                <a:gd name="connsiteX2" fmla="*/ 11634 w 15601"/>
                <a:gd name="connsiteY2" fmla="*/ 44063 h 42347"/>
                <a:gd name="connsiteX3" fmla="*/ 6998 w 15601"/>
                <a:gd name="connsiteY3" fmla="*/ 43127 h 42347"/>
                <a:gd name="connsiteX4" fmla="*/ 4680 w 15601"/>
                <a:gd name="connsiteY4" fmla="*/ 40631 h 42347"/>
                <a:gd name="connsiteX5" fmla="*/ 4012 w 15601"/>
                <a:gd name="connsiteY5" fmla="*/ 34168 h 42347"/>
                <a:gd name="connsiteX6" fmla="*/ 4012 w 15601"/>
                <a:gd name="connsiteY6" fmla="*/ 15557 h 42347"/>
                <a:gd name="connsiteX7" fmla="*/ 0 w 15601"/>
                <a:gd name="connsiteY7" fmla="*/ 15557 h 42347"/>
                <a:gd name="connsiteX8" fmla="*/ 0 w 15601"/>
                <a:gd name="connsiteY8" fmla="*/ 11300 h 42347"/>
                <a:gd name="connsiteX9" fmla="*/ 4012 w 15601"/>
                <a:gd name="connsiteY9" fmla="*/ 11300 h 42347"/>
                <a:gd name="connsiteX10" fmla="*/ 4012 w 15601"/>
                <a:gd name="connsiteY10" fmla="*/ 3299 h 42347"/>
                <a:gd name="connsiteX11" fmla="*/ 9472 w 15601"/>
                <a:gd name="connsiteY11" fmla="*/ 0 h 42347"/>
                <a:gd name="connsiteX12" fmla="*/ 9472 w 15601"/>
                <a:gd name="connsiteY12" fmla="*/ 11300 h 42347"/>
                <a:gd name="connsiteX13" fmla="*/ 14978 w 15601"/>
                <a:gd name="connsiteY13" fmla="*/ 11300 h 42347"/>
                <a:gd name="connsiteX14" fmla="*/ 14978 w 15601"/>
                <a:gd name="connsiteY14" fmla="*/ 15557 h 42347"/>
                <a:gd name="connsiteX15" fmla="*/ 9472 w 15601"/>
                <a:gd name="connsiteY15" fmla="*/ 15557 h 42347"/>
                <a:gd name="connsiteX16" fmla="*/ 9472 w 15601"/>
                <a:gd name="connsiteY16" fmla="*/ 34480 h 42347"/>
                <a:gd name="connsiteX17" fmla="*/ 9762 w 15601"/>
                <a:gd name="connsiteY17" fmla="*/ 37489 h 42347"/>
                <a:gd name="connsiteX18" fmla="*/ 10698 w 15601"/>
                <a:gd name="connsiteY18" fmla="*/ 38558 h 42347"/>
                <a:gd name="connsiteX19" fmla="*/ 12570 w 15601"/>
                <a:gd name="connsiteY19" fmla="*/ 38960 h 42347"/>
                <a:gd name="connsiteX20" fmla="*/ 14978 w 15601"/>
                <a:gd name="connsiteY20" fmla="*/ 38737 h 4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1" h="42347">
                  <a:moveTo>
                    <a:pt x="14978" y="38737"/>
                  </a:moveTo>
                  <a:lnTo>
                    <a:pt x="15780" y="43573"/>
                  </a:lnTo>
                  <a:cubicBezTo>
                    <a:pt x="14242" y="43907"/>
                    <a:pt x="12860" y="44063"/>
                    <a:pt x="11634" y="44063"/>
                  </a:cubicBezTo>
                  <a:cubicBezTo>
                    <a:pt x="9651" y="44063"/>
                    <a:pt x="8091" y="43751"/>
                    <a:pt x="6998" y="43127"/>
                  </a:cubicBezTo>
                  <a:cubicBezTo>
                    <a:pt x="5906" y="42503"/>
                    <a:pt x="5126" y="41679"/>
                    <a:pt x="4680" y="40631"/>
                  </a:cubicBezTo>
                  <a:cubicBezTo>
                    <a:pt x="4235" y="39606"/>
                    <a:pt x="4012" y="37444"/>
                    <a:pt x="4012" y="34168"/>
                  </a:cubicBezTo>
                  <a:lnTo>
                    <a:pt x="4012" y="15557"/>
                  </a:lnTo>
                  <a:lnTo>
                    <a:pt x="0" y="15557"/>
                  </a:lnTo>
                  <a:lnTo>
                    <a:pt x="0" y="11300"/>
                  </a:lnTo>
                  <a:lnTo>
                    <a:pt x="4012" y="11300"/>
                  </a:lnTo>
                  <a:lnTo>
                    <a:pt x="4012" y="3299"/>
                  </a:lnTo>
                  <a:lnTo>
                    <a:pt x="9472" y="0"/>
                  </a:lnTo>
                  <a:lnTo>
                    <a:pt x="9472" y="11300"/>
                  </a:lnTo>
                  <a:lnTo>
                    <a:pt x="14978" y="11300"/>
                  </a:lnTo>
                  <a:lnTo>
                    <a:pt x="14978" y="15557"/>
                  </a:lnTo>
                  <a:lnTo>
                    <a:pt x="9472" y="15557"/>
                  </a:lnTo>
                  <a:lnTo>
                    <a:pt x="9472" y="34480"/>
                  </a:lnTo>
                  <a:cubicBezTo>
                    <a:pt x="9472" y="36040"/>
                    <a:pt x="9562" y="37043"/>
                    <a:pt x="9762" y="37489"/>
                  </a:cubicBezTo>
                  <a:cubicBezTo>
                    <a:pt x="9963" y="37934"/>
                    <a:pt x="10275" y="38291"/>
                    <a:pt x="10698" y="38558"/>
                  </a:cubicBezTo>
                  <a:cubicBezTo>
                    <a:pt x="11144" y="38826"/>
                    <a:pt x="11768" y="38960"/>
                    <a:pt x="12570" y="38960"/>
                  </a:cubicBezTo>
                  <a:cubicBezTo>
                    <a:pt x="13195" y="38960"/>
                    <a:pt x="13997" y="38870"/>
                    <a:pt x="14978" y="3873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4" name="자유형: 도형 26"/>
            <p:cNvSpPr/>
            <p:nvPr/>
          </p:nvSpPr>
          <p:spPr>
            <a:xfrm>
              <a:off x="9519145" y="6621807"/>
              <a:ext cx="28974" cy="33432"/>
            </a:xfrm>
            <a:custGeom>
              <a:avLst/>
              <a:gdLst>
                <a:gd name="connsiteX0" fmla="*/ 23982 w 28974"/>
                <a:gd name="connsiteY0" fmla="*/ 22667 h 33432"/>
                <a:gd name="connsiteX1" fmla="*/ 29643 w 28974"/>
                <a:gd name="connsiteY1" fmla="*/ 23358 h 33432"/>
                <a:gd name="connsiteX2" fmla="*/ 24673 w 28974"/>
                <a:gd name="connsiteY2" fmla="*/ 31070 h 33432"/>
                <a:gd name="connsiteX3" fmla="*/ 15423 w 28974"/>
                <a:gd name="connsiteY3" fmla="*/ 33811 h 33432"/>
                <a:gd name="connsiteX4" fmla="*/ 4168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21 w 28974"/>
                <a:gd name="connsiteY9" fmla="*/ 16850 h 33432"/>
                <a:gd name="connsiteX10" fmla="*/ 29799 w 28974"/>
                <a:gd name="connsiteY10" fmla="*/ 18321 h 33432"/>
                <a:gd name="connsiteX11" fmla="*/ 5661 w 28974"/>
                <a:gd name="connsiteY11" fmla="*/ 18321 h 33432"/>
                <a:gd name="connsiteX12" fmla="*/ 8670 w 28974"/>
                <a:gd name="connsiteY12" fmla="*/ 26478 h 33432"/>
                <a:gd name="connsiteX13" fmla="*/ 15423 w 28974"/>
                <a:gd name="connsiteY13" fmla="*/ 29309 h 33432"/>
                <a:gd name="connsiteX14" fmla="*/ 20572 w 28974"/>
                <a:gd name="connsiteY14" fmla="*/ 27726 h 33432"/>
                <a:gd name="connsiteX15" fmla="*/ 23982 w 28974"/>
                <a:gd name="connsiteY15" fmla="*/ 22667 h 33432"/>
                <a:gd name="connsiteX16" fmla="*/ 5973 w 28974"/>
                <a:gd name="connsiteY16" fmla="*/ 13796 h 33432"/>
                <a:gd name="connsiteX17" fmla="*/ 24026 w 28974"/>
                <a:gd name="connsiteY17" fmla="*/ 13796 h 33432"/>
                <a:gd name="connsiteX18" fmla="*/ 21954 w 28974"/>
                <a:gd name="connsiteY18" fmla="*/ 7667 h 33432"/>
                <a:gd name="connsiteX19" fmla="*/ 15156 w 28974"/>
                <a:gd name="connsiteY19" fmla="*/ 4502 h 33432"/>
                <a:gd name="connsiteX20" fmla="*/ 8804 w 28974"/>
                <a:gd name="connsiteY20" fmla="*/ 7021 h 33432"/>
                <a:gd name="connsiteX21" fmla="*/ 5973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82" y="22667"/>
                  </a:moveTo>
                  <a:lnTo>
                    <a:pt x="29643" y="23358"/>
                  </a:lnTo>
                  <a:cubicBezTo>
                    <a:pt x="28751" y="26679"/>
                    <a:pt x="27102" y="29242"/>
                    <a:pt x="24673" y="31070"/>
                  </a:cubicBezTo>
                  <a:cubicBezTo>
                    <a:pt x="22266" y="32897"/>
                    <a:pt x="19168" y="33811"/>
                    <a:pt x="15423" y="33811"/>
                  </a:cubicBezTo>
                  <a:cubicBezTo>
                    <a:pt x="10698" y="33811"/>
                    <a:pt x="6932" y="32362"/>
                    <a:pt x="4168" y="29443"/>
                  </a:cubicBezTo>
                  <a:cubicBezTo>
                    <a:pt x="1404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21" y="11501"/>
                    <a:pt x="29821" y="16850"/>
                  </a:cubicBezTo>
                  <a:cubicBezTo>
                    <a:pt x="29821" y="17184"/>
                    <a:pt x="29821" y="17652"/>
                    <a:pt x="29799" y="18321"/>
                  </a:cubicBezTo>
                  <a:lnTo>
                    <a:pt x="5661" y="18321"/>
                  </a:lnTo>
                  <a:cubicBezTo>
                    <a:pt x="5862" y="21865"/>
                    <a:pt x="6865" y="24606"/>
                    <a:pt x="8670" y="26478"/>
                  </a:cubicBezTo>
                  <a:cubicBezTo>
                    <a:pt x="10475" y="28373"/>
                    <a:pt x="12726" y="29309"/>
                    <a:pt x="15423" y="29309"/>
                  </a:cubicBezTo>
                  <a:cubicBezTo>
                    <a:pt x="17429" y="29309"/>
                    <a:pt x="19145" y="28774"/>
                    <a:pt x="20572" y="27726"/>
                  </a:cubicBezTo>
                  <a:cubicBezTo>
                    <a:pt x="22021" y="26657"/>
                    <a:pt x="23135" y="24985"/>
                    <a:pt x="23982" y="22667"/>
                  </a:cubicBezTo>
                  <a:close/>
                  <a:moveTo>
                    <a:pt x="5973" y="13796"/>
                  </a:moveTo>
                  <a:lnTo>
                    <a:pt x="24026" y="13796"/>
                  </a:lnTo>
                  <a:cubicBezTo>
                    <a:pt x="23781" y="11077"/>
                    <a:pt x="23090" y="9027"/>
                    <a:pt x="21954" y="7667"/>
                  </a:cubicBezTo>
                  <a:cubicBezTo>
                    <a:pt x="20215" y="5550"/>
                    <a:pt x="17942" y="4502"/>
                    <a:pt x="15156" y="4502"/>
                  </a:cubicBezTo>
                  <a:cubicBezTo>
                    <a:pt x="12637" y="4502"/>
                    <a:pt x="10520" y="5349"/>
                    <a:pt x="8804" y="7021"/>
                  </a:cubicBezTo>
                  <a:cubicBezTo>
                    <a:pt x="7110" y="8715"/>
                    <a:pt x="6152" y="10966"/>
                    <a:pt x="5973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5" name="자유형: 도형 27"/>
            <p:cNvSpPr/>
            <p:nvPr/>
          </p:nvSpPr>
          <p:spPr>
            <a:xfrm>
              <a:off x="9553603" y="6621807"/>
              <a:ext cx="26746" cy="44576"/>
            </a:xfrm>
            <a:custGeom>
              <a:avLst/>
              <a:gdLst>
                <a:gd name="connsiteX0" fmla="*/ 1070 w 26745"/>
                <a:gd name="connsiteY0" fmla="*/ 35750 h 44576"/>
                <a:gd name="connsiteX1" fmla="*/ 6397 w 26745"/>
                <a:gd name="connsiteY1" fmla="*/ 36552 h 44576"/>
                <a:gd name="connsiteX2" fmla="*/ 8269 w 26745"/>
                <a:gd name="connsiteY2" fmla="*/ 40141 h 44576"/>
                <a:gd name="connsiteX3" fmla="*/ 13841 w 26745"/>
                <a:gd name="connsiteY3" fmla="*/ 41656 h 44576"/>
                <a:gd name="connsiteX4" fmla="*/ 19725 w 26745"/>
                <a:gd name="connsiteY4" fmla="*/ 40141 h 44576"/>
                <a:gd name="connsiteX5" fmla="*/ 22533 w 26745"/>
                <a:gd name="connsiteY5" fmla="*/ 35884 h 44576"/>
                <a:gd name="connsiteX6" fmla="*/ 22934 w 26745"/>
                <a:gd name="connsiteY6" fmla="*/ 28841 h 44576"/>
                <a:gd name="connsiteX7" fmla="*/ 13975 w 26745"/>
                <a:gd name="connsiteY7" fmla="*/ 33075 h 44576"/>
                <a:gd name="connsiteX8" fmla="*/ 3655 w 26745"/>
                <a:gd name="connsiteY8" fmla="*/ 28261 h 44576"/>
                <a:gd name="connsiteX9" fmla="*/ 0 w 26745"/>
                <a:gd name="connsiteY9" fmla="*/ 16716 h 44576"/>
                <a:gd name="connsiteX10" fmla="*/ 1672 w 26745"/>
                <a:gd name="connsiteY10" fmla="*/ 8180 h 44576"/>
                <a:gd name="connsiteX11" fmla="*/ 6530 w 26745"/>
                <a:gd name="connsiteY11" fmla="*/ 2140 h 44576"/>
                <a:gd name="connsiteX12" fmla="*/ 13997 w 26745"/>
                <a:gd name="connsiteY12" fmla="*/ 0 h 44576"/>
                <a:gd name="connsiteX13" fmla="*/ 23447 w 26745"/>
                <a:gd name="connsiteY13" fmla="*/ 4636 h 44576"/>
                <a:gd name="connsiteX14" fmla="*/ 23447 w 26745"/>
                <a:gd name="connsiteY14" fmla="*/ 736 h 44576"/>
                <a:gd name="connsiteX15" fmla="*/ 28506 w 26745"/>
                <a:gd name="connsiteY15" fmla="*/ 736 h 44576"/>
                <a:gd name="connsiteX16" fmla="*/ 28506 w 26745"/>
                <a:gd name="connsiteY16" fmla="*/ 28707 h 44576"/>
                <a:gd name="connsiteX17" fmla="*/ 26968 w 26745"/>
                <a:gd name="connsiteY17" fmla="*/ 39405 h 44576"/>
                <a:gd name="connsiteX18" fmla="*/ 22087 w 26745"/>
                <a:gd name="connsiteY18" fmla="*/ 44376 h 44576"/>
                <a:gd name="connsiteX19" fmla="*/ 13885 w 26745"/>
                <a:gd name="connsiteY19" fmla="*/ 46203 h 44576"/>
                <a:gd name="connsiteX20" fmla="*/ 4524 w 26745"/>
                <a:gd name="connsiteY20" fmla="*/ 43595 h 44576"/>
                <a:gd name="connsiteX21" fmla="*/ 1070 w 26745"/>
                <a:gd name="connsiteY21" fmla="*/ 35750 h 44576"/>
                <a:gd name="connsiteX22" fmla="*/ 5594 w 26745"/>
                <a:gd name="connsiteY22" fmla="*/ 16315 h 44576"/>
                <a:gd name="connsiteX23" fmla="*/ 8113 w 26745"/>
                <a:gd name="connsiteY23" fmla="*/ 25609 h 44576"/>
                <a:gd name="connsiteX24" fmla="*/ 14443 w 26745"/>
                <a:gd name="connsiteY24" fmla="*/ 28529 h 44576"/>
                <a:gd name="connsiteX25" fmla="*/ 20772 w 26745"/>
                <a:gd name="connsiteY25" fmla="*/ 25609 h 44576"/>
                <a:gd name="connsiteX26" fmla="*/ 23335 w 26745"/>
                <a:gd name="connsiteY26" fmla="*/ 16493 h 44576"/>
                <a:gd name="connsiteX27" fmla="*/ 20705 w 26745"/>
                <a:gd name="connsiteY27" fmla="*/ 7533 h 44576"/>
                <a:gd name="connsiteX28" fmla="*/ 14353 w 26745"/>
                <a:gd name="connsiteY28" fmla="*/ 4524 h 44576"/>
                <a:gd name="connsiteX29" fmla="*/ 8135 w 26745"/>
                <a:gd name="connsiteY29" fmla="*/ 7489 h 44576"/>
                <a:gd name="connsiteX30" fmla="*/ 5594 w 26745"/>
                <a:gd name="connsiteY30" fmla="*/ 1631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6745" h="44576">
                  <a:moveTo>
                    <a:pt x="1070" y="35750"/>
                  </a:moveTo>
                  <a:lnTo>
                    <a:pt x="6397" y="36552"/>
                  </a:lnTo>
                  <a:cubicBezTo>
                    <a:pt x="6619" y="38202"/>
                    <a:pt x="7244" y="39383"/>
                    <a:pt x="8269" y="40141"/>
                  </a:cubicBezTo>
                  <a:cubicBezTo>
                    <a:pt x="9628" y="41166"/>
                    <a:pt x="11478" y="41656"/>
                    <a:pt x="13841" y="41656"/>
                  </a:cubicBezTo>
                  <a:cubicBezTo>
                    <a:pt x="16382" y="41656"/>
                    <a:pt x="18343" y="41144"/>
                    <a:pt x="19725" y="40141"/>
                  </a:cubicBezTo>
                  <a:cubicBezTo>
                    <a:pt x="21107" y="39116"/>
                    <a:pt x="22043" y="37711"/>
                    <a:pt x="22533" y="35884"/>
                  </a:cubicBezTo>
                  <a:cubicBezTo>
                    <a:pt x="22823" y="34769"/>
                    <a:pt x="22957" y="32429"/>
                    <a:pt x="22934" y="28841"/>
                  </a:cubicBezTo>
                  <a:cubicBezTo>
                    <a:pt x="20549" y="31671"/>
                    <a:pt x="17563" y="33075"/>
                    <a:pt x="13975" y="33075"/>
                  </a:cubicBezTo>
                  <a:cubicBezTo>
                    <a:pt x="9517" y="33075"/>
                    <a:pt x="6085" y="31471"/>
                    <a:pt x="3655" y="28261"/>
                  </a:cubicBezTo>
                  <a:cubicBezTo>
                    <a:pt x="1226" y="25052"/>
                    <a:pt x="0" y="21196"/>
                    <a:pt x="0" y="16716"/>
                  </a:cubicBezTo>
                  <a:cubicBezTo>
                    <a:pt x="0" y="13640"/>
                    <a:pt x="557" y="10787"/>
                    <a:pt x="1672" y="8180"/>
                  </a:cubicBezTo>
                  <a:cubicBezTo>
                    <a:pt x="2786" y="5572"/>
                    <a:pt x="4413" y="3544"/>
                    <a:pt x="6530" y="2140"/>
                  </a:cubicBezTo>
                  <a:cubicBezTo>
                    <a:pt x="8648" y="713"/>
                    <a:pt x="11144" y="0"/>
                    <a:pt x="13997" y="0"/>
                  </a:cubicBezTo>
                  <a:cubicBezTo>
                    <a:pt x="17808" y="0"/>
                    <a:pt x="20951" y="1538"/>
                    <a:pt x="23447" y="4636"/>
                  </a:cubicBezTo>
                  <a:lnTo>
                    <a:pt x="23447" y="736"/>
                  </a:lnTo>
                  <a:lnTo>
                    <a:pt x="28506" y="736"/>
                  </a:lnTo>
                  <a:lnTo>
                    <a:pt x="28506" y="28707"/>
                  </a:lnTo>
                  <a:cubicBezTo>
                    <a:pt x="28506" y="33744"/>
                    <a:pt x="27994" y="37310"/>
                    <a:pt x="26968" y="39405"/>
                  </a:cubicBezTo>
                  <a:cubicBezTo>
                    <a:pt x="25943" y="41500"/>
                    <a:pt x="24316" y="43172"/>
                    <a:pt x="22087" y="44376"/>
                  </a:cubicBezTo>
                  <a:cubicBezTo>
                    <a:pt x="19859" y="45601"/>
                    <a:pt x="17117" y="46203"/>
                    <a:pt x="13885" y="46203"/>
                  </a:cubicBezTo>
                  <a:cubicBezTo>
                    <a:pt x="10030" y="46203"/>
                    <a:pt x="6909" y="45334"/>
                    <a:pt x="4524" y="43595"/>
                  </a:cubicBezTo>
                  <a:cubicBezTo>
                    <a:pt x="2117" y="41857"/>
                    <a:pt x="981" y="39249"/>
                    <a:pt x="1070" y="35750"/>
                  </a:cubicBezTo>
                  <a:close/>
                  <a:moveTo>
                    <a:pt x="5594" y="16315"/>
                  </a:moveTo>
                  <a:cubicBezTo>
                    <a:pt x="5594" y="20550"/>
                    <a:pt x="6441" y="23648"/>
                    <a:pt x="8113" y="25609"/>
                  </a:cubicBezTo>
                  <a:cubicBezTo>
                    <a:pt x="9807" y="27548"/>
                    <a:pt x="11902" y="28529"/>
                    <a:pt x="14443" y="28529"/>
                  </a:cubicBezTo>
                  <a:cubicBezTo>
                    <a:pt x="16961" y="28529"/>
                    <a:pt x="19079" y="27548"/>
                    <a:pt x="20772" y="25609"/>
                  </a:cubicBezTo>
                  <a:cubicBezTo>
                    <a:pt x="22466" y="23670"/>
                    <a:pt x="23335" y="20639"/>
                    <a:pt x="23335" y="16493"/>
                  </a:cubicBezTo>
                  <a:cubicBezTo>
                    <a:pt x="23335" y="12526"/>
                    <a:pt x="22466" y="9539"/>
                    <a:pt x="20705" y="7533"/>
                  </a:cubicBezTo>
                  <a:cubicBezTo>
                    <a:pt x="18945" y="5527"/>
                    <a:pt x="16827" y="4524"/>
                    <a:pt x="14353" y="4524"/>
                  </a:cubicBezTo>
                  <a:cubicBezTo>
                    <a:pt x="11924" y="4524"/>
                    <a:pt x="9851" y="5505"/>
                    <a:pt x="8135" y="7489"/>
                  </a:cubicBezTo>
                  <a:cubicBezTo>
                    <a:pt x="6463" y="9472"/>
                    <a:pt x="5594" y="12414"/>
                    <a:pt x="5594" y="1631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6" name="자유형: 도형 28"/>
            <p:cNvSpPr/>
            <p:nvPr/>
          </p:nvSpPr>
          <p:spPr>
            <a:xfrm>
              <a:off x="9587258" y="6622565"/>
              <a:ext cx="28974" cy="44576"/>
            </a:xfrm>
            <a:custGeom>
              <a:avLst/>
              <a:gdLst>
                <a:gd name="connsiteX0" fmla="*/ 2853 w 28974"/>
                <a:gd name="connsiteY0" fmla="*/ 44777 h 44576"/>
                <a:gd name="connsiteX1" fmla="*/ 2251 w 28974"/>
                <a:gd name="connsiteY1" fmla="*/ 39628 h 44576"/>
                <a:gd name="connsiteX2" fmla="*/ 5394 w 28974"/>
                <a:gd name="connsiteY2" fmla="*/ 40118 h 44576"/>
                <a:gd name="connsiteX3" fmla="*/ 8313 w 28974"/>
                <a:gd name="connsiteY3" fmla="*/ 39517 h 44576"/>
                <a:gd name="connsiteX4" fmla="*/ 10119 w 28974"/>
                <a:gd name="connsiteY4" fmla="*/ 37823 h 44576"/>
                <a:gd name="connsiteX5" fmla="*/ 11790 w 28974"/>
                <a:gd name="connsiteY5" fmla="*/ 33744 h 44576"/>
                <a:gd name="connsiteX6" fmla="*/ 12281 w 28974"/>
                <a:gd name="connsiteY6" fmla="*/ 32407 h 44576"/>
                <a:gd name="connsiteX7" fmla="*/ 0 w 28974"/>
                <a:gd name="connsiteY7" fmla="*/ 0 h 44576"/>
                <a:gd name="connsiteX8" fmla="*/ 5906 w 28974"/>
                <a:gd name="connsiteY8" fmla="*/ 0 h 44576"/>
                <a:gd name="connsiteX9" fmla="*/ 12637 w 28974"/>
                <a:gd name="connsiteY9" fmla="*/ 18744 h 44576"/>
                <a:gd name="connsiteX10" fmla="*/ 14978 w 28974"/>
                <a:gd name="connsiteY10" fmla="*/ 26233 h 44576"/>
                <a:gd name="connsiteX11" fmla="*/ 17229 w 28974"/>
                <a:gd name="connsiteY11" fmla="*/ 18856 h 44576"/>
                <a:gd name="connsiteX12" fmla="*/ 24138 w 28974"/>
                <a:gd name="connsiteY12" fmla="*/ 0 h 44576"/>
                <a:gd name="connsiteX13" fmla="*/ 29621 w 28974"/>
                <a:gd name="connsiteY13" fmla="*/ 0 h 44576"/>
                <a:gd name="connsiteX14" fmla="*/ 17318 w 28974"/>
                <a:gd name="connsiteY14" fmla="*/ 32897 h 44576"/>
                <a:gd name="connsiteX15" fmla="*/ 14242 w 28974"/>
                <a:gd name="connsiteY15" fmla="*/ 40230 h 44576"/>
                <a:gd name="connsiteX16" fmla="*/ 10899 w 28974"/>
                <a:gd name="connsiteY16" fmla="*/ 44197 h 44576"/>
                <a:gd name="connsiteX17" fmla="*/ 6397 w 28974"/>
                <a:gd name="connsiteY17" fmla="*/ 45468 h 44576"/>
                <a:gd name="connsiteX18" fmla="*/ 2853 w 28974"/>
                <a:gd name="connsiteY18" fmla="*/ 44777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974" h="44576">
                  <a:moveTo>
                    <a:pt x="2853" y="44777"/>
                  </a:moveTo>
                  <a:lnTo>
                    <a:pt x="2251" y="39628"/>
                  </a:lnTo>
                  <a:cubicBezTo>
                    <a:pt x="3455" y="39962"/>
                    <a:pt x="4502" y="40118"/>
                    <a:pt x="5394" y="40118"/>
                  </a:cubicBezTo>
                  <a:cubicBezTo>
                    <a:pt x="6620" y="40118"/>
                    <a:pt x="7578" y="39918"/>
                    <a:pt x="8313" y="39517"/>
                  </a:cubicBezTo>
                  <a:cubicBezTo>
                    <a:pt x="9049" y="39116"/>
                    <a:pt x="9651" y="38536"/>
                    <a:pt x="10119" y="37823"/>
                  </a:cubicBezTo>
                  <a:cubicBezTo>
                    <a:pt x="10475" y="37266"/>
                    <a:pt x="11033" y="35906"/>
                    <a:pt x="11790" y="33744"/>
                  </a:cubicBezTo>
                  <a:cubicBezTo>
                    <a:pt x="11902" y="33432"/>
                    <a:pt x="12058" y="32986"/>
                    <a:pt x="12281" y="32407"/>
                  </a:cubicBezTo>
                  <a:lnTo>
                    <a:pt x="0" y="0"/>
                  </a:lnTo>
                  <a:lnTo>
                    <a:pt x="5906" y="0"/>
                  </a:lnTo>
                  <a:lnTo>
                    <a:pt x="12637" y="18744"/>
                  </a:lnTo>
                  <a:cubicBezTo>
                    <a:pt x="13507" y="21129"/>
                    <a:pt x="14287" y="23625"/>
                    <a:pt x="14978" y="26233"/>
                  </a:cubicBezTo>
                  <a:cubicBezTo>
                    <a:pt x="15602" y="23714"/>
                    <a:pt x="16359" y="21263"/>
                    <a:pt x="17229" y="18856"/>
                  </a:cubicBezTo>
                  <a:lnTo>
                    <a:pt x="24138" y="0"/>
                  </a:lnTo>
                  <a:lnTo>
                    <a:pt x="29621" y="0"/>
                  </a:lnTo>
                  <a:lnTo>
                    <a:pt x="17318" y="32897"/>
                  </a:lnTo>
                  <a:cubicBezTo>
                    <a:pt x="16003" y="36441"/>
                    <a:pt x="14978" y="38893"/>
                    <a:pt x="14242" y="40230"/>
                  </a:cubicBezTo>
                  <a:cubicBezTo>
                    <a:pt x="13261" y="42035"/>
                    <a:pt x="12147" y="43373"/>
                    <a:pt x="10899" y="44197"/>
                  </a:cubicBezTo>
                  <a:cubicBezTo>
                    <a:pt x="9651" y="45044"/>
                    <a:pt x="8135" y="45468"/>
                    <a:pt x="6397" y="45468"/>
                  </a:cubicBezTo>
                  <a:cubicBezTo>
                    <a:pt x="5349" y="45445"/>
                    <a:pt x="4168" y="45222"/>
                    <a:pt x="2853" y="4477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7" name="자유형: 도형 29"/>
            <p:cNvSpPr/>
            <p:nvPr/>
          </p:nvSpPr>
          <p:spPr>
            <a:xfrm>
              <a:off x="8964130" y="6504683"/>
              <a:ext cx="86923" cy="91381"/>
            </a:xfrm>
            <a:custGeom>
              <a:avLst/>
              <a:gdLst>
                <a:gd name="connsiteX0" fmla="*/ 62562 w 86923"/>
                <a:gd name="connsiteY0" fmla="*/ 92518 h 91381"/>
                <a:gd name="connsiteX1" fmla="*/ 42102 w 86923"/>
                <a:gd name="connsiteY1" fmla="*/ 92518 h 91381"/>
                <a:gd name="connsiteX2" fmla="*/ 42102 w 86923"/>
                <a:gd name="connsiteY2" fmla="*/ 83112 h 91381"/>
                <a:gd name="connsiteX3" fmla="*/ 8581 w 86923"/>
                <a:gd name="connsiteY3" fmla="*/ 83112 h 91381"/>
                <a:gd name="connsiteX4" fmla="*/ 2340 w 86923"/>
                <a:gd name="connsiteY4" fmla="*/ 80950 h 91381"/>
                <a:gd name="connsiteX5" fmla="*/ 0 w 86923"/>
                <a:gd name="connsiteY5" fmla="*/ 75222 h 91381"/>
                <a:gd name="connsiteX6" fmla="*/ 0 w 86923"/>
                <a:gd name="connsiteY6" fmla="*/ 1872 h 91381"/>
                <a:gd name="connsiteX7" fmla="*/ 20438 w 86923"/>
                <a:gd name="connsiteY7" fmla="*/ 1872 h 91381"/>
                <a:gd name="connsiteX8" fmla="*/ 20438 w 86923"/>
                <a:gd name="connsiteY8" fmla="*/ 69940 h 91381"/>
                <a:gd name="connsiteX9" fmla="*/ 42102 w 86923"/>
                <a:gd name="connsiteY9" fmla="*/ 69940 h 91381"/>
                <a:gd name="connsiteX10" fmla="*/ 42102 w 86923"/>
                <a:gd name="connsiteY10" fmla="*/ 49814 h 91381"/>
                <a:gd name="connsiteX11" fmla="*/ 25743 w 86923"/>
                <a:gd name="connsiteY11" fmla="*/ 49814 h 91381"/>
                <a:gd name="connsiteX12" fmla="*/ 25743 w 86923"/>
                <a:gd name="connsiteY12" fmla="*/ 36642 h 91381"/>
                <a:gd name="connsiteX13" fmla="*/ 42102 w 86923"/>
                <a:gd name="connsiteY13" fmla="*/ 36642 h 91381"/>
                <a:gd name="connsiteX14" fmla="*/ 42102 w 86923"/>
                <a:gd name="connsiteY14" fmla="*/ 0 h 91381"/>
                <a:gd name="connsiteX15" fmla="*/ 62540 w 86923"/>
                <a:gd name="connsiteY15" fmla="*/ 0 h 91381"/>
                <a:gd name="connsiteX16" fmla="*/ 62540 w 86923"/>
                <a:gd name="connsiteY16" fmla="*/ 92518 h 91381"/>
                <a:gd name="connsiteX17" fmla="*/ 87302 w 86923"/>
                <a:gd name="connsiteY17" fmla="*/ 92518 h 91381"/>
                <a:gd name="connsiteX18" fmla="*/ 66842 w 86923"/>
                <a:gd name="connsiteY18" fmla="*/ 92518 h 91381"/>
                <a:gd name="connsiteX19" fmla="*/ 66842 w 86923"/>
                <a:gd name="connsiteY19" fmla="*/ 0 h 91381"/>
                <a:gd name="connsiteX20" fmla="*/ 87280 w 86923"/>
                <a:gd name="connsiteY20" fmla="*/ 0 h 91381"/>
                <a:gd name="connsiteX21" fmla="*/ 87280 w 86923"/>
                <a:gd name="connsiteY21" fmla="*/ 92518 h 91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6923" h="91381">
                  <a:moveTo>
                    <a:pt x="62562" y="92518"/>
                  </a:moveTo>
                  <a:lnTo>
                    <a:pt x="42102" y="92518"/>
                  </a:lnTo>
                  <a:lnTo>
                    <a:pt x="42102" y="83112"/>
                  </a:lnTo>
                  <a:lnTo>
                    <a:pt x="8581" y="83112"/>
                  </a:lnTo>
                  <a:cubicBezTo>
                    <a:pt x="5995" y="83112"/>
                    <a:pt x="3900" y="82399"/>
                    <a:pt x="2340" y="80950"/>
                  </a:cubicBezTo>
                  <a:cubicBezTo>
                    <a:pt x="780" y="79501"/>
                    <a:pt x="0" y="77607"/>
                    <a:pt x="0" y="75222"/>
                  </a:cubicBezTo>
                  <a:lnTo>
                    <a:pt x="0" y="1872"/>
                  </a:lnTo>
                  <a:lnTo>
                    <a:pt x="20438" y="1872"/>
                  </a:lnTo>
                  <a:lnTo>
                    <a:pt x="20438" y="69940"/>
                  </a:lnTo>
                  <a:lnTo>
                    <a:pt x="42102" y="69940"/>
                  </a:lnTo>
                  <a:lnTo>
                    <a:pt x="42102" y="49814"/>
                  </a:lnTo>
                  <a:lnTo>
                    <a:pt x="25743" y="49814"/>
                  </a:lnTo>
                  <a:lnTo>
                    <a:pt x="25743" y="36642"/>
                  </a:lnTo>
                  <a:lnTo>
                    <a:pt x="42102" y="36642"/>
                  </a:lnTo>
                  <a:lnTo>
                    <a:pt x="42102" y="0"/>
                  </a:lnTo>
                  <a:lnTo>
                    <a:pt x="62540" y="0"/>
                  </a:lnTo>
                  <a:lnTo>
                    <a:pt x="62540" y="92518"/>
                  </a:lnTo>
                  <a:close/>
                  <a:moveTo>
                    <a:pt x="87302" y="92518"/>
                  </a:moveTo>
                  <a:lnTo>
                    <a:pt x="66842" y="92518"/>
                  </a:lnTo>
                  <a:lnTo>
                    <a:pt x="66842" y="0"/>
                  </a:lnTo>
                  <a:lnTo>
                    <a:pt x="87280" y="0"/>
                  </a:lnTo>
                  <a:lnTo>
                    <a:pt x="87280" y="925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8" name="자유형: 도형 30"/>
            <p:cNvSpPr/>
            <p:nvPr/>
          </p:nvSpPr>
          <p:spPr>
            <a:xfrm>
              <a:off x="9062665" y="6505798"/>
              <a:ext cx="93609" cy="89152"/>
            </a:xfrm>
            <a:custGeom>
              <a:avLst/>
              <a:gdLst>
                <a:gd name="connsiteX0" fmla="*/ 57458 w 93609"/>
                <a:gd name="connsiteY0" fmla="*/ 77295 h 89152"/>
                <a:gd name="connsiteX1" fmla="*/ 95081 w 93609"/>
                <a:gd name="connsiteY1" fmla="*/ 77295 h 89152"/>
                <a:gd name="connsiteX2" fmla="*/ 95081 w 93609"/>
                <a:gd name="connsiteY2" fmla="*/ 90467 h 89152"/>
                <a:gd name="connsiteX3" fmla="*/ 0 w 93609"/>
                <a:gd name="connsiteY3" fmla="*/ 90467 h 89152"/>
                <a:gd name="connsiteX4" fmla="*/ 0 w 93609"/>
                <a:gd name="connsiteY4" fmla="*/ 77295 h 89152"/>
                <a:gd name="connsiteX5" fmla="*/ 36998 w 93609"/>
                <a:gd name="connsiteY5" fmla="*/ 77295 h 89152"/>
                <a:gd name="connsiteX6" fmla="*/ 36998 w 93609"/>
                <a:gd name="connsiteY6" fmla="*/ 59242 h 89152"/>
                <a:gd name="connsiteX7" fmla="*/ 57436 w 93609"/>
                <a:gd name="connsiteY7" fmla="*/ 59242 h 89152"/>
                <a:gd name="connsiteX8" fmla="*/ 57436 w 93609"/>
                <a:gd name="connsiteY8" fmla="*/ 77295 h 89152"/>
                <a:gd name="connsiteX9" fmla="*/ 76113 w 93609"/>
                <a:gd name="connsiteY9" fmla="*/ 8247 h 89152"/>
                <a:gd name="connsiteX10" fmla="*/ 87725 w 93609"/>
                <a:gd name="connsiteY10" fmla="*/ 28105 h 89152"/>
                <a:gd name="connsiteX11" fmla="*/ 76113 w 93609"/>
                <a:gd name="connsiteY11" fmla="*/ 48075 h 89152"/>
                <a:gd name="connsiteX12" fmla="*/ 48164 w 93609"/>
                <a:gd name="connsiteY12" fmla="*/ 56411 h 89152"/>
                <a:gd name="connsiteX13" fmla="*/ 20304 w 93609"/>
                <a:gd name="connsiteY13" fmla="*/ 48075 h 89152"/>
                <a:gd name="connsiteX14" fmla="*/ 8804 w 93609"/>
                <a:gd name="connsiteY14" fmla="*/ 28105 h 89152"/>
                <a:gd name="connsiteX15" fmla="*/ 20304 w 93609"/>
                <a:gd name="connsiteY15" fmla="*/ 8247 h 89152"/>
                <a:gd name="connsiteX16" fmla="*/ 48164 w 93609"/>
                <a:gd name="connsiteY16" fmla="*/ 0 h 89152"/>
                <a:gd name="connsiteX17" fmla="*/ 76113 w 93609"/>
                <a:gd name="connsiteY17" fmla="*/ 8247 h 89152"/>
                <a:gd name="connsiteX18" fmla="*/ 34836 w 93609"/>
                <a:gd name="connsiteY18" fmla="*/ 17563 h 89152"/>
                <a:gd name="connsiteX19" fmla="*/ 29242 w 93609"/>
                <a:gd name="connsiteY19" fmla="*/ 28217 h 89152"/>
                <a:gd name="connsiteX20" fmla="*/ 34836 w 93609"/>
                <a:gd name="connsiteY20" fmla="*/ 38781 h 89152"/>
                <a:gd name="connsiteX21" fmla="*/ 48253 w 93609"/>
                <a:gd name="connsiteY21" fmla="*/ 43261 h 89152"/>
                <a:gd name="connsiteX22" fmla="*/ 61671 w 93609"/>
                <a:gd name="connsiteY22" fmla="*/ 38781 h 89152"/>
                <a:gd name="connsiteX23" fmla="*/ 67265 w 93609"/>
                <a:gd name="connsiteY23" fmla="*/ 28217 h 89152"/>
                <a:gd name="connsiteX24" fmla="*/ 61671 w 93609"/>
                <a:gd name="connsiteY24" fmla="*/ 17563 h 89152"/>
                <a:gd name="connsiteX25" fmla="*/ 48253 w 93609"/>
                <a:gd name="connsiteY25" fmla="*/ 13172 h 89152"/>
                <a:gd name="connsiteX26" fmla="*/ 34836 w 93609"/>
                <a:gd name="connsiteY26" fmla="*/ 17563 h 89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3609" h="89152">
                  <a:moveTo>
                    <a:pt x="57458" y="77295"/>
                  </a:moveTo>
                  <a:lnTo>
                    <a:pt x="95081" y="77295"/>
                  </a:lnTo>
                  <a:lnTo>
                    <a:pt x="95081" y="90467"/>
                  </a:lnTo>
                  <a:lnTo>
                    <a:pt x="0" y="90467"/>
                  </a:lnTo>
                  <a:lnTo>
                    <a:pt x="0" y="77295"/>
                  </a:lnTo>
                  <a:lnTo>
                    <a:pt x="36998" y="77295"/>
                  </a:lnTo>
                  <a:lnTo>
                    <a:pt x="36998" y="59242"/>
                  </a:lnTo>
                  <a:lnTo>
                    <a:pt x="57436" y="59242"/>
                  </a:lnTo>
                  <a:lnTo>
                    <a:pt x="57436" y="77295"/>
                  </a:lnTo>
                  <a:close/>
                  <a:moveTo>
                    <a:pt x="76113" y="8247"/>
                  </a:moveTo>
                  <a:cubicBezTo>
                    <a:pt x="83847" y="13752"/>
                    <a:pt x="87725" y="20371"/>
                    <a:pt x="87725" y="28105"/>
                  </a:cubicBezTo>
                  <a:cubicBezTo>
                    <a:pt x="87725" y="35861"/>
                    <a:pt x="83847" y="42503"/>
                    <a:pt x="76113" y="48075"/>
                  </a:cubicBezTo>
                  <a:cubicBezTo>
                    <a:pt x="68380" y="53625"/>
                    <a:pt x="59063" y="56411"/>
                    <a:pt x="48164" y="56411"/>
                  </a:cubicBezTo>
                  <a:cubicBezTo>
                    <a:pt x="37265" y="56411"/>
                    <a:pt x="27971" y="53625"/>
                    <a:pt x="20304" y="48075"/>
                  </a:cubicBezTo>
                  <a:cubicBezTo>
                    <a:pt x="12637" y="42526"/>
                    <a:pt x="8804" y="35861"/>
                    <a:pt x="8804" y="28105"/>
                  </a:cubicBezTo>
                  <a:cubicBezTo>
                    <a:pt x="8804" y="20349"/>
                    <a:pt x="12637" y="13729"/>
                    <a:pt x="20304" y="8247"/>
                  </a:cubicBezTo>
                  <a:cubicBezTo>
                    <a:pt x="27971" y="2741"/>
                    <a:pt x="37265" y="0"/>
                    <a:pt x="48164" y="0"/>
                  </a:cubicBezTo>
                  <a:cubicBezTo>
                    <a:pt x="59063" y="0"/>
                    <a:pt x="68380" y="2764"/>
                    <a:pt x="76113" y="8247"/>
                  </a:cubicBezTo>
                  <a:close/>
                  <a:moveTo>
                    <a:pt x="34836" y="17563"/>
                  </a:moveTo>
                  <a:cubicBezTo>
                    <a:pt x="31114" y="20483"/>
                    <a:pt x="29242" y="24027"/>
                    <a:pt x="29242" y="28217"/>
                  </a:cubicBezTo>
                  <a:cubicBezTo>
                    <a:pt x="29242" y="32273"/>
                    <a:pt x="31114" y="35795"/>
                    <a:pt x="34836" y="38781"/>
                  </a:cubicBezTo>
                  <a:cubicBezTo>
                    <a:pt x="38558" y="41768"/>
                    <a:pt x="43038" y="43261"/>
                    <a:pt x="48253" y="43261"/>
                  </a:cubicBezTo>
                  <a:cubicBezTo>
                    <a:pt x="53469" y="43261"/>
                    <a:pt x="57926" y="41768"/>
                    <a:pt x="61671" y="38781"/>
                  </a:cubicBezTo>
                  <a:cubicBezTo>
                    <a:pt x="65393" y="35795"/>
                    <a:pt x="67265" y="32273"/>
                    <a:pt x="67265" y="28217"/>
                  </a:cubicBezTo>
                  <a:cubicBezTo>
                    <a:pt x="67265" y="24027"/>
                    <a:pt x="65393" y="20483"/>
                    <a:pt x="61671" y="17563"/>
                  </a:cubicBezTo>
                  <a:cubicBezTo>
                    <a:pt x="57949" y="14643"/>
                    <a:pt x="53469" y="13172"/>
                    <a:pt x="48253" y="13172"/>
                  </a:cubicBezTo>
                  <a:cubicBezTo>
                    <a:pt x="43038" y="13172"/>
                    <a:pt x="38580" y="14621"/>
                    <a:pt x="34836" y="17563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9" name="자유형: 도형 31"/>
            <p:cNvSpPr/>
            <p:nvPr/>
          </p:nvSpPr>
          <p:spPr>
            <a:xfrm>
              <a:off x="9199737" y="6496303"/>
              <a:ext cx="86923" cy="104754"/>
            </a:xfrm>
            <a:custGeom>
              <a:avLst/>
              <a:gdLst>
                <a:gd name="connsiteX0" fmla="*/ 55876 w 86923"/>
                <a:gd name="connsiteY0" fmla="*/ 95772 h 104753"/>
                <a:gd name="connsiteX1" fmla="*/ 8960 w 86923"/>
                <a:gd name="connsiteY1" fmla="*/ 95772 h 104753"/>
                <a:gd name="connsiteX2" fmla="*/ 2452 w 86923"/>
                <a:gd name="connsiteY2" fmla="*/ 93320 h 104753"/>
                <a:gd name="connsiteX3" fmla="*/ 0 w 86923"/>
                <a:gd name="connsiteY3" fmla="*/ 86812 h 104753"/>
                <a:gd name="connsiteX4" fmla="*/ 0 w 86923"/>
                <a:gd name="connsiteY4" fmla="*/ 3834 h 104753"/>
                <a:gd name="connsiteX5" fmla="*/ 21330 w 86923"/>
                <a:gd name="connsiteY5" fmla="*/ 3834 h 104753"/>
                <a:gd name="connsiteX6" fmla="*/ 21330 w 86923"/>
                <a:gd name="connsiteY6" fmla="*/ 33276 h 104753"/>
                <a:gd name="connsiteX7" fmla="*/ 34546 w 86923"/>
                <a:gd name="connsiteY7" fmla="*/ 33276 h 104753"/>
                <a:gd name="connsiteX8" fmla="*/ 34546 w 86923"/>
                <a:gd name="connsiteY8" fmla="*/ 3834 h 104753"/>
                <a:gd name="connsiteX9" fmla="*/ 55876 w 86923"/>
                <a:gd name="connsiteY9" fmla="*/ 3834 h 104753"/>
                <a:gd name="connsiteX10" fmla="*/ 55876 w 86923"/>
                <a:gd name="connsiteY10" fmla="*/ 95772 h 104753"/>
                <a:gd name="connsiteX11" fmla="*/ 21330 w 86923"/>
                <a:gd name="connsiteY11" fmla="*/ 80839 h 104753"/>
                <a:gd name="connsiteX12" fmla="*/ 34546 w 86923"/>
                <a:gd name="connsiteY12" fmla="*/ 80839 h 104753"/>
                <a:gd name="connsiteX13" fmla="*/ 34546 w 86923"/>
                <a:gd name="connsiteY13" fmla="*/ 48209 h 104753"/>
                <a:gd name="connsiteX14" fmla="*/ 21330 w 86923"/>
                <a:gd name="connsiteY14" fmla="*/ 48209 h 104753"/>
                <a:gd name="connsiteX15" fmla="*/ 21330 w 86923"/>
                <a:gd name="connsiteY15" fmla="*/ 80839 h 104753"/>
                <a:gd name="connsiteX16" fmla="*/ 87458 w 86923"/>
                <a:gd name="connsiteY16" fmla="*/ 104954 h 104753"/>
                <a:gd name="connsiteX17" fmla="*/ 66128 w 86923"/>
                <a:gd name="connsiteY17" fmla="*/ 104954 h 104753"/>
                <a:gd name="connsiteX18" fmla="*/ 66128 w 86923"/>
                <a:gd name="connsiteY18" fmla="*/ 0 h 104753"/>
                <a:gd name="connsiteX19" fmla="*/ 87458 w 86923"/>
                <a:gd name="connsiteY19" fmla="*/ 0 h 104753"/>
                <a:gd name="connsiteX20" fmla="*/ 87458 w 86923"/>
                <a:gd name="connsiteY20" fmla="*/ 104954 h 10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6923" h="104753">
                  <a:moveTo>
                    <a:pt x="55876" y="95772"/>
                  </a:moveTo>
                  <a:lnTo>
                    <a:pt x="8960" y="95772"/>
                  </a:lnTo>
                  <a:cubicBezTo>
                    <a:pt x="6263" y="95772"/>
                    <a:pt x="4079" y="94947"/>
                    <a:pt x="2452" y="93320"/>
                  </a:cubicBezTo>
                  <a:cubicBezTo>
                    <a:pt x="825" y="91693"/>
                    <a:pt x="0" y="89509"/>
                    <a:pt x="0" y="86812"/>
                  </a:cubicBezTo>
                  <a:lnTo>
                    <a:pt x="0" y="3834"/>
                  </a:lnTo>
                  <a:lnTo>
                    <a:pt x="21330" y="3834"/>
                  </a:lnTo>
                  <a:lnTo>
                    <a:pt x="21330" y="33276"/>
                  </a:lnTo>
                  <a:lnTo>
                    <a:pt x="34546" y="33276"/>
                  </a:lnTo>
                  <a:lnTo>
                    <a:pt x="34546" y="3834"/>
                  </a:lnTo>
                  <a:lnTo>
                    <a:pt x="55876" y="3834"/>
                  </a:lnTo>
                  <a:lnTo>
                    <a:pt x="55876" y="95772"/>
                  </a:lnTo>
                  <a:close/>
                  <a:moveTo>
                    <a:pt x="21330" y="80839"/>
                  </a:moveTo>
                  <a:lnTo>
                    <a:pt x="34546" y="80839"/>
                  </a:lnTo>
                  <a:lnTo>
                    <a:pt x="34546" y="48209"/>
                  </a:lnTo>
                  <a:lnTo>
                    <a:pt x="21330" y="48209"/>
                  </a:lnTo>
                  <a:lnTo>
                    <a:pt x="21330" y="80839"/>
                  </a:lnTo>
                  <a:close/>
                  <a:moveTo>
                    <a:pt x="87458" y="104954"/>
                  </a:moveTo>
                  <a:lnTo>
                    <a:pt x="66128" y="104954"/>
                  </a:lnTo>
                  <a:lnTo>
                    <a:pt x="66128" y="0"/>
                  </a:lnTo>
                  <a:lnTo>
                    <a:pt x="87458" y="0"/>
                  </a:lnTo>
                  <a:lnTo>
                    <a:pt x="87458" y="104954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00" name="자유형: 도형 36"/>
            <p:cNvSpPr/>
            <p:nvPr/>
          </p:nvSpPr>
          <p:spPr>
            <a:xfrm>
              <a:off x="9304223" y="6496526"/>
              <a:ext cx="93609" cy="100296"/>
            </a:xfrm>
            <a:custGeom>
              <a:avLst/>
              <a:gdLst>
                <a:gd name="connsiteX0" fmla="*/ 72547 w 93609"/>
                <a:gd name="connsiteY0" fmla="*/ 72302 h 100296"/>
                <a:gd name="connsiteX1" fmla="*/ 53981 w 93609"/>
                <a:gd name="connsiteY1" fmla="*/ 72302 h 100296"/>
                <a:gd name="connsiteX2" fmla="*/ 53981 w 93609"/>
                <a:gd name="connsiteY2" fmla="*/ 36686 h 100296"/>
                <a:gd name="connsiteX3" fmla="*/ 49925 w 93609"/>
                <a:gd name="connsiteY3" fmla="*/ 36686 h 100296"/>
                <a:gd name="connsiteX4" fmla="*/ 42236 w 93609"/>
                <a:gd name="connsiteY4" fmla="*/ 53647 h 100296"/>
                <a:gd name="connsiteX5" fmla="*/ 25809 w 93609"/>
                <a:gd name="connsiteY5" fmla="*/ 59955 h 100296"/>
                <a:gd name="connsiteX6" fmla="*/ 8001 w 93609"/>
                <a:gd name="connsiteY6" fmla="*/ 51352 h 100296"/>
                <a:gd name="connsiteX7" fmla="*/ 0 w 93609"/>
                <a:gd name="connsiteY7" fmla="*/ 29443 h 100296"/>
                <a:gd name="connsiteX8" fmla="*/ 8001 w 93609"/>
                <a:gd name="connsiteY8" fmla="*/ 7979 h 100296"/>
                <a:gd name="connsiteX9" fmla="*/ 25809 w 93609"/>
                <a:gd name="connsiteY9" fmla="*/ 22 h 100296"/>
                <a:gd name="connsiteX10" fmla="*/ 42013 w 93609"/>
                <a:gd name="connsiteY10" fmla="*/ 5238 h 100296"/>
                <a:gd name="connsiteX11" fmla="*/ 49903 w 93609"/>
                <a:gd name="connsiteY11" fmla="*/ 21775 h 100296"/>
                <a:gd name="connsiteX12" fmla="*/ 53959 w 93609"/>
                <a:gd name="connsiteY12" fmla="*/ 21775 h 100296"/>
                <a:gd name="connsiteX13" fmla="*/ 53959 w 93609"/>
                <a:gd name="connsiteY13" fmla="*/ 0 h 100296"/>
                <a:gd name="connsiteX14" fmla="*/ 72525 w 93609"/>
                <a:gd name="connsiteY14" fmla="*/ 0 h 100296"/>
                <a:gd name="connsiteX15" fmla="*/ 72525 w 93609"/>
                <a:gd name="connsiteY15" fmla="*/ 72302 h 100296"/>
                <a:gd name="connsiteX16" fmla="*/ 12414 w 93609"/>
                <a:gd name="connsiteY16" fmla="*/ 62273 h 100296"/>
                <a:gd name="connsiteX17" fmla="*/ 33744 w 93609"/>
                <a:gd name="connsiteY17" fmla="*/ 62273 h 100296"/>
                <a:gd name="connsiteX18" fmla="*/ 33744 w 93609"/>
                <a:gd name="connsiteY18" fmla="*/ 87436 h 100296"/>
                <a:gd name="connsiteX19" fmla="*/ 95593 w 93609"/>
                <a:gd name="connsiteY19" fmla="*/ 87436 h 100296"/>
                <a:gd name="connsiteX20" fmla="*/ 95593 w 93609"/>
                <a:gd name="connsiteY20" fmla="*/ 102369 h 100296"/>
                <a:gd name="connsiteX21" fmla="*/ 21374 w 93609"/>
                <a:gd name="connsiteY21" fmla="*/ 102369 h 100296"/>
                <a:gd name="connsiteX22" fmla="*/ 14866 w 93609"/>
                <a:gd name="connsiteY22" fmla="*/ 99917 h 100296"/>
                <a:gd name="connsiteX23" fmla="*/ 12414 w 93609"/>
                <a:gd name="connsiteY23" fmla="*/ 93409 h 100296"/>
                <a:gd name="connsiteX24" fmla="*/ 12414 w 93609"/>
                <a:gd name="connsiteY24" fmla="*/ 62273 h 100296"/>
                <a:gd name="connsiteX25" fmla="*/ 21263 w 93609"/>
                <a:gd name="connsiteY25" fmla="*/ 19301 h 100296"/>
                <a:gd name="connsiteX26" fmla="*/ 19457 w 93609"/>
                <a:gd name="connsiteY26" fmla="*/ 29955 h 100296"/>
                <a:gd name="connsiteX27" fmla="*/ 21263 w 93609"/>
                <a:gd name="connsiteY27" fmla="*/ 40497 h 100296"/>
                <a:gd name="connsiteX28" fmla="*/ 25854 w 93609"/>
                <a:gd name="connsiteY28" fmla="*/ 44977 h 100296"/>
                <a:gd name="connsiteX29" fmla="*/ 30869 w 93609"/>
                <a:gd name="connsiteY29" fmla="*/ 40497 h 100296"/>
                <a:gd name="connsiteX30" fmla="*/ 32897 w 93609"/>
                <a:gd name="connsiteY30" fmla="*/ 29955 h 100296"/>
                <a:gd name="connsiteX31" fmla="*/ 30869 w 93609"/>
                <a:gd name="connsiteY31" fmla="*/ 19301 h 100296"/>
                <a:gd name="connsiteX32" fmla="*/ 25854 w 93609"/>
                <a:gd name="connsiteY32" fmla="*/ 14911 h 100296"/>
                <a:gd name="connsiteX33" fmla="*/ 21263 w 93609"/>
                <a:gd name="connsiteY33" fmla="*/ 19301 h 100296"/>
                <a:gd name="connsiteX34" fmla="*/ 94100 w 93609"/>
                <a:gd name="connsiteY34" fmla="*/ 72302 h 100296"/>
                <a:gd name="connsiteX35" fmla="*/ 75534 w 93609"/>
                <a:gd name="connsiteY35" fmla="*/ 72302 h 100296"/>
                <a:gd name="connsiteX36" fmla="*/ 75534 w 93609"/>
                <a:gd name="connsiteY36" fmla="*/ 0 h 100296"/>
                <a:gd name="connsiteX37" fmla="*/ 94100 w 93609"/>
                <a:gd name="connsiteY37" fmla="*/ 0 h 100296"/>
                <a:gd name="connsiteX38" fmla="*/ 94100 w 93609"/>
                <a:gd name="connsiteY38" fmla="*/ 72302 h 10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3609" h="100296">
                  <a:moveTo>
                    <a:pt x="72547" y="72302"/>
                  </a:moveTo>
                  <a:lnTo>
                    <a:pt x="53981" y="72302"/>
                  </a:lnTo>
                  <a:lnTo>
                    <a:pt x="53981" y="36686"/>
                  </a:lnTo>
                  <a:lnTo>
                    <a:pt x="49925" y="36686"/>
                  </a:lnTo>
                  <a:cubicBezTo>
                    <a:pt x="49078" y="43796"/>
                    <a:pt x="46515" y="49435"/>
                    <a:pt x="42236" y="53647"/>
                  </a:cubicBezTo>
                  <a:cubicBezTo>
                    <a:pt x="37979" y="57837"/>
                    <a:pt x="32496" y="59955"/>
                    <a:pt x="25809" y="59955"/>
                  </a:cubicBezTo>
                  <a:cubicBezTo>
                    <a:pt x="19257" y="59955"/>
                    <a:pt x="13328" y="57080"/>
                    <a:pt x="8001" y="51352"/>
                  </a:cubicBezTo>
                  <a:cubicBezTo>
                    <a:pt x="2675" y="45601"/>
                    <a:pt x="0" y="38313"/>
                    <a:pt x="0" y="29443"/>
                  </a:cubicBezTo>
                  <a:cubicBezTo>
                    <a:pt x="0" y="20438"/>
                    <a:pt x="2675" y="13284"/>
                    <a:pt x="8001" y="7979"/>
                  </a:cubicBezTo>
                  <a:cubicBezTo>
                    <a:pt x="13328" y="2675"/>
                    <a:pt x="19279" y="22"/>
                    <a:pt x="25809" y="22"/>
                  </a:cubicBezTo>
                  <a:cubicBezTo>
                    <a:pt x="32496" y="22"/>
                    <a:pt x="37890" y="1761"/>
                    <a:pt x="42013" y="5238"/>
                  </a:cubicBezTo>
                  <a:cubicBezTo>
                    <a:pt x="46136" y="8715"/>
                    <a:pt x="48766" y="14220"/>
                    <a:pt x="49903" y="21775"/>
                  </a:cubicBezTo>
                  <a:lnTo>
                    <a:pt x="53959" y="21775"/>
                  </a:lnTo>
                  <a:lnTo>
                    <a:pt x="53959" y="0"/>
                  </a:lnTo>
                  <a:lnTo>
                    <a:pt x="72525" y="0"/>
                  </a:lnTo>
                  <a:lnTo>
                    <a:pt x="72525" y="72302"/>
                  </a:lnTo>
                  <a:close/>
                  <a:moveTo>
                    <a:pt x="12414" y="62273"/>
                  </a:moveTo>
                  <a:lnTo>
                    <a:pt x="33744" y="62273"/>
                  </a:lnTo>
                  <a:lnTo>
                    <a:pt x="33744" y="87436"/>
                  </a:lnTo>
                  <a:lnTo>
                    <a:pt x="95593" y="87436"/>
                  </a:lnTo>
                  <a:lnTo>
                    <a:pt x="95593" y="102369"/>
                  </a:lnTo>
                  <a:lnTo>
                    <a:pt x="21374" y="102369"/>
                  </a:lnTo>
                  <a:cubicBezTo>
                    <a:pt x="18677" y="102369"/>
                    <a:pt x="16493" y="101544"/>
                    <a:pt x="14866" y="99917"/>
                  </a:cubicBezTo>
                  <a:cubicBezTo>
                    <a:pt x="13239" y="98290"/>
                    <a:pt x="12414" y="96106"/>
                    <a:pt x="12414" y="93409"/>
                  </a:cubicBezTo>
                  <a:lnTo>
                    <a:pt x="12414" y="62273"/>
                  </a:lnTo>
                  <a:close/>
                  <a:moveTo>
                    <a:pt x="21263" y="19301"/>
                  </a:moveTo>
                  <a:cubicBezTo>
                    <a:pt x="20059" y="22221"/>
                    <a:pt x="19457" y="25787"/>
                    <a:pt x="19457" y="29955"/>
                  </a:cubicBezTo>
                  <a:cubicBezTo>
                    <a:pt x="19457" y="33989"/>
                    <a:pt x="20059" y="37511"/>
                    <a:pt x="21263" y="40497"/>
                  </a:cubicBezTo>
                  <a:cubicBezTo>
                    <a:pt x="22466" y="43484"/>
                    <a:pt x="24004" y="44977"/>
                    <a:pt x="25854" y="44977"/>
                  </a:cubicBezTo>
                  <a:cubicBezTo>
                    <a:pt x="27838" y="44977"/>
                    <a:pt x="29509" y="43484"/>
                    <a:pt x="30869" y="40497"/>
                  </a:cubicBezTo>
                  <a:cubicBezTo>
                    <a:pt x="32228" y="37511"/>
                    <a:pt x="32897" y="33989"/>
                    <a:pt x="32897" y="29955"/>
                  </a:cubicBezTo>
                  <a:cubicBezTo>
                    <a:pt x="32897" y="25787"/>
                    <a:pt x="32228" y="22221"/>
                    <a:pt x="30869" y="19301"/>
                  </a:cubicBezTo>
                  <a:cubicBezTo>
                    <a:pt x="29509" y="16382"/>
                    <a:pt x="27838" y="14911"/>
                    <a:pt x="25854" y="14911"/>
                  </a:cubicBezTo>
                  <a:cubicBezTo>
                    <a:pt x="23982" y="14911"/>
                    <a:pt x="22466" y="16382"/>
                    <a:pt x="21263" y="19301"/>
                  </a:cubicBezTo>
                  <a:close/>
                  <a:moveTo>
                    <a:pt x="94100" y="72302"/>
                  </a:moveTo>
                  <a:lnTo>
                    <a:pt x="75534" y="72302"/>
                  </a:lnTo>
                  <a:lnTo>
                    <a:pt x="75534" y="0"/>
                  </a:lnTo>
                  <a:lnTo>
                    <a:pt x="94100" y="0"/>
                  </a:lnTo>
                  <a:lnTo>
                    <a:pt x="94100" y="72302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01" name="자유형: 도형 38"/>
            <p:cNvSpPr/>
            <p:nvPr/>
          </p:nvSpPr>
          <p:spPr>
            <a:xfrm>
              <a:off x="9413701" y="6496526"/>
              <a:ext cx="93609" cy="102525"/>
            </a:xfrm>
            <a:custGeom>
              <a:avLst/>
              <a:gdLst>
                <a:gd name="connsiteX0" fmla="*/ 71232 w 93609"/>
                <a:gd name="connsiteY0" fmla="*/ 104509 h 102525"/>
                <a:gd name="connsiteX1" fmla="*/ 52042 w 93609"/>
                <a:gd name="connsiteY1" fmla="*/ 104509 h 102525"/>
                <a:gd name="connsiteX2" fmla="*/ 52042 w 93609"/>
                <a:gd name="connsiteY2" fmla="*/ 52890 h 102525"/>
                <a:gd name="connsiteX3" fmla="*/ 47563 w 93609"/>
                <a:gd name="connsiteY3" fmla="*/ 52890 h 102525"/>
                <a:gd name="connsiteX4" fmla="*/ 40408 w 93609"/>
                <a:gd name="connsiteY4" fmla="*/ 84449 h 102525"/>
                <a:gd name="connsiteX5" fmla="*/ 24093 w 93609"/>
                <a:gd name="connsiteY5" fmla="*/ 92986 h 102525"/>
                <a:gd name="connsiteX6" fmla="*/ 7244 w 93609"/>
                <a:gd name="connsiteY6" fmla="*/ 82600 h 102525"/>
                <a:gd name="connsiteX7" fmla="*/ 0 w 93609"/>
                <a:gd name="connsiteY7" fmla="*/ 48075 h 102525"/>
                <a:gd name="connsiteX8" fmla="*/ 7244 w 93609"/>
                <a:gd name="connsiteY8" fmla="*/ 13462 h 102525"/>
                <a:gd name="connsiteX9" fmla="*/ 24093 w 93609"/>
                <a:gd name="connsiteY9" fmla="*/ 3187 h 102525"/>
                <a:gd name="connsiteX10" fmla="*/ 39873 w 93609"/>
                <a:gd name="connsiteY10" fmla="*/ 11077 h 102525"/>
                <a:gd name="connsiteX11" fmla="*/ 47563 w 93609"/>
                <a:gd name="connsiteY11" fmla="*/ 37957 h 102525"/>
                <a:gd name="connsiteX12" fmla="*/ 52042 w 93609"/>
                <a:gd name="connsiteY12" fmla="*/ 37957 h 102525"/>
                <a:gd name="connsiteX13" fmla="*/ 52042 w 93609"/>
                <a:gd name="connsiteY13" fmla="*/ 0 h 102525"/>
                <a:gd name="connsiteX14" fmla="*/ 71232 w 93609"/>
                <a:gd name="connsiteY14" fmla="*/ 0 h 102525"/>
                <a:gd name="connsiteX15" fmla="*/ 71232 w 93609"/>
                <a:gd name="connsiteY15" fmla="*/ 104509 h 102525"/>
                <a:gd name="connsiteX16" fmla="*/ 20349 w 93609"/>
                <a:gd name="connsiteY16" fmla="*/ 24584 h 102525"/>
                <a:gd name="connsiteX17" fmla="*/ 18744 w 93609"/>
                <a:gd name="connsiteY17" fmla="*/ 48098 h 102525"/>
                <a:gd name="connsiteX18" fmla="*/ 20349 w 93609"/>
                <a:gd name="connsiteY18" fmla="*/ 71612 h 102525"/>
                <a:gd name="connsiteX19" fmla="*/ 24071 w 93609"/>
                <a:gd name="connsiteY19" fmla="*/ 78075 h 102525"/>
                <a:gd name="connsiteX20" fmla="*/ 28016 w 93609"/>
                <a:gd name="connsiteY20" fmla="*/ 71612 h 102525"/>
                <a:gd name="connsiteX21" fmla="*/ 29621 w 93609"/>
                <a:gd name="connsiteY21" fmla="*/ 48098 h 102525"/>
                <a:gd name="connsiteX22" fmla="*/ 28016 w 93609"/>
                <a:gd name="connsiteY22" fmla="*/ 24584 h 102525"/>
                <a:gd name="connsiteX23" fmla="*/ 24071 w 93609"/>
                <a:gd name="connsiteY23" fmla="*/ 18142 h 102525"/>
                <a:gd name="connsiteX24" fmla="*/ 20349 w 93609"/>
                <a:gd name="connsiteY24" fmla="*/ 24584 h 102525"/>
                <a:gd name="connsiteX25" fmla="*/ 93832 w 93609"/>
                <a:gd name="connsiteY25" fmla="*/ 104509 h 102525"/>
                <a:gd name="connsiteX26" fmla="*/ 74642 w 93609"/>
                <a:gd name="connsiteY26" fmla="*/ 104509 h 102525"/>
                <a:gd name="connsiteX27" fmla="*/ 74642 w 93609"/>
                <a:gd name="connsiteY27" fmla="*/ 0 h 102525"/>
                <a:gd name="connsiteX28" fmla="*/ 93832 w 93609"/>
                <a:gd name="connsiteY28" fmla="*/ 0 h 102525"/>
                <a:gd name="connsiteX29" fmla="*/ 93832 w 93609"/>
                <a:gd name="connsiteY29" fmla="*/ 104509 h 10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3609" h="102525">
                  <a:moveTo>
                    <a:pt x="71232" y="104509"/>
                  </a:moveTo>
                  <a:lnTo>
                    <a:pt x="52042" y="104509"/>
                  </a:lnTo>
                  <a:lnTo>
                    <a:pt x="52042" y="52890"/>
                  </a:lnTo>
                  <a:lnTo>
                    <a:pt x="47563" y="52890"/>
                  </a:lnTo>
                  <a:cubicBezTo>
                    <a:pt x="47273" y="68246"/>
                    <a:pt x="44888" y="78766"/>
                    <a:pt x="40408" y="84449"/>
                  </a:cubicBezTo>
                  <a:cubicBezTo>
                    <a:pt x="35928" y="90133"/>
                    <a:pt x="30490" y="92986"/>
                    <a:pt x="24093" y="92986"/>
                  </a:cubicBezTo>
                  <a:cubicBezTo>
                    <a:pt x="17697" y="92986"/>
                    <a:pt x="12080" y="89531"/>
                    <a:pt x="7244" y="82600"/>
                  </a:cubicBezTo>
                  <a:cubicBezTo>
                    <a:pt x="2407" y="75668"/>
                    <a:pt x="0" y="64167"/>
                    <a:pt x="0" y="48075"/>
                  </a:cubicBezTo>
                  <a:cubicBezTo>
                    <a:pt x="0" y="31850"/>
                    <a:pt x="2407" y="20304"/>
                    <a:pt x="7244" y="13462"/>
                  </a:cubicBezTo>
                  <a:cubicBezTo>
                    <a:pt x="12080" y="6620"/>
                    <a:pt x="17697" y="3187"/>
                    <a:pt x="24093" y="3187"/>
                  </a:cubicBezTo>
                  <a:cubicBezTo>
                    <a:pt x="30490" y="3187"/>
                    <a:pt x="35750" y="5817"/>
                    <a:pt x="39873" y="11077"/>
                  </a:cubicBezTo>
                  <a:cubicBezTo>
                    <a:pt x="43996" y="16337"/>
                    <a:pt x="46560" y="25297"/>
                    <a:pt x="47563" y="37957"/>
                  </a:cubicBezTo>
                  <a:lnTo>
                    <a:pt x="52042" y="37957"/>
                  </a:lnTo>
                  <a:lnTo>
                    <a:pt x="52042" y="0"/>
                  </a:lnTo>
                  <a:lnTo>
                    <a:pt x="71232" y="0"/>
                  </a:lnTo>
                  <a:lnTo>
                    <a:pt x="71232" y="104509"/>
                  </a:lnTo>
                  <a:close/>
                  <a:moveTo>
                    <a:pt x="20349" y="24584"/>
                  </a:moveTo>
                  <a:cubicBezTo>
                    <a:pt x="19279" y="28885"/>
                    <a:pt x="18744" y="36731"/>
                    <a:pt x="18744" y="48098"/>
                  </a:cubicBezTo>
                  <a:cubicBezTo>
                    <a:pt x="18744" y="59465"/>
                    <a:pt x="19279" y="67310"/>
                    <a:pt x="20349" y="71612"/>
                  </a:cubicBezTo>
                  <a:cubicBezTo>
                    <a:pt x="21419" y="75913"/>
                    <a:pt x="22667" y="78075"/>
                    <a:pt x="24071" y="78075"/>
                  </a:cubicBezTo>
                  <a:cubicBezTo>
                    <a:pt x="25631" y="78075"/>
                    <a:pt x="26946" y="75935"/>
                    <a:pt x="28016" y="71612"/>
                  </a:cubicBezTo>
                  <a:cubicBezTo>
                    <a:pt x="29086" y="67310"/>
                    <a:pt x="29621" y="59465"/>
                    <a:pt x="29621" y="48098"/>
                  </a:cubicBezTo>
                  <a:cubicBezTo>
                    <a:pt x="29621" y="36731"/>
                    <a:pt x="29086" y="28885"/>
                    <a:pt x="28016" y="24584"/>
                  </a:cubicBezTo>
                  <a:cubicBezTo>
                    <a:pt x="26946" y="20282"/>
                    <a:pt x="25631" y="18142"/>
                    <a:pt x="24071" y="18142"/>
                  </a:cubicBezTo>
                  <a:cubicBezTo>
                    <a:pt x="22667" y="18120"/>
                    <a:pt x="21419" y="20282"/>
                    <a:pt x="20349" y="24584"/>
                  </a:cubicBezTo>
                  <a:close/>
                  <a:moveTo>
                    <a:pt x="93832" y="104509"/>
                  </a:moveTo>
                  <a:lnTo>
                    <a:pt x="74642" y="104509"/>
                  </a:lnTo>
                  <a:lnTo>
                    <a:pt x="74642" y="0"/>
                  </a:lnTo>
                  <a:lnTo>
                    <a:pt x="93832" y="0"/>
                  </a:lnTo>
                  <a:lnTo>
                    <a:pt x="93832" y="104509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02" name="자유형: 도형 39"/>
            <p:cNvSpPr/>
            <p:nvPr/>
          </p:nvSpPr>
          <p:spPr>
            <a:xfrm>
              <a:off x="9520327" y="6498822"/>
              <a:ext cx="98067" cy="100296"/>
            </a:xfrm>
            <a:custGeom>
              <a:avLst/>
              <a:gdLst>
                <a:gd name="connsiteX0" fmla="*/ 0 w 98067"/>
                <a:gd name="connsiteY0" fmla="*/ 86210 h 100296"/>
                <a:gd name="connsiteX1" fmla="*/ 98335 w 98067"/>
                <a:gd name="connsiteY1" fmla="*/ 86210 h 100296"/>
                <a:gd name="connsiteX2" fmla="*/ 98335 w 98067"/>
                <a:gd name="connsiteY2" fmla="*/ 101143 h 100296"/>
                <a:gd name="connsiteX3" fmla="*/ 0 w 98067"/>
                <a:gd name="connsiteY3" fmla="*/ 101143 h 100296"/>
                <a:gd name="connsiteX4" fmla="*/ 0 w 98067"/>
                <a:gd name="connsiteY4" fmla="*/ 86210 h 100296"/>
                <a:gd name="connsiteX5" fmla="*/ 70831 w 98067"/>
                <a:gd name="connsiteY5" fmla="*/ 33744 h 100296"/>
                <a:gd name="connsiteX6" fmla="*/ 97710 w 98067"/>
                <a:gd name="connsiteY6" fmla="*/ 52511 h 100296"/>
                <a:gd name="connsiteX7" fmla="*/ 86188 w 98067"/>
                <a:gd name="connsiteY7" fmla="*/ 65727 h 100296"/>
                <a:gd name="connsiteX8" fmla="*/ 65504 w 98067"/>
                <a:gd name="connsiteY8" fmla="*/ 56456 h 100296"/>
                <a:gd name="connsiteX9" fmla="*/ 49301 w 98067"/>
                <a:gd name="connsiteY9" fmla="*/ 40988 h 100296"/>
                <a:gd name="connsiteX10" fmla="*/ 32674 w 98067"/>
                <a:gd name="connsiteY10" fmla="*/ 56768 h 100296"/>
                <a:gd name="connsiteX11" fmla="*/ 12414 w 98067"/>
                <a:gd name="connsiteY11" fmla="*/ 65505 h 100296"/>
                <a:gd name="connsiteX12" fmla="*/ 245 w 98067"/>
                <a:gd name="connsiteY12" fmla="*/ 52488 h 100296"/>
                <a:gd name="connsiteX13" fmla="*/ 27436 w 98067"/>
                <a:gd name="connsiteY13" fmla="*/ 33922 h 100296"/>
                <a:gd name="connsiteX14" fmla="*/ 38425 w 98067"/>
                <a:gd name="connsiteY14" fmla="*/ 0 h 100296"/>
                <a:gd name="connsiteX15" fmla="*/ 59754 w 98067"/>
                <a:gd name="connsiteY15" fmla="*/ 0 h 100296"/>
                <a:gd name="connsiteX16" fmla="*/ 70831 w 98067"/>
                <a:gd name="connsiteY16" fmla="*/ 33744 h 10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8067" h="100296">
                  <a:moveTo>
                    <a:pt x="0" y="86210"/>
                  </a:moveTo>
                  <a:lnTo>
                    <a:pt x="98335" y="86210"/>
                  </a:lnTo>
                  <a:lnTo>
                    <a:pt x="98335" y="101143"/>
                  </a:lnTo>
                  <a:lnTo>
                    <a:pt x="0" y="101143"/>
                  </a:lnTo>
                  <a:lnTo>
                    <a:pt x="0" y="86210"/>
                  </a:lnTo>
                  <a:close/>
                  <a:moveTo>
                    <a:pt x="70831" y="33744"/>
                  </a:moveTo>
                  <a:cubicBezTo>
                    <a:pt x="76671" y="41433"/>
                    <a:pt x="85608" y="47674"/>
                    <a:pt x="97710" y="52511"/>
                  </a:cubicBezTo>
                  <a:lnTo>
                    <a:pt x="86188" y="65727"/>
                  </a:lnTo>
                  <a:cubicBezTo>
                    <a:pt x="78654" y="63588"/>
                    <a:pt x="71745" y="60512"/>
                    <a:pt x="65504" y="56456"/>
                  </a:cubicBezTo>
                  <a:cubicBezTo>
                    <a:pt x="59241" y="52399"/>
                    <a:pt x="53848" y="47251"/>
                    <a:pt x="49301" y="40988"/>
                  </a:cubicBezTo>
                  <a:cubicBezTo>
                    <a:pt x="44465" y="47540"/>
                    <a:pt x="38915" y="52800"/>
                    <a:pt x="32674" y="56768"/>
                  </a:cubicBezTo>
                  <a:cubicBezTo>
                    <a:pt x="26411" y="60757"/>
                    <a:pt x="19658" y="63677"/>
                    <a:pt x="12414" y="65505"/>
                  </a:cubicBezTo>
                  <a:lnTo>
                    <a:pt x="245" y="52488"/>
                  </a:lnTo>
                  <a:cubicBezTo>
                    <a:pt x="11902" y="48365"/>
                    <a:pt x="20973" y="42169"/>
                    <a:pt x="27436" y="33922"/>
                  </a:cubicBezTo>
                  <a:cubicBezTo>
                    <a:pt x="33900" y="25676"/>
                    <a:pt x="37578" y="14376"/>
                    <a:pt x="38425" y="0"/>
                  </a:cubicBezTo>
                  <a:lnTo>
                    <a:pt x="59754" y="0"/>
                  </a:lnTo>
                  <a:cubicBezTo>
                    <a:pt x="61292" y="14822"/>
                    <a:pt x="64992" y="26055"/>
                    <a:pt x="70831" y="33744"/>
                  </a:cubicBez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9" r:id="rId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ko-KR" altLang="en-US" sz="2000" b="1" kern="0" dirty="0" smtClean="0">
          <a:solidFill>
            <a:schemeClr val="tx1"/>
          </a:solidFill>
          <a:latin typeface="맑은 고딕"/>
          <a:ea typeface="맑은 고딕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/>
        <a:defRPr lang="ko-KR" altLang="en-US" sz="1600" b="1" kern="0" dirty="0" smtClean="0">
          <a:solidFill>
            <a:prstClr val="black"/>
          </a:solidFill>
          <a:latin typeface="맑은 고딕"/>
          <a:ea typeface="맑은 고딕"/>
          <a:cs typeface="+mn-cs"/>
        </a:defRPr>
      </a:lvl1pPr>
      <a:lvl2pPr marL="817563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/>
        <a:buChar char="§"/>
        <a:defRPr sz="1400">
          <a:solidFill>
            <a:schemeClr val="tx1"/>
          </a:solidFill>
          <a:latin typeface="+mn-lt"/>
          <a:ea typeface="+mn-ea"/>
        </a:defRPr>
      </a:lvl2pPr>
      <a:lvl3pPr marL="12255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  <a:ea typeface="+mn-ea"/>
        </a:defRPr>
      </a:lvl3pPr>
      <a:lvl4pPr marL="1633538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목차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디자인 사용자 지정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58174" y="3543929"/>
            <a:ext cx="6798870" cy="502920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latinLnBrk="0">
              <a:spcBef>
                <a:spcPct val="50000"/>
              </a:spcBef>
              <a:buClr>
                <a:schemeClr val="bg2"/>
              </a:buClr>
              <a:defRPr/>
            </a:pPr>
            <a:r>
              <a:rPr kumimoji="1" lang="en-US" altLang="ko-KR" sz="2400">
                <a:latin typeface="맑은 고딕"/>
                <a:ea typeface="맑은 고딕"/>
              </a:rPr>
              <a:t>KEB </a:t>
            </a:r>
            <a:r>
              <a:rPr kumimoji="1" lang="ko-KR" altLang="en-US" sz="2400">
                <a:latin typeface="맑은 고딕"/>
                <a:ea typeface="맑은 고딕"/>
              </a:rPr>
              <a:t>하나은행</a:t>
            </a:r>
          </a:p>
          <a:p>
            <a:pPr latinLnBrk="0">
              <a:spcBef>
                <a:spcPct val="50000"/>
              </a:spcBef>
              <a:buClr>
                <a:schemeClr val="bg2"/>
              </a:buClr>
              <a:defRPr/>
            </a:pPr>
            <a:r>
              <a:rPr kumimoji="1" lang="ko-KR" altLang="en-US" sz="2400">
                <a:latin typeface="맑은 고딕"/>
                <a:ea typeface="맑은 고딕"/>
              </a:rPr>
              <a:t>글로벌 차세대시스템 구축을 위한 준비 컨설팅</a:t>
            </a:r>
          </a:p>
          <a:p>
            <a:pPr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2400">
              <a:latin typeface="맑은 고딕"/>
              <a:ea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5631" y="292143"/>
            <a:ext cx="3180457" cy="54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31825" y="4292600"/>
            <a:ext cx="8642350" cy="79216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9pPr>
          </a:lstStyle>
          <a:p>
            <a:pPr lvl="0">
              <a:defRPr/>
            </a:pPr>
            <a:r>
              <a:rPr lang="en-US" altLang="ko-KR" sz="18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  <a:cs typeface="Arial"/>
              </a:rPr>
              <a:t>2025.02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631825" y="2096852"/>
            <a:ext cx="8642350" cy="79216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ko-KR" sz="32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  <a:cs typeface="Arial"/>
              </a:rPr>
              <a:t>Spider</a:t>
            </a:r>
            <a:r>
              <a:rPr lang="ko-KR" altLang="en-US" sz="32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  <a:cs typeface="Arial"/>
              </a:rPr>
              <a:t> </a:t>
            </a:r>
            <a:r>
              <a:rPr lang="ko-KR" altLang="en-US" sz="32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</a:rPr>
              <a:t>통합 </a:t>
            </a:r>
            <a:r>
              <a:rPr lang="en-US" altLang="ko-KR" sz="32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</a:rPr>
              <a:t>Admin </a:t>
            </a:r>
            <a:r>
              <a:rPr lang="ko-KR" altLang="en-US" sz="32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</a:rPr>
              <a:t>솔</a:t>
            </a:r>
            <a:r>
              <a:rPr lang="ko-KR" altLang="en-US" sz="32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  <a:cs typeface="Arial"/>
              </a:rPr>
              <a:t>루션</a:t>
            </a:r>
            <a:endParaRPr lang="en-US" altLang="ko-KR" sz="3200" kern="0" dirty="0">
              <a:solidFill>
                <a:prstClr val="black">
                  <a:lumMod val="95000"/>
                  <a:lumOff val="5000"/>
                </a:prstClr>
              </a:solidFill>
              <a:latin typeface="맑은 고딕"/>
              <a:cs typeface="Arial"/>
            </a:endParaRPr>
          </a:p>
        </p:txBody>
      </p:sp>
      <p:grpSp>
        <p:nvGrpSpPr>
          <p:cNvPr id="5" name="그룹 1"/>
          <p:cNvGrpSpPr/>
          <p:nvPr/>
        </p:nvGrpSpPr>
        <p:grpSpPr>
          <a:xfrm>
            <a:off x="4340932" y="5412263"/>
            <a:ext cx="1296144" cy="314854"/>
            <a:chOff x="8925327" y="6496303"/>
            <a:chExt cx="693067" cy="170838"/>
          </a:xfrm>
        </p:grpSpPr>
        <p:sp>
          <p:nvSpPr>
            <p:cNvPr id="6" name="자유형: 도형 8"/>
            <p:cNvSpPr/>
            <p:nvPr/>
          </p:nvSpPr>
          <p:spPr>
            <a:xfrm>
              <a:off x="8925327" y="6496905"/>
              <a:ext cx="265227" cy="106983"/>
            </a:xfrm>
            <a:custGeom>
              <a:avLst/>
              <a:gdLst>
                <a:gd name="connsiteX0" fmla="*/ 0 w 265226"/>
                <a:gd name="connsiteY0" fmla="*/ 0 h 106982"/>
                <a:gd name="connsiteX1" fmla="*/ 267010 w 265226"/>
                <a:gd name="connsiteY1" fmla="*/ 0 h 106982"/>
                <a:gd name="connsiteX2" fmla="*/ 267010 w 265226"/>
                <a:gd name="connsiteY2" fmla="*/ 107651 h 106982"/>
                <a:gd name="connsiteX3" fmla="*/ 0 w 265226"/>
                <a:gd name="connsiteY3" fmla="*/ 107651 h 1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226" h="106982">
                  <a:moveTo>
                    <a:pt x="0" y="0"/>
                  </a:moveTo>
                  <a:lnTo>
                    <a:pt x="267010" y="0"/>
                  </a:lnTo>
                  <a:lnTo>
                    <a:pt x="267010" y="107651"/>
                  </a:lnTo>
                  <a:lnTo>
                    <a:pt x="0" y="107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7" name="자유형: 도형 9"/>
            <p:cNvSpPr/>
            <p:nvPr/>
          </p:nvSpPr>
          <p:spPr>
            <a:xfrm>
              <a:off x="8926441" y="6610217"/>
              <a:ext cx="33432" cy="44576"/>
            </a:xfrm>
            <a:custGeom>
              <a:avLst/>
              <a:gdLst>
                <a:gd name="connsiteX0" fmla="*/ 0 w 33431"/>
                <a:gd name="connsiteY0" fmla="*/ 44665 h 44576"/>
                <a:gd name="connsiteX1" fmla="*/ 0 w 33431"/>
                <a:gd name="connsiteY1" fmla="*/ 0 h 44576"/>
                <a:gd name="connsiteX2" fmla="*/ 6062 w 33431"/>
                <a:gd name="connsiteY2" fmla="*/ 0 h 44576"/>
                <a:gd name="connsiteX3" fmla="*/ 29509 w 33431"/>
                <a:gd name="connsiteY3" fmla="*/ 35059 h 44576"/>
                <a:gd name="connsiteX4" fmla="*/ 29509 w 33431"/>
                <a:gd name="connsiteY4" fmla="*/ 0 h 44576"/>
                <a:gd name="connsiteX5" fmla="*/ 35170 w 33431"/>
                <a:gd name="connsiteY5" fmla="*/ 0 h 44576"/>
                <a:gd name="connsiteX6" fmla="*/ 35170 w 33431"/>
                <a:gd name="connsiteY6" fmla="*/ 44665 h 44576"/>
                <a:gd name="connsiteX7" fmla="*/ 29108 w 33431"/>
                <a:gd name="connsiteY7" fmla="*/ 44665 h 44576"/>
                <a:gd name="connsiteX8" fmla="*/ 5661 w 33431"/>
                <a:gd name="connsiteY8" fmla="*/ 9584 h 44576"/>
                <a:gd name="connsiteX9" fmla="*/ 5661 w 33431"/>
                <a:gd name="connsiteY9" fmla="*/ 44665 h 44576"/>
                <a:gd name="connsiteX10" fmla="*/ 0 w 33431"/>
                <a:gd name="connsiteY10" fmla="*/ 4466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31" h="44576">
                  <a:moveTo>
                    <a:pt x="0" y="44665"/>
                  </a:moveTo>
                  <a:lnTo>
                    <a:pt x="0" y="0"/>
                  </a:lnTo>
                  <a:lnTo>
                    <a:pt x="6062" y="0"/>
                  </a:lnTo>
                  <a:lnTo>
                    <a:pt x="29509" y="35059"/>
                  </a:lnTo>
                  <a:lnTo>
                    <a:pt x="29509" y="0"/>
                  </a:lnTo>
                  <a:lnTo>
                    <a:pt x="35170" y="0"/>
                  </a:lnTo>
                  <a:lnTo>
                    <a:pt x="35170" y="44665"/>
                  </a:lnTo>
                  <a:lnTo>
                    <a:pt x="29108" y="44665"/>
                  </a:lnTo>
                  <a:lnTo>
                    <a:pt x="5661" y="9584"/>
                  </a:lnTo>
                  <a:lnTo>
                    <a:pt x="5661" y="44665"/>
                  </a:lnTo>
                  <a:lnTo>
                    <a:pt x="0" y="446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" name="자유형: 도형 10"/>
            <p:cNvSpPr/>
            <p:nvPr/>
          </p:nvSpPr>
          <p:spPr>
            <a:xfrm>
              <a:off x="8969011" y="6621807"/>
              <a:ext cx="28974" cy="33432"/>
            </a:xfrm>
            <a:custGeom>
              <a:avLst/>
              <a:gdLst>
                <a:gd name="connsiteX0" fmla="*/ 23982 w 28974"/>
                <a:gd name="connsiteY0" fmla="*/ 22667 h 33432"/>
                <a:gd name="connsiteX1" fmla="*/ 29643 w 28974"/>
                <a:gd name="connsiteY1" fmla="*/ 23358 h 33432"/>
                <a:gd name="connsiteX2" fmla="*/ 24673 w 28974"/>
                <a:gd name="connsiteY2" fmla="*/ 31070 h 33432"/>
                <a:gd name="connsiteX3" fmla="*/ 15423 w 28974"/>
                <a:gd name="connsiteY3" fmla="*/ 33811 h 33432"/>
                <a:gd name="connsiteX4" fmla="*/ 4168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21 w 28974"/>
                <a:gd name="connsiteY9" fmla="*/ 16850 h 33432"/>
                <a:gd name="connsiteX10" fmla="*/ 29799 w 28974"/>
                <a:gd name="connsiteY10" fmla="*/ 18321 h 33432"/>
                <a:gd name="connsiteX11" fmla="*/ 5683 w 28974"/>
                <a:gd name="connsiteY11" fmla="*/ 18321 h 33432"/>
                <a:gd name="connsiteX12" fmla="*/ 8692 w 28974"/>
                <a:gd name="connsiteY12" fmla="*/ 26478 h 33432"/>
                <a:gd name="connsiteX13" fmla="*/ 15446 w 28974"/>
                <a:gd name="connsiteY13" fmla="*/ 29309 h 33432"/>
                <a:gd name="connsiteX14" fmla="*/ 20594 w 28974"/>
                <a:gd name="connsiteY14" fmla="*/ 27726 h 33432"/>
                <a:gd name="connsiteX15" fmla="*/ 23982 w 28974"/>
                <a:gd name="connsiteY15" fmla="*/ 22667 h 33432"/>
                <a:gd name="connsiteX16" fmla="*/ 5995 w 28974"/>
                <a:gd name="connsiteY16" fmla="*/ 13796 h 33432"/>
                <a:gd name="connsiteX17" fmla="*/ 24071 w 28974"/>
                <a:gd name="connsiteY17" fmla="*/ 13796 h 33432"/>
                <a:gd name="connsiteX18" fmla="*/ 21998 w 28974"/>
                <a:gd name="connsiteY18" fmla="*/ 7667 h 33432"/>
                <a:gd name="connsiteX19" fmla="*/ 15200 w 28974"/>
                <a:gd name="connsiteY19" fmla="*/ 4502 h 33432"/>
                <a:gd name="connsiteX20" fmla="*/ 8848 w 28974"/>
                <a:gd name="connsiteY20" fmla="*/ 7021 h 33432"/>
                <a:gd name="connsiteX21" fmla="*/ 5995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82" y="22667"/>
                  </a:moveTo>
                  <a:lnTo>
                    <a:pt x="29643" y="23358"/>
                  </a:lnTo>
                  <a:cubicBezTo>
                    <a:pt x="28751" y="26679"/>
                    <a:pt x="27102" y="29242"/>
                    <a:pt x="24673" y="31070"/>
                  </a:cubicBezTo>
                  <a:cubicBezTo>
                    <a:pt x="22266" y="32897"/>
                    <a:pt x="19168" y="33811"/>
                    <a:pt x="15423" y="33811"/>
                  </a:cubicBezTo>
                  <a:cubicBezTo>
                    <a:pt x="10698" y="33811"/>
                    <a:pt x="6932" y="32362"/>
                    <a:pt x="4168" y="29443"/>
                  </a:cubicBezTo>
                  <a:cubicBezTo>
                    <a:pt x="1404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21" y="11501"/>
                    <a:pt x="29821" y="16850"/>
                  </a:cubicBezTo>
                  <a:cubicBezTo>
                    <a:pt x="29821" y="17184"/>
                    <a:pt x="29821" y="17652"/>
                    <a:pt x="29799" y="18321"/>
                  </a:cubicBezTo>
                  <a:lnTo>
                    <a:pt x="5683" y="18321"/>
                  </a:lnTo>
                  <a:cubicBezTo>
                    <a:pt x="5884" y="21865"/>
                    <a:pt x="6887" y="24606"/>
                    <a:pt x="8692" y="26478"/>
                  </a:cubicBezTo>
                  <a:cubicBezTo>
                    <a:pt x="10498" y="28373"/>
                    <a:pt x="12749" y="29309"/>
                    <a:pt x="15446" y="29309"/>
                  </a:cubicBezTo>
                  <a:cubicBezTo>
                    <a:pt x="17451" y="29309"/>
                    <a:pt x="19168" y="28774"/>
                    <a:pt x="20594" y="27726"/>
                  </a:cubicBezTo>
                  <a:cubicBezTo>
                    <a:pt x="22021" y="26657"/>
                    <a:pt x="23157" y="24985"/>
                    <a:pt x="23982" y="22667"/>
                  </a:cubicBezTo>
                  <a:close/>
                  <a:moveTo>
                    <a:pt x="5995" y="13796"/>
                  </a:moveTo>
                  <a:lnTo>
                    <a:pt x="24071" y="13796"/>
                  </a:lnTo>
                  <a:cubicBezTo>
                    <a:pt x="23826" y="11077"/>
                    <a:pt x="23135" y="9027"/>
                    <a:pt x="21998" y="7667"/>
                  </a:cubicBezTo>
                  <a:cubicBezTo>
                    <a:pt x="20260" y="5550"/>
                    <a:pt x="17986" y="4502"/>
                    <a:pt x="15200" y="4502"/>
                  </a:cubicBezTo>
                  <a:cubicBezTo>
                    <a:pt x="12682" y="4502"/>
                    <a:pt x="10564" y="5349"/>
                    <a:pt x="8848" y="7021"/>
                  </a:cubicBezTo>
                  <a:cubicBezTo>
                    <a:pt x="7132" y="8715"/>
                    <a:pt x="6174" y="10966"/>
                    <a:pt x="5995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" name="자유형: 도형 11"/>
            <p:cNvSpPr/>
            <p:nvPr/>
          </p:nvSpPr>
          <p:spPr>
            <a:xfrm>
              <a:off x="9003513" y="6621807"/>
              <a:ext cx="28974" cy="33432"/>
            </a:xfrm>
            <a:custGeom>
              <a:avLst/>
              <a:gdLst>
                <a:gd name="connsiteX0" fmla="*/ 0 w 28974"/>
                <a:gd name="connsiteY0" fmla="*/ 16894 h 33432"/>
                <a:gd name="connsiteX1" fmla="*/ 4993 w 28974"/>
                <a:gd name="connsiteY1" fmla="*/ 3588 h 33432"/>
                <a:gd name="connsiteX2" fmla="*/ 15156 w 28974"/>
                <a:gd name="connsiteY2" fmla="*/ 0 h 33432"/>
                <a:gd name="connsiteX3" fmla="*/ 26055 w 28974"/>
                <a:gd name="connsiteY3" fmla="*/ 4368 h 33432"/>
                <a:gd name="connsiteX4" fmla="*/ 30289 w 28974"/>
                <a:gd name="connsiteY4" fmla="*/ 16449 h 33432"/>
                <a:gd name="connsiteX5" fmla="*/ 28417 w 28974"/>
                <a:gd name="connsiteY5" fmla="*/ 26278 h 33432"/>
                <a:gd name="connsiteX6" fmla="*/ 22957 w 28974"/>
                <a:gd name="connsiteY6" fmla="*/ 31827 h 33432"/>
                <a:gd name="connsiteX7" fmla="*/ 15134 w 28974"/>
                <a:gd name="connsiteY7" fmla="*/ 33811 h 33432"/>
                <a:gd name="connsiteX8" fmla="*/ 4146 w 28974"/>
                <a:gd name="connsiteY8" fmla="*/ 29465 h 33432"/>
                <a:gd name="connsiteX9" fmla="*/ 0 w 28974"/>
                <a:gd name="connsiteY9" fmla="*/ 16894 h 33432"/>
                <a:gd name="connsiteX10" fmla="*/ 5639 w 28974"/>
                <a:gd name="connsiteY10" fmla="*/ 16894 h 33432"/>
                <a:gd name="connsiteX11" fmla="*/ 8358 w 28974"/>
                <a:gd name="connsiteY11" fmla="*/ 26211 h 33432"/>
                <a:gd name="connsiteX12" fmla="*/ 15178 w 28974"/>
                <a:gd name="connsiteY12" fmla="*/ 29309 h 33432"/>
                <a:gd name="connsiteX13" fmla="*/ 21976 w 28974"/>
                <a:gd name="connsiteY13" fmla="*/ 26211 h 33432"/>
                <a:gd name="connsiteX14" fmla="*/ 24695 w 28974"/>
                <a:gd name="connsiteY14" fmla="*/ 16738 h 33432"/>
                <a:gd name="connsiteX15" fmla="*/ 21976 w 28974"/>
                <a:gd name="connsiteY15" fmla="*/ 7645 h 33432"/>
                <a:gd name="connsiteX16" fmla="*/ 15200 w 28974"/>
                <a:gd name="connsiteY16" fmla="*/ 4547 h 33432"/>
                <a:gd name="connsiteX17" fmla="*/ 8380 w 28974"/>
                <a:gd name="connsiteY17" fmla="*/ 7623 h 33432"/>
                <a:gd name="connsiteX18" fmla="*/ 5639 w 28974"/>
                <a:gd name="connsiteY18" fmla="*/ 16894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974" h="33432">
                  <a:moveTo>
                    <a:pt x="0" y="16894"/>
                  </a:moveTo>
                  <a:cubicBezTo>
                    <a:pt x="0" y="10899"/>
                    <a:pt x="1672" y="6464"/>
                    <a:pt x="4993" y="3588"/>
                  </a:cubicBezTo>
                  <a:cubicBezTo>
                    <a:pt x="7778" y="1204"/>
                    <a:pt x="11166" y="0"/>
                    <a:pt x="15156" y="0"/>
                  </a:cubicBezTo>
                  <a:cubicBezTo>
                    <a:pt x="19613" y="0"/>
                    <a:pt x="23246" y="1449"/>
                    <a:pt x="26055" y="4368"/>
                  </a:cubicBezTo>
                  <a:cubicBezTo>
                    <a:pt x="28885" y="7288"/>
                    <a:pt x="30289" y="11300"/>
                    <a:pt x="30289" y="16449"/>
                  </a:cubicBezTo>
                  <a:cubicBezTo>
                    <a:pt x="30289" y="20616"/>
                    <a:pt x="29665" y="23893"/>
                    <a:pt x="28417" y="26278"/>
                  </a:cubicBezTo>
                  <a:cubicBezTo>
                    <a:pt x="27169" y="28662"/>
                    <a:pt x="25341" y="30512"/>
                    <a:pt x="22957" y="31827"/>
                  </a:cubicBezTo>
                  <a:cubicBezTo>
                    <a:pt x="20572" y="33142"/>
                    <a:pt x="17964" y="33811"/>
                    <a:pt x="15134" y="33811"/>
                  </a:cubicBezTo>
                  <a:cubicBezTo>
                    <a:pt x="10609" y="33811"/>
                    <a:pt x="6954" y="32362"/>
                    <a:pt x="4146" y="29465"/>
                  </a:cubicBezTo>
                  <a:cubicBezTo>
                    <a:pt x="1404" y="26545"/>
                    <a:pt x="0" y="22355"/>
                    <a:pt x="0" y="16894"/>
                  </a:cubicBezTo>
                  <a:close/>
                  <a:moveTo>
                    <a:pt x="5639" y="16894"/>
                  </a:moveTo>
                  <a:cubicBezTo>
                    <a:pt x="5639" y="21040"/>
                    <a:pt x="6553" y="24138"/>
                    <a:pt x="8358" y="26211"/>
                  </a:cubicBezTo>
                  <a:cubicBezTo>
                    <a:pt x="10163" y="28261"/>
                    <a:pt x="12437" y="29309"/>
                    <a:pt x="15178" y="29309"/>
                  </a:cubicBezTo>
                  <a:cubicBezTo>
                    <a:pt x="17897" y="29309"/>
                    <a:pt x="20171" y="28261"/>
                    <a:pt x="21976" y="26211"/>
                  </a:cubicBezTo>
                  <a:cubicBezTo>
                    <a:pt x="23781" y="24138"/>
                    <a:pt x="24695" y="20973"/>
                    <a:pt x="24695" y="16738"/>
                  </a:cubicBezTo>
                  <a:cubicBezTo>
                    <a:pt x="24695" y="12749"/>
                    <a:pt x="23781" y="9718"/>
                    <a:pt x="21976" y="7645"/>
                  </a:cubicBezTo>
                  <a:cubicBezTo>
                    <a:pt x="20148" y="5594"/>
                    <a:pt x="17897" y="4547"/>
                    <a:pt x="15200" y="4547"/>
                  </a:cubicBezTo>
                  <a:cubicBezTo>
                    <a:pt x="12459" y="4547"/>
                    <a:pt x="10186" y="5572"/>
                    <a:pt x="8380" y="7623"/>
                  </a:cubicBezTo>
                  <a:cubicBezTo>
                    <a:pt x="6530" y="9651"/>
                    <a:pt x="5639" y="12749"/>
                    <a:pt x="5639" y="16894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0" name="자유형: 도형 12"/>
            <p:cNvSpPr/>
            <p:nvPr/>
          </p:nvSpPr>
          <p:spPr>
            <a:xfrm>
              <a:off x="9058030" y="6610217"/>
              <a:ext cx="33432" cy="44576"/>
            </a:xfrm>
            <a:custGeom>
              <a:avLst/>
              <a:gdLst>
                <a:gd name="connsiteX0" fmla="*/ 0 w 33431"/>
                <a:gd name="connsiteY0" fmla="*/ 44665 h 44576"/>
                <a:gd name="connsiteX1" fmla="*/ 0 w 33431"/>
                <a:gd name="connsiteY1" fmla="*/ 0 h 44576"/>
                <a:gd name="connsiteX2" fmla="*/ 16761 w 33431"/>
                <a:gd name="connsiteY2" fmla="*/ 0 h 44576"/>
                <a:gd name="connsiteX3" fmla="*/ 24963 w 33431"/>
                <a:gd name="connsiteY3" fmla="*/ 1360 h 44576"/>
                <a:gd name="connsiteX4" fmla="*/ 29799 w 33431"/>
                <a:gd name="connsiteY4" fmla="*/ 5527 h 44576"/>
                <a:gd name="connsiteX5" fmla="*/ 31560 w 33431"/>
                <a:gd name="connsiteY5" fmla="*/ 11411 h 44576"/>
                <a:gd name="connsiteX6" fmla="*/ 30000 w 33431"/>
                <a:gd name="connsiteY6" fmla="*/ 16805 h 44576"/>
                <a:gd name="connsiteX7" fmla="*/ 25297 w 33431"/>
                <a:gd name="connsiteY7" fmla="*/ 20884 h 44576"/>
                <a:gd name="connsiteX8" fmla="*/ 31537 w 33431"/>
                <a:gd name="connsiteY8" fmla="*/ 24940 h 44576"/>
                <a:gd name="connsiteX9" fmla="*/ 33722 w 33431"/>
                <a:gd name="connsiteY9" fmla="*/ 31694 h 44576"/>
                <a:gd name="connsiteX10" fmla="*/ 32407 w 33431"/>
                <a:gd name="connsiteY10" fmla="*/ 37533 h 44576"/>
                <a:gd name="connsiteX11" fmla="*/ 29130 w 33431"/>
                <a:gd name="connsiteY11" fmla="*/ 41701 h 44576"/>
                <a:gd name="connsiteX12" fmla="*/ 24249 w 33431"/>
                <a:gd name="connsiteY12" fmla="*/ 43907 h 44576"/>
                <a:gd name="connsiteX13" fmla="*/ 17050 w 33431"/>
                <a:gd name="connsiteY13" fmla="*/ 44665 h 44576"/>
                <a:gd name="connsiteX14" fmla="*/ 0 w 33431"/>
                <a:gd name="connsiteY14" fmla="*/ 44665 h 44576"/>
                <a:gd name="connsiteX15" fmla="*/ 5929 w 33431"/>
                <a:gd name="connsiteY15" fmla="*/ 18767 h 44576"/>
                <a:gd name="connsiteX16" fmla="*/ 15579 w 33431"/>
                <a:gd name="connsiteY16" fmla="*/ 18767 h 44576"/>
                <a:gd name="connsiteX17" fmla="*/ 21218 w 33431"/>
                <a:gd name="connsiteY17" fmla="*/ 18254 h 44576"/>
                <a:gd name="connsiteX18" fmla="*/ 24606 w 33431"/>
                <a:gd name="connsiteY18" fmla="*/ 16025 h 44576"/>
                <a:gd name="connsiteX19" fmla="*/ 25743 w 33431"/>
                <a:gd name="connsiteY19" fmla="*/ 12125 h 44576"/>
                <a:gd name="connsiteX20" fmla="*/ 24673 w 33431"/>
                <a:gd name="connsiteY20" fmla="*/ 8202 h 44576"/>
                <a:gd name="connsiteX21" fmla="*/ 21619 w 33431"/>
                <a:gd name="connsiteY21" fmla="*/ 5884 h 44576"/>
                <a:gd name="connsiteX22" fmla="*/ 14822 w 33431"/>
                <a:gd name="connsiteY22" fmla="*/ 5260 h 44576"/>
                <a:gd name="connsiteX23" fmla="*/ 5906 w 33431"/>
                <a:gd name="connsiteY23" fmla="*/ 5260 h 44576"/>
                <a:gd name="connsiteX24" fmla="*/ 5906 w 33431"/>
                <a:gd name="connsiteY24" fmla="*/ 18767 h 44576"/>
                <a:gd name="connsiteX25" fmla="*/ 5929 w 33431"/>
                <a:gd name="connsiteY25" fmla="*/ 39405 h 44576"/>
                <a:gd name="connsiteX26" fmla="*/ 17050 w 33431"/>
                <a:gd name="connsiteY26" fmla="*/ 39405 h 44576"/>
                <a:gd name="connsiteX27" fmla="*/ 21062 w 33431"/>
                <a:gd name="connsiteY27" fmla="*/ 39182 h 44576"/>
                <a:gd name="connsiteX28" fmla="*/ 24472 w 33431"/>
                <a:gd name="connsiteY28" fmla="*/ 37957 h 44576"/>
                <a:gd name="connsiteX29" fmla="*/ 26723 w 33431"/>
                <a:gd name="connsiteY29" fmla="*/ 35483 h 44576"/>
                <a:gd name="connsiteX30" fmla="*/ 27615 w 33431"/>
                <a:gd name="connsiteY30" fmla="*/ 31716 h 44576"/>
                <a:gd name="connsiteX31" fmla="*/ 26344 w 33431"/>
                <a:gd name="connsiteY31" fmla="*/ 27370 h 44576"/>
                <a:gd name="connsiteX32" fmla="*/ 22801 w 33431"/>
                <a:gd name="connsiteY32" fmla="*/ 24784 h 44576"/>
                <a:gd name="connsiteX33" fmla="*/ 16270 w 33431"/>
                <a:gd name="connsiteY33" fmla="*/ 24027 h 44576"/>
                <a:gd name="connsiteX34" fmla="*/ 5929 w 33431"/>
                <a:gd name="connsiteY34" fmla="*/ 24027 h 44576"/>
                <a:gd name="connsiteX35" fmla="*/ 5929 w 33431"/>
                <a:gd name="connsiteY35" fmla="*/ 3940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431" h="44576">
                  <a:moveTo>
                    <a:pt x="0" y="44665"/>
                  </a:moveTo>
                  <a:lnTo>
                    <a:pt x="0" y="0"/>
                  </a:lnTo>
                  <a:lnTo>
                    <a:pt x="16761" y="0"/>
                  </a:lnTo>
                  <a:cubicBezTo>
                    <a:pt x="20171" y="0"/>
                    <a:pt x="22912" y="446"/>
                    <a:pt x="24963" y="1360"/>
                  </a:cubicBezTo>
                  <a:cubicBezTo>
                    <a:pt x="27013" y="2273"/>
                    <a:pt x="28640" y="3655"/>
                    <a:pt x="29799" y="5527"/>
                  </a:cubicBezTo>
                  <a:cubicBezTo>
                    <a:pt x="30958" y="7400"/>
                    <a:pt x="31560" y="9361"/>
                    <a:pt x="31560" y="11411"/>
                  </a:cubicBezTo>
                  <a:cubicBezTo>
                    <a:pt x="31560" y="13328"/>
                    <a:pt x="31047" y="15111"/>
                    <a:pt x="30000" y="16805"/>
                  </a:cubicBezTo>
                  <a:cubicBezTo>
                    <a:pt x="28952" y="18499"/>
                    <a:pt x="27392" y="19859"/>
                    <a:pt x="25297" y="20884"/>
                  </a:cubicBezTo>
                  <a:cubicBezTo>
                    <a:pt x="27994" y="21686"/>
                    <a:pt x="30066" y="23024"/>
                    <a:pt x="31537" y="24940"/>
                  </a:cubicBezTo>
                  <a:cubicBezTo>
                    <a:pt x="32986" y="26857"/>
                    <a:pt x="33722" y="29108"/>
                    <a:pt x="33722" y="31694"/>
                  </a:cubicBezTo>
                  <a:cubicBezTo>
                    <a:pt x="33722" y="33789"/>
                    <a:pt x="33276" y="35728"/>
                    <a:pt x="32407" y="37533"/>
                  </a:cubicBezTo>
                  <a:cubicBezTo>
                    <a:pt x="31515" y="39338"/>
                    <a:pt x="30423" y="40720"/>
                    <a:pt x="29130" y="41701"/>
                  </a:cubicBezTo>
                  <a:cubicBezTo>
                    <a:pt x="27838" y="42682"/>
                    <a:pt x="26211" y="43417"/>
                    <a:pt x="24249" y="43907"/>
                  </a:cubicBezTo>
                  <a:cubicBezTo>
                    <a:pt x="22288" y="44398"/>
                    <a:pt x="19881" y="44665"/>
                    <a:pt x="17050" y="44665"/>
                  </a:cubicBezTo>
                  <a:lnTo>
                    <a:pt x="0" y="44665"/>
                  </a:lnTo>
                  <a:close/>
                  <a:moveTo>
                    <a:pt x="5929" y="18767"/>
                  </a:moveTo>
                  <a:lnTo>
                    <a:pt x="15579" y="18767"/>
                  </a:lnTo>
                  <a:cubicBezTo>
                    <a:pt x="18209" y="18767"/>
                    <a:pt x="20081" y="18588"/>
                    <a:pt x="21218" y="18254"/>
                  </a:cubicBezTo>
                  <a:cubicBezTo>
                    <a:pt x="22711" y="17808"/>
                    <a:pt x="23848" y="17073"/>
                    <a:pt x="24606" y="16025"/>
                  </a:cubicBezTo>
                  <a:cubicBezTo>
                    <a:pt x="25364" y="14978"/>
                    <a:pt x="25743" y="13685"/>
                    <a:pt x="25743" y="12125"/>
                  </a:cubicBezTo>
                  <a:cubicBezTo>
                    <a:pt x="25743" y="10631"/>
                    <a:pt x="25386" y="9339"/>
                    <a:pt x="24673" y="8202"/>
                  </a:cubicBezTo>
                  <a:cubicBezTo>
                    <a:pt x="23960" y="7065"/>
                    <a:pt x="22957" y="6308"/>
                    <a:pt x="21619" y="5884"/>
                  </a:cubicBezTo>
                  <a:cubicBezTo>
                    <a:pt x="20304" y="5461"/>
                    <a:pt x="18031" y="5260"/>
                    <a:pt x="14822" y="5260"/>
                  </a:cubicBezTo>
                  <a:lnTo>
                    <a:pt x="5906" y="5260"/>
                  </a:lnTo>
                  <a:lnTo>
                    <a:pt x="5906" y="18767"/>
                  </a:lnTo>
                  <a:close/>
                  <a:moveTo>
                    <a:pt x="5929" y="39405"/>
                  </a:moveTo>
                  <a:lnTo>
                    <a:pt x="17050" y="39405"/>
                  </a:lnTo>
                  <a:cubicBezTo>
                    <a:pt x="18967" y="39405"/>
                    <a:pt x="20304" y="39338"/>
                    <a:pt x="21062" y="39182"/>
                  </a:cubicBezTo>
                  <a:cubicBezTo>
                    <a:pt x="22422" y="38937"/>
                    <a:pt x="23558" y="38536"/>
                    <a:pt x="24472" y="37957"/>
                  </a:cubicBezTo>
                  <a:cubicBezTo>
                    <a:pt x="25386" y="37399"/>
                    <a:pt x="26144" y="36552"/>
                    <a:pt x="26723" y="35483"/>
                  </a:cubicBezTo>
                  <a:cubicBezTo>
                    <a:pt x="27303" y="34390"/>
                    <a:pt x="27615" y="33142"/>
                    <a:pt x="27615" y="31716"/>
                  </a:cubicBezTo>
                  <a:cubicBezTo>
                    <a:pt x="27615" y="30044"/>
                    <a:pt x="27191" y="28596"/>
                    <a:pt x="26344" y="27370"/>
                  </a:cubicBezTo>
                  <a:cubicBezTo>
                    <a:pt x="25497" y="26144"/>
                    <a:pt x="24316" y="25275"/>
                    <a:pt x="22801" y="24784"/>
                  </a:cubicBezTo>
                  <a:cubicBezTo>
                    <a:pt x="21285" y="24294"/>
                    <a:pt x="19101" y="24027"/>
                    <a:pt x="16270" y="24027"/>
                  </a:cubicBezTo>
                  <a:lnTo>
                    <a:pt x="5929" y="24027"/>
                  </a:lnTo>
                  <a:lnTo>
                    <a:pt x="5929" y="394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1" name="자유형: 도형 13"/>
            <p:cNvSpPr/>
            <p:nvPr/>
          </p:nvSpPr>
          <p:spPr>
            <a:xfrm>
              <a:off x="9099062" y="6622520"/>
              <a:ext cx="24517" cy="31203"/>
            </a:xfrm>
            <a:custGeom>
              <a:avLst/>
              <a:gdLst>
                <a:gd name="connsiteX0" fmla="*/ 21330 w 24516"/>
                <a:gd name="connsiteY0" fmla="*/ 32362 h 31203"/>
                <a:gd name="connsiteX1" fmla="*/ 21330 w 24516"/>
                <a:gd name="connsiteY1" fmla="*/ 27615 h 31203"/>
                <a:gd name="connsiteX2" fmla="*/ 11055 w 24516"/>
                <a:gd name="connsiteY2" fmla="*/ 33098 h 31203"/>
                <a:gd name="connsiteX3" fmla="*/ 5706 w 24516"/>
                <a:gd name="connsiteY3" fmla="*/ 32006 h 31203"/>
                <a:gd name="connsiteX4" fmla="*/ 2028 w 24516"/>
                <a:gd name="connsiteY4" fmla="*/ 29242 h 31203"/>
                <a:gd name="connsiteX5" fmla="*/ 334 w 24516"/>
                <a:gd name="connsiteY5" fmla="*/ 25163 h 31203"/>
                <a:gd name="connsiteX6" fmla="*/ 0 w 24516"/>
                <a:gd name="connsiteY6" fmla="*/ 20059 h 31203"/>
                <a:gd name="connsiteX7" fmla="*/ 0 w 24516"/>
                <a:gd name="connsiteY7" fmla="*/ 22 h 31203"/>
                <a:gd name="connsiteX8" fmla="*/ 5483 w 24516"/>
                <a:gd name="connsiteY8" fmla="*/ 22 h 31203"/>
                <a:gd name="connsiteX9" fmla="*/ 5483 w 24516"/>
                <a:gd name="connsiteY9" fmla="*/ 17964 h 31203"/>
                <a:gd name="connsiteX10" fmla="*/ 5817 w 24516"/>
                <a:gd name="connsiteY10" fmla="*/ 23759 h 31203"/>
                <a:gd name="connsiteX11" fmla="*/ 8001 w 24516"/>
                <a:gd name="connsiteY11" fmla="*/ 27147 h 31203"/>
                <a:gd name="connsiteX12" fmla="*/ 12147 w 24516"/>
                <a:gd name="connsiteY12" fmla="*/ 28373 h 31203"/>
                <a:gd name="connsiteX13" fmla="*/ 16783 w 24516"/>
                <a:gd name="connsiteY13" fmla="*/ 27102 h 31203"/>
                <a:gd name="connsiteX14" fmla="*/ 19836 w 24516"/>
                <a:gd name="connsiteY14" fmla="*/ 23648 h 31203"/>
                <a:gd name="connsiteX15" fmla="*/ 20728 w 24516"/>
                <a:gd name="connsiteY15" fmla="*/ 17340 h 31203"/>
                <a:gd name="connsiteX16" fmla="*/ 20728 w 24516"/>
                <a:gd name="connsiteY16" fmla="*/ 0 h 31203"/>
                <a:gd name="connsiteX17" fmla="*/ 26211 w 24516"/>
                <a:gd name="connsiteY17" fmla="*/ 0 h 31203"/>
                <a:gd name="connsiteX18" fmla="*/ 26211 w 24516"/>
                <a:gd name="connsiteY18" fmla="*/ 32340 h 31203"/>
                <a:gd name="connsiteX19" fmla="*/ 21330 w 24516"/>
                <a:gd name="connsiteY19" fmla="*/ 32340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516" h="31203">
                  <a:moveTo>
                    <a:pt x="21330" y="32362"/>
                  </a:moveTo>
                  <a:lnTo>
                    <a:pt x="21330" y="27615"/>
                  </a:lnTo>
                  <a:cubicBezTo>
                    <a:pt x="18811" y="31270"/>
                    <a:pt x="15401" y="33098"/>
                    <a:pt x="11055" y="33098"/>
                  </a:cubicBezTo>
                  <a:cubicBezTo>
                    <a:pt x="9138" y="33098"/>
                    <a:pt x="7355" y="32741"/>
                    <a:pt x="5706" y="32006"/>
                  </a:cubicBezTo>
                  <a:cubicBezTo>
                    <a:pt x="4056" y="31270"/>
                    <a:pt x="2831" y="30356"/>
                    <a:pt x="2028" y="29242"/>
                  </a:cubicBezTo>
                  <a:cubicBezTo>
                    <a:pt x="1226" y="28128"/>
                    <a:pt x="669" y="26790"/>
                    <a:pt x="334" y="25163"/>
                  </a:cubicBezTo>
                  <a:cubicBezTo>
                    <a:pt x="111" y="24093"/>
                    <a:pt x="0" y="22377"/>
                    <a:pt x="0" y="20059"/>
                  </a:cubicBezTo>
                  <a:lnTo>
                    <a:pt x="0" y="22"/>
                  </a:lnTo>
                  <a:lnTo>
                    <a:pt x="5483" y="22"/>
                  </a:lnTo>
                  <a:lnTo>
                    <a:pt x="5483" y="17964"/>
                  </a:lnTo>
                  <a:cubicBezTo>
                    <a:pt x="5483" y="20817"/>
                    <a:pt x="5594" y="22756"/>
                    <a:pt x="5817" y="23759"/>
                  </a:cubicBezTo>
                  <a:cubicBezTo>
                    <a:pt x="6151" y="25208"/>
                    <a:pt x="6887" y="26344"/>
                    <a:pt x="8001" y="27147"/>
                  </a:cubicBezTo>
                  <a:cubicBezTo>
                    <a:pt x="9116" y="27972"/>
                    <a:pt x="10498" y="28373"/>
                    <a:pt x="12147" y="28373"/>
                  </a:cubicBezTo>
                  <a:cubicBezTo>
                    <a:pt x="13796" y="28373"/>
                    <a:pt x="15334" y="27949"/>
                    <a:pt x="16783" y="27102"/>
                  </a:cubicBezTo>
                  <a:cubicBezTo>
                    <a:pt x="18232" y="26255"/>
                    <a:pt x="19235" y="25119"/>
                    <a:pt x="19836" y="23648"/>
                  </a:cubicBezTo>
                  <a:cubicBezTo>
                    <a:pt x="20438" y="22199"/>
                    <a:pt x="20728" y="20104"/>
                    <a:pt x="20728" y="17340"/>
                  </a:cubicBezTo>
                  <a:lnTo>
                    <a:pt x="20728" y="0"/>
                  </a:lnTo>
                  <a:lnTo>
                    <a:pt x="26211" y="0"/>
                  </a:lnTo>
                  <a:lnTo>
                    <a:pt x="26211" y="32340"/>
                  </a:lnTo>
                  <a:lnTo>
                    <a:pt x="21330" y="323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2" name="자유형: 도형 14"/>
            <p:cNvSpPr/>
            <p:nvPr/>
          </p:nvSpPr>
          <p:spPr>
            <a:xfrm>
              <a:off x="9131691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413 w 26745"/>
                <a:gd name="connsiteY4" fmla="*/ 27771 h 33432"/>
                <a:gd name="connsiteX5" fmla="*/ 21240 w 26745"/>
                <a:gd name="connsiteY5" fmla="*/ 24160 h 33432"/>
                <a:gd name="connsiteX6" fmla="*/ 19636 w 26745"/>
                <a:gd name="connsiteY6" fmla="*/ 21241 h 33432"/>
                <a:gd name="connsiteX7" fmla="*/ 14019 w 26745"/>
                <a:gd name="connsiteY7" fmla="*/ 19368 h 33432"/>
                <a:gd name="connsiteX8" fmla="*/ 5661 w 26745"/>
                <a:gd name="connsiteY8" fmla="*/ 16738 h 33432"/>
                <a:gd name="connsiteX9" fmla="*/ 2117 w 26745"/>
                <a:gd name="connsiteY9" fmla="*/ 13663 h 33432"/>
                <a:gd name="connsiteX10" fmla="*/ 914 w 26745"/>
                <a:gd name="connsiteY10" fmla="*/ 9316 h 33432"/>
                <a:gd name="connsiteX11" fmla="*/ 1894 w 26745"/>
                <a:gd name="connsiteY11" fmla="*/ 5305 h 33432"/>
                <a:gd name="connsiteX12" fmla="*/ 4591 w 26745"/>
                <a:gd name="connsiteY12" fmla="*/ 2251 h 33432"/>
                <a:gd name="connsiteX13" fmla="*/ 8068 w 26745"/>
                <a:gd name="connsiteY13" fmla="*/ 646 h 33432"/>
                <a:gd name="connsiteX14" fmla="*/ 12816 w 26745"/>
                <a:gd name="connsiteY14" fmla="*/ 0 h 33432"/>
                <a:gd name="connsiteX15" fmla="*/ 19502 w 26745"/>
                <a:gd name="connsiteY15" fmla="*/ 1092 h 33432"/>
                <a:gd name="connsiteX16" fmla="*/ 23759 w 26745"/>
                <a:gd name="connsiteY16" fmla="*/ 4056 h 33432"/>
                <a:gd name="connsiteX17" fmla="*/ 25653 w 26745"/>
                <a:gd name="connsiteY17" fmla="*/ 9071 h 33432"/>
                <a:gd name="connsiteX18" fmla="*/ 20304 w 26745"/>
                <a:gd name="connsiteY18" fmla="*/ 9807 h 33432"/>
                <a:gd name="connsiteX19" fmla="*/ 18187 w 26745"/>
                <a:gd name="connsiteY19" fmla="*/ 5906 h 33432"/>
                <a:gd name="connsiteX20" fmla="*/ 13239 w 26745"/>
                <a:gd name="connsiteY20" fmla="*/ 4502 h 33432"/>
                <a:gd name="connsiteX21" fmla="*/ 7845 w 26745"/>
                <a:gd name="connsiteY21" fmla="*/ 5750 h 33432"/>
                <a:gd name="connsiteX22" fmla="*/ 6241 w 26745"/>
                <a:gd name="connsiteY22" fmla="*/ 8670 h 33432"/>
                <a:gd name="connsiteX23" fmla="*/ 6909 w 26745"/>
                <a:gd name="connsiteY23" fmla="*/ 10587 h 33432"/>
                <a:gd name="connsiteX24" fmla="*/ 9004 w 26745"/>
                <a:gd name="connsiteY24" fmla="*/ 12058 h 33432"/>
                <a:gd name="connsiteX25" fmla="*/ 13841 w 26745"/>
                <a:gd name="connsiteY25" fmla="*/ 13462 h 33432"/>
                <a:gd name="connsiteX26" fmla="*/ 21954 w 26745"/>
                <a:gd name="connsiteY26" fmla="*/ 16003 h 33432"/>
                <a:gd name="connsiteX27" fmla="*/ 25564 w 26745"/>
                <a:gd name="connsiteY27" fmla="*/ 18878 h 33432"/>
                <a:gd name="connsiteX28" fmla="*/ 26879 w 26745"/>
                <a:gd name="connsiteY28" fmla="*/ 23558 h 33432"/>
                <a:gd name="connsiteX29" fmla="*/ 25275 w 26745"/>
                <a:gd name="connsiteY29" fmla="*/ 28729 h 33432"/>
                <a:gd name="connsiteX30" fmla="*/ 20661 w 26745"/>
                <a:gd name="connsiteY30" fmla="*/ 32474 h 33432"/>
                <a:gd name="connsiteX31" fmla="*/ 13841 w 26745"/>
                <a:gd name="connsiteY31" fmla="*/ 33789 h 33432"/>
                <a:gd name="connsiteX32" fmla="*/ 4235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413" y="27771"/>
                  </a:cubicBezTo>
                  <a:cubicBezTo>
                    <a:pt x="20639" y="26746"/>
                    <a:pt x="21240" y="25542"/>
                    <a:pt x="21240" y="24160"/>
                  </a:cubicBezTo>
                  <a:cubicBezTo>
                    <a:pt x="21240" y="22912"/>
                    <a:pt x="20706" y="21954"/>
                    <a:pt x="19636" y="21241"/>
                  </a:cubicBezTo>
                  <a:cubicBezTo>
                    <a:pt x="18878" y="20750"/>
                    <a:pt x="17006" y="20126"/>
                    <a:pt x="14019" y="19368"/>
                  </a:cubicBezTo>
                  <a:cubicBezTo>
                    <a:pt x="10007" y="18365"/>
                    <a:pt x="7221" y="17474"/>
                    <a:pt x="5661" y="16738"/>
                  </a:cubicBezTo>
                  <a:cubicBezTo>
                    <a:pt x="4101" y="16003"/>
                    <a:pt x="2920" y="14978"/>
                    <a:pt x="2117" y="13663"/>
                  </a:cubicBezTo>
                  <a:cubicBezTo>
                    <a:pt x="1315" y="12348"/>
                    <a:pt x="914" y="10899"/>
                    <a:pt x="914" y="9316"/>
                  </a:cubicBezTo>
                  <a:cubicBezTo>
                    <a:pt x="914" y="7868"/>
                    <a:pt x="1248" y="6530"/>
                    <a:pt x="1894" y="5305"/>
                  </a:cubicBezTo>
                  <a:cubicBezTo>
                    <a:pt x="2563" y="4079"/>
                    <a:pt x="3455" y="3053"/>
                    <a:pt x="4591" y="2251"/>
                  </a:cubicBezTo>
                  <a:cubicBezTo>
                    <a:pt x="5438" y="1627"/>
                    <a:pt x="6597" y="1092"/>
                    <a:pt x="8068" y="646"/>
                  </a:cubicBezTo>
                  <a:cubicBezTo>
                    <a:pt x="9539" y="201"/>
                    <a:pt x="11122" y="0"/>
                    <a:pt x="12816" y="0"/>
                  </a:cubicBezTo>
                  <a:cubicBezTo>
                    <a:pt x="15356" y="0"/>
                    <a:pt x="17585" y="357"/>
                    <a:pt x="19502" y="1092"/>
                  </a:cubicBezTo>
                  <a:cubicBezTo>
                    <a:pt x="21419" y="1828"/>
                    <a:pt x="22845" y="2808"/>
                    <a:pt x="23759" y="4056"/>
                  </a:cubicBezTo>
                  <a:cubicBezTo>
                    <a:pt x="24673" y="5305"/>
                    <a:pt x="25297" y="6976"/>
                    <a:pt x="25653" y="9071"/>
                  </a:cubicBezTo>
                  <a:lnTo>
                    <a:pt x="20304" y="9807"/>
                  </a:lnTo>
                  <a:cubicBezTo>
                    <a:pt x="20059" y="8135"/>
                    <a:pt x="19346" y="6842"/>
                    <a:pt x="18187" y="5906"/>
                  </a:cubicBezTo>
                  <a:cubicBezTo>
                    <a:pt x="17028" y="4970"/>
                    <a:pt x="15379" y="4502"/>
                    <a:pt x="13239" y="4502"/>
                  </a:cubicBezTo>
                  <a:cubicBezTo>
                    <a:pt x="10721" y="4502"/>
                    <a:pt x="8915" y="4926"/>
                    <a:pt x="7845" y="5750"/>
                  </a:cubicBezTo>
                  <a:cubicBezTo>
                    <a:pt x="6776" y="6575"/>
                    <a:pt x="6241" y="7556"/>
                    <a:pt x="6241" y="8670"/>
                  </a:cubicBezTo>
                  <a:cubicBezTo>
                    <a:pt x="6241" y="9383"/>
                    <a:pt x="6464" y="10030"/>
                    <a:pt x="6909" y="10587"/>
                  </a:cubicBezTo>
                  <a:cubicBezTo>
                    <a:pt x="7355" y="11189"/>
                    <a:pt x="8068" y="11657"/>
                    <a:pt x="9004" y="12058"/>
                  </a:cubicBezTo>
                  <a:cubicBezTo>
                    <a:pt x="9562" y="12258"/>
                    <a:pt x="11166" y="12726"/>
                    <a:pt x="13841" y="13462"/>
                  </a:cubicBezTo>
                  <a:cubicBezTo>
                    <a:pt x="17719" y="14510"/>
                    <a:pt x="20416" y="15356"/>
                    <a:pt x="21954" y="16003"/>
                  </a:cubicBezTo>
                  <a:cubicBezTo>
                    <a:pt x="23492" y="16671"/>
                    <a:pt x="24695" y="17630"/>
                    <a:pt x="25564" y="18878"/>
                  </a:cubicBezTo>
                  <a:cubicBezTo>
                    <a:pt x="26434" y="20126"/>
                    <a:pt x="26879" y="21709"/>
                    <a:pt x="26879" y="23558"/>
                  </a:cubicBezTo>
                  <a:cubicBezTo>
                    <a:pt x="26879" y="25386"/>
                    <a:pt x="26344" y="27102"/>
                    <a:pt x="25275" y="28729"/>
                  </a:cubicBezTo>
                  <a:cubicBezTo>
                    <a:pt x="24205" y="30356"/>
                    <a:pt x="22667" y="31604"/>
                    <a:pt x="20661" y="32474"/>
                  </a:cubicBezTo>
                  <a:cubicBezTo>
                    <a:pt x="18655" y="33365"/>
                    <a:pt x="16382" y="33789"/>
                    <a:pt x="13841" y="33789"/>
                  </a:cubicBezTo>
                  <a:cubicBezTo>
                    <a:pt x="9628" y="33789"/>
                    <a:pt x="6441" y="32919"/>
                    <a:pt x="4235" y="31181"/>
                  </a:cubicBezTo>
                  <a:cubicBezTo>
                    <a:pt x="2028" y="29443"/>
                    <a:pt x="602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3" name="자유형: 도형 15"/>
            <p:cNvSpPr/>
            <p:nvPr/>
          </p:nvSpPr>
          <p:spPr>
            <a:xfrm>
              <a:off x="9167352" y="6610217"/>
              <a:ext cx="4458" cy="44576"/>
            </a:xfrm>
            <a:custGeom>
              <a:avLst/>
              <a:gdLst>
                <a:gd name="connsiteX0" fmla="*/ 0 w 4457"/>
                <a:gd name="connsiteY0" fmla="*/ 6308 h 44576"/>
                <a:gd name="connsiteX1" fmla="*/ 0 w 4457"/>
                <a:gd name="connsiteY1" fmla="*/ 0 h 44576"/>
                <a:gd name="connsiteX2" fmla="*/ 5483 w 4457"/>
                <a:gd name="connsiteY2" fmla="*/ 0 h 44576"/>
                <a:gd name="connsiteX3" fmla="*/ 5483 w 4457"/>
                <a:gd name="connsiteY3" fmla="*/ 6308 h 44576"/>
                <a:gd name="connsiteX4" fmla="*/ 0 w 4457"/>
                <a:gd name="connsiteY4" fmla="*/ 6308 h 44576"/>
                <a:gd name="connsiteX5" fmla="*/ 0 w 4457"/>
                <a:gd name="connsiteY5" fmla="*/ 44665 h 44576"/>
                <a:gd name="connsiteX6" fmla="*/ 0 w 4457"/>
                <a:gd name="connsiteY6" fmla="*/ 12325 h 44576"/>
                <a:gd name="connsiteX7" fmla="*/ 5483 w 4457"/>
                <a:gd name="connsiteY7" fmla="*/ 12325 h 44576"/>
                <a:gd name="connsiteX8" fmla="*/ 5483 w 4457"/>
                <a:gd name="connsiteY8" fmla="*/ 44665 h 44576"/>
                <a:gd name="connsiteX9" fmla="*/ 0 w 4457"/>
                <a:gd name="connsiteY9" fmla="*/ 4466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57" h="44576">
                  <a:moveTo>
                    <a:pt x="0" y="6308"/>
                  </a:moveTo>
                  <a:lnTo>
                    <a:pt x="0" y="0"/>
                  </a:lnTo>
                  <a:lnTo>
                    <a:pt x="5483" y="0"/>
                  </a:lnTo>
                  <a:lnTo>
                    <a:pt x="5483" y="6308"/>
                  </a:lnTo>
                  <a:lnTo>
                    <a:pt x="0" y="6308"/>
                  </a:lnTo>
                  <a:close/>
                  <a:moveTo>
                    <a:pt x="0" y="44665"/>
                  </a:moveTo>
                  <a:lnTo>
                    <a:pt x="0" y="12325"/>
                  </a:lnTo>
                  <a:lnTo>
                    <a:pt x="5483" y="12325"/>
                  </a:lnTo>
                  <a:lnTo>
                    <a:pt x="5483" y="44665"/>
                  </a:lnTo>
                  <a:lnTo>
                    <a:pt x="0" y="446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4" name="자유형: 도형 16"/>
            <p:cNvSpPr/>
            <p:nvPr/>
          </p:nvSpPr>
          <p:spPr>
            <a:xfrm>
              <a:off x="9181171" y="6621807"/>
              <a:ext cx="24517" cy="31203"/>
            </a:xfrm>
            <a:custGeom>
              <a:avLst/>
              <a:gdLst>
                <a:gd name="connsiteX0" fmla="*/ 0 w 24516"/>
                <a:gd name="connsiteY0" fmla="*/ 33075 h 31203"/>
                <a:gd name="connsiteX1" fmla="*/ 0 w 24516"/>
                <a:gd name="connsiteY1" fmla="*/ 736 h 31203"/>
                <a:gd name="connsiteX2" fmla="*/ 4926 w 24516"/>
                <a:gd name="connsiteY2" fmla="*/ 736 h 31203"/>
                <a:gd name="connsiteX3" fmla="*/ 4926 w 24516"/>
                <a:gd name="connsiteY3" fmla="*/ 5327 h 31203"/>
                <a:gd name="connsiteX4" fmla="*/ 15223 w 24516"/>
                <a:gd name="connsiteY4" fmla="*/ 0 h 31203"/>
                <a:gd name="connsiteX5" fmla="*/ 20594 w 24516"/>
                <a:gd name="connsiteY5" fmla="*/ 1048 h 31203"/>
                <a:gd name="connsiteX6" fmla="*/ 24272 w 24516"/>
                <a:gd name="connsiteY6" fmla="*/ 3811 h 31203"/>
                <a:gd name="connsiteX7" fmla="*/ 25988 w 24516"/>
                <a:gd name="connsiteY7" fmla="*/ 7868 h 31203"/>
                <a:gd name="connsiteX8" fmla="*/ 26300 w 24516"/>
                <a:gd name="connsiteY8" fmla="*/ 13195 h 31203"/>
                <a:gd name="connsiteX9" fmla="*/ 26300 w 24516"/>
                <a:gd name="connsiteY9" fmla="*/ 33098 h 31203"/>
                <a:gd name="connsiteX10" fmla="*/ 20817 w 24516"/>
                <a:gd name="connsiteY10" fmla="*/ 33098 h 31203"/>
                <a:gd name="connsiteX11" fmla="*/ 20817 w 24516"/>
                <a:gd name="connsiteY11" fmla="*/ 13417 h 31203"/>
                <a:gd name="connsiteX12" fmla="*/ 20171 w 24516"/>
                <a:gd name="connsiteY12" fmla="*/ 8403 h 31203"/>
                <a:gd name="connsiteX13" fmla="*/ 17897 w 24516"/>
                <a:gd name="connsiteY13" fmla="*/ 5750 h 31203"/>
                <a:gd name="connsiteX14" fmla="*/ 14064 w 24516"/>
                <a:gd name="connsiteY14" fmla="*/ 4770 h 31203"/>
                <a:gd name="connsiteX15" fmla="*/ 8024 w 24516"/>
                <a:gd name="connsiteY15" fmla="*/ 6998 h 31203"/>
                <a:gd name="connsiteX16" fmla="*/ 5483 w 24516"/>
                <a:gd name="connsiteY16" fmla="*/ 15446 h 31203"/>
                <a:gd name="connsiteX17" fmla="*/ 5483 w 24516"/>
                <a:gd name="connsiteY17" fmla="*/ 33120 h 31203"/>
                <a:gd name="connsiteX18" fmla="*/ 0 w 24516"/>
                <a:gd name="connsiteY18" fmla="*/ 33120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516" h="31203">
                  <a:moveTo>
                    <a:pt x="0" y="33075"/>
                  </a:moveTo>
                  <a:lnTo>
                    <a:pt x="0" y="736"/>
                  </a:lnTo>
                  <a:lnTo>
                    <a:pt x="4926" y="736"/>
                  </a:lnTo>
                  <a:lnTo>
                    <a:pt x="4926" y="5327"/>
                  </a:lnTo>
                  <a:cubicBezTo>
                    <a:pt x="7310" y="1783"/>
                    <a:pt x="10743" y="0"/>
                    <a:pt x="15223" y="0"/>
                  </a:cubicBezTo>
                  <a:cubicBezTo>
                    <a:pt x="17162" y="0"/>
                    <a:pt x="18967" y="357"/>
                    <a:pt x="20594" y="1048"/>
                  </a:cubicBezTo>
                  <a:cubicBezTo>
                    <a:pt x="22221" y="1738"/>
                    <a:pt x="23447" y="2675"/>
                    <a:pt x="24272" y="3811"/>
                  </a:cubicBezTo>
                  <a:cubicBezTo>
                    <a:pt x="25074" y="4948"/>
                    <a:pt x="25653" y="6308"/>
                    <a:pt x="25988" y="7868"/>
                  </a:cubicBezTo>
                  <a:cubicBezTo>
                    <a:pt x="26188" y="8893"/>
                    <a:pt x="26300" y="10654"/>
                    <a:pt x="26300" y="13195"/>
                  </a:cubicBezTo>
                  <a:lnTo>
                    <a:pt x="26300" y="33098"/>
                  </a:lnTo>
                  <a:lnTo>
                    <a:pt x="20817" y="33098"/>
                  </a:lnTo>
                  <a:lnTo>
                    <a:pt x="20817" y="13417"/>
                  </a:lnTo>
                  <a:cubicBezTo>
                    <a:pt x="20817" y="11189"/>
                    <a:pt x="20594" y="9517"/>
                    <a:pt x="20171" y="8403"/>
                  </a:cubicBezTo>
                  <a:cubicBezTo>
                    <a:pt x="19747" y="7288"/>
                    <a:pt x="18989" y="6419"/>
                    <a:pt x="17897" y="5750"/>
                  </a:cubicBezTo>
                  <a:cubicBezTo>
                    <a:pt x="16805" y="5082"/>
                    <a:pt x="15535" y="4770"/>
                    <a:pt x="14064" y="4770"/>
                  </a:cubicBezTo>
                  <a:cubicBezTo>
                    <a:pt x="11723" y="4770"/>
                    <a:pt x="9718" y="5505"/>
                    <a:pt x="8024" y="6998"/>
                  </a:cubicBezTo>
                  <a:cubicBezTo>
                    <a:pt x="6330" y="8492"/>
                    <a:pt x="5483" y="11300"/>
                    <a:pt x="5483" y="15446"/>
                  </a:cubicBezTo>
                  <a:lnTo>
                    <a:pt x="5483" y="33120"/>
                  </a:lnTo>
                  <a:lnTo>
                    <a:pt x="0" y="331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5" name="자유형: 도형 17"/>
            <p:cNvSpPr/>
            <p:nvPr/>
          </p:nvSpPr>
          <p:spPr>
            <a:xfrm>
              <a:off x="9214068" y="6621807"/>
              <a:ext cx="28974" cy="33432"/>
            </a:xfrm>
            <a:custGeom>
              <a:avLst/>
              <a:gdLst>
                <a:gd name="connsiteX0" fmla="*/ 23960 w 28974"/>
                <a:gd name="connsiteY0" fmla="*/ 22667 h 33432"/>
                <a:gd name="connsiteX1" fmla="*/ 29621 w 28974"/>
                <a:gd name="connsiteY1" fmla="*/ 23358 h 33432"/>
                <a:gd name="connsiteX2" fmla="*/ 24650 w 28974"/>
                <a:gd name="connsiteY2" fmla="*/ 31070 h 33432"/>
                <a:gd name="connsiteX3" fmla="*/ 15401 w 28974"/>
                <a:gd name="connsiteY3" fmla="*/ 33811 h 33432"/>
                <a:gd name="connsiteX4" fmla="*/ 4146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44 w 28974"/>
                <a:gd name="connsiteY9" fmla="*/ 16850 h 33432"/>
                <a:gd name="connsiteX10" fmla="*/ 29821 w 28974"/>
                <a:gd name="connsiteY10" fmla="*/ 18321 h 33432"/>
                <a:gd name="connsiteX11" fmla="*/ 5683 w 28974"/>
                <a:gd name="connsiteY11" fmla="*/ 18321 h 33432"/>
                <a:gd name="connsiteX12" fmla="*/ 8692 w 28974"/>
                <a:gd name="connsiteY12" fmla="*/ 26478 h 33432"/>
                <a:gd name="connsiteX13" fmla="*/ 15446 w 28974"/>
                <a:gd name="connsiteY13" fmla="*/ 29309 h 33432"/>
                <a:gd name="connsiteX14" fmla="*/ 20594 w 28974"/>
                <a:gd name="connsiteY14" fmla="*/ 27726 h 33432"/>
                <a:gd name="connsiteX15" fmla="*/ 23960 w 28974"/>
                <a:gd name="connsiteY15" fmla="*/ 22667 h 33432"/>
                <a:gd name="connsiteX16" fmla="*/ 5951 w 28974"/>
                <a:gd name="connsiteY16" fmla="*/ 13796 h 33432"/>
                <a:gd name="connsiteX17" fmla="*/ 24004 w 28974"/>
                <a:gd name="connsiteY17" fmla="*/ 13796 h 33432"/>
                <a:gd name="connsiteX18" fmla="*/ 21931 w 28974"/>
                <a:gd name="connsiteY18" fmla="*/ 7667 h 33432"/>
                <a:gd name="connsiteX19" fmla="*/ 15134 w 28974"/>
                <a:gd name="connsiteY19" fmla="*/ 4502 h 33432"/>
                <a:gd name="connsiteX20" fmla="*/ 8781 w 28974"/>
                <a:gd name="connsiteY20" fmla="*/ 7021 h 33432"/>
                <a:gd name="connsiteX21" fmla="*/ 5951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60" y="22667"/>
                  </a:moveTo>
                  <a:lnTo>
                    <a:pt x="29621" y="23358"/>
                  </a:lnTo>
                  <a:cubicBezTo>
                    <a:pt x="28729" y="26679"/>
                    <a:pt x="27080" y="29242"/>
                    <a:pt x="24650" y="31070"/>
                  </a:cubicBezTo>
                  <a:cubicBezTo>
                    <a:pt x="22243" y="32897"/>
                    <a:pt x="19145" y="33811"/>
                    <a:pt x="15401" y="33811"/>
                  </a:cubicBezTo>
                  <a:cubicBezTo>
                    <a:pt x="10676" y="33811"/>
                    <a:pt x="6909" y="32362"/>
                    <a:pt x="4146" y="29443"/>
                  </a:cubicBezTo>
                  <a:cubicBezTo>
                    <a:pt x="1382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44" y="11501"/>
                    <a:pt x="29844" y="16850"/>
                  </a:cubicBezTo>
                  <a:cubicBezTo>
                    <a:pt x="29844" y="17184"/>
                    <a:pt x="29821" y="17652"/>
                    <a:pt x="29821" y="18321"/>
                  </a:cubicBezTo>
                  <a:lnTo>
                    <a:pt x="5683" y="18321"/>
                  </a:lnTo>
                  <a:cubicBezTo>
                    <a:pt x="5884" y="21865"/>
                    <a:pt x="6887" y="24606"/>
                    <a:pt x="8692" y="26478"/>
                  </a:cubicBezTo>
                  <a:cubicBezTo>
                    <a:pt x="10498" y="28373"/>
                    <a:pt x="12749" y="29309"/>
                    <a:pt x="15446" y="29309"/>
                  </a:cubicBezTo>
                  <a:cubicBezTo>
                    <a:pt x="17451" y="29309"/>
                    <a:pt x="19168" y="28774"/>
                    <a:pt x="20594" y="27726"/>
                  </a:cubicBezTo>
                  <a:cubicBezTo>
                    <a:pt x="21998" y="26657"/>
                    <a:pt x="23113" y="24985"/>
                    <a:pt x="23960" y="22667"/>
                  </a:cubicBezTo>
                  <a:close/>
                  <a:moveTo>
                    <a:pt x="5951" y="13796"/>
                  </a:moveTo>
                  <a:lnTo>
                    <a:pt x="24004" y="13796"/>
                  </a:lnTo>
                  <a:cubicBezTo>
                    <a:pt x="23759" y="11077"/>
                    <a:pt x="23068" y="9027"/>
                    <a:pt x="21931" y="7667"/>
                  </a:cubicBezTo>
                  <a:cubicBezTo>
                    <a:pt x="20193" y="5550"/>
                    <a:pt x="17920" y="4502"/>
                    <a:pt x="15134" y="4502"/>
                  </a:cubicBezTo>
                  <a:cubicBezTo>
                    <a:pt x="12615" y="4502"/>
                    <a:pt x="10498" y="5349"/>
                    <a:pt x="8781" y="7021"/>
                  </a:cubicBezTo>
                  <a:cubicBezTo>
                    <a:pt x="7088" y="8715"/>
                    <a:pt x="6129" y="10966"/>
                    <a:pt x="5951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6" name="자유형: 도형 18"/>
            <p:cNvSpPr/>
            <p:nvPr/>
          </p:nvSpPr>
          <p:spPr>
            <a:xfrm>
              <a:off x="9248369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391 w 26745"/>
                <a:gd name="connsiteY4" fmla="*/ 27771 h 33432"/>
                <a:gd name="connsiteX5" fmla="*/ 21218 w 26745"/>
                <a:gd name="connsiteY5" fmla="*/ 24160 h 33432"/>
                <a:gd name="connsiteX6" fmla="*/ 19591 w 26745"/>
                <a:gd name="connsiteY6" fmla="*/ 21241 h 33432"/>
                <a:gd name="connsiteX7" fmla="*/ 13997 w 26745"/>
                <a:gd name="connsiteY7" fmla="*/ 19368 h 33432"/>
                <a:gd name="connsiteX8" fmla="*/ 5639 w 26745"/>
                <a:gd name="connsiteY8" fmla="*/ 16738 h 33432"/>
                <a:gd name="connsiteX9" fmla="*/ 2095 w 26745"/>
                <a:gd name="connsiteY9" fmla="*/ 13663 h 33432"/>
                <a:gd name="connsiteX10" fmla="*/ 892 w 26745"/>
                <a:gd name="connsiteY10" fmla="*/ 9316 h 33432"/>
                <a:gd name="connsiteX11" fmla="*/ 1872 w 26745"/>
                <a:gd name="connsiteY11" fmla="*/ 5305 h 33432"/>
                <a:gd name="connsiteX12" fmla="*/ 4569 w 26745"/>
                <a:gd name="connsiteY12" fmla="*/ 2251 h 33432"/>
                <a:gd name="connsiteX13" fmla="*/ 8046 w 26745"/>
                <a:gd name="connsiteY13" fmla="*/ 646 h 33432"/>
                <a:gd name="connsiteX14" fmla="*/ 12793 w 26745"/>
                <a:gd name="connsiteY14" fmla="*/ 0 h 33432"/>
                <a:gd name="connsiteX15" fmla="*/ 19480 w 26745"/>
                <a:gd name="connsiteY15" fmla="*/ 1092 h 33432"/>
                <a:gd name="connsiteX16" fmla="*/ 23737 w 26745"/>
                <a:gd name="connsiteY16" fmla="*/ 4056 h 33432"/>
                <a:gd name="connsiteX17" fmla="*/ 25631 w 26745"/>
                <a:gd name="connsiteY17" fmla="*/ 9071 h 33432"/>
                <a:gd name="connsiteX18" fmla="*/ 20282 w 26745"/>
                <a:gd name="connsiteY18" fmla="*/ 9807 h 33432"/>
                <a:gd name="connsiteX19" fmla="*/ 18165 w 26745"/>
                <a:gd name="connsiteY19" fmla="*/ 5906 h 33432"/>
                <a:gd name="connsiteX20" fmla="*/ 13217 w 26745"/>
                <a:gd name="connsiteY20" fmla="*/ 4502 h 33432"/>
                <a:gd name="connsiteX21" fmla="*/ 7823 w 26745"/>
                <a:gd name="connsiteY21" fmla="*/ 5750 h 33432"/>
                <a:gd name="connsiteX22" fmla="*/ 6196 w 26745"/>
                <a:gd name="connsiteY22" fmla="*/ 8670 h 33432"/>
                <a:gd name="connsiteX23" fmla="*/ 6865 w 26745"/>
                <a:gd name="connsiteY23" fmla="*/ 10587 h 33432"/>
                <a:gd name="connsiteX24" fmla="*/ 8960 w 26745"/>
                <a:gd name="connsiteY24" fmla="*/ 12058 h 33432"/>
                <a:gd name="connsiteX25" fmla="*/ 13796 w 26745"/>
                <a:gd name="connsiteY25" fmla="*/ 13462 h 33432"/>
                <a:gd name="connsiteX26" fmla="*/ 21909 w 26745"/>
                <a:gd name="connsiteY26" fmla="*/ 16003 h 33432"/>
                <a:gd name="connsiteX27" fmla="*/ 25520 w 26745"/>
                <a:gd name="connsiteY27" fmla="*/ 18878 h 33432"/>
                <a:gd name="connsiteX28" fmla="*/ 26835 w 26745"/>
                <a:gd name="connsiteY28" fmla="*/ 23558 h 33432"/>
                <a:gd name="connsiteX29" fmla="*/ 25230 w 26745"/>
                <a:gd name="connsiteY29" fmla="*/ 28729 h 33432"/>
                <a:gd name="connsiteX30" fmla="*/ 20616 w 26745"/>
                <a:gd name="connsiteY30" fmla="*/ 32474 h 33432"/>
                <a:gd name="connsiteX31" fmla="*/ 13796 w 26745"/>
                <a:gd name="connsiteY31" fmla="*/ 33789 h 33432"/>
                <a:gd name="connsiteX32" fmla="*/ 4190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391" y="27771"/>
                  </a:cubicBezTo>
                  <a:cubicBezTo>
                    <a:pt x="20616" y="26746"/>
                    <a:pt x="21218" y="25542"/>
                    <a:pt x="21218" y="24160"/>
                  </a:cubicBezTo>
                  <a:cubicBezTo>
                    <a:pt x="21218" y="22912"/>
                    <a:pt x="20683" y="21954"/>
                    <a:pt x="19591" y="21241"/>
                  </a:cubicBezTo>
                  <a:cubicBezTo>
                    <a:pt x="18833" y="20750"/>
                    <a:pt x="16961" y="20126"/>
                    <a:pt x="13997" y="19368"/>
                  </a:cubicBezTo>
                  <a:cubicBezTo>
                    <a:pt x="9985" y="18365"/>
                    <a:pt x="7199" y="17474"/>
                    <a:pt x="5639" y="16738"/>
                  </a:cubicBezTo>
                  <a:cubicBezTo>
                    <a:pt x="4079" y="16003"/>
                    <a:pt x="2897" y="14978"/>
                    <a:pt x="2095" y="13663"/>
                  </a:cubicBezTo>
                  <a:cubicBezTo>
                    <a:pt x="1293" y="12348"/>
                    <a:pt x="892" y="10899"/>
                    <a:pt x="892" y="9316"/>
                  </a:cubicBezTo>
                  <a:cubicBezTo>
                    <a:pt x="892" y="7868"/>
                    <a:pt x="1226" y="6530"/>
                    <a:pt x="1872" y="5305"/>
                  </a:cubicBezTo>
                  <a:cubicBezTo>
                    <a:pt x="2541" y="4079"/>
                    <a:pt x="3432" y="3053"/>
                    <a:pt x="4569" y="2251"/>
                  </a:cubicBezTo>
                  <a:cubicBezTo>
                    <a:pt x="5416" y="1627"/>
                    <a:pt x="6575" y="1092"/>
                    <a:pt x="8046" y="646"/>
                  </a:cubicBezTo>
                  <a:cubicBezTo>
                    <a:pt x="9517" y="201"/>
                    <a:pt x="11099" y="0"/>
                    <a:pt x="12793" y="0"/>
                  </a:cubicBezTo>
                  <a:cubicBezTo>
                    <a:pt x="15334" y="0"/>
                    <a:pt x="17563" y="357"/>
                    <a:pt x="19480" y="1092"/>
                  </a:cubicBezTo>
                  <a:cubicBezTo>
                    <a:pt x="21396" y="1828"/>
                    <a:pt x="22823" y="2808"/>
                    <a:pt x="23737" y="4056"/>
                  </a:cubicBezTo>
                  <a:cubicBezTo>
                    <a:pt x="24650" y="5305"/>
                    <a:pt x="25275" y="6976"/>
                    <a:pt x="25631" y="9071"/>
                  </a:cubicBezTo>
                  <a:lnTo>
                    <a:pt x="20282" y="9807"/>
                  </a:lnTo>
                  <a:cubicBezTo>
                    <a:pt x="20037" y="8135"/>
                    <a:pt x="19324" y="6842"/>
                    <a:pt x="18165" y="5906"/>
                  </a:cubicBezTo>
                  <a:cubicBezTo>
                    <a:pt x="17006" y="4970"/>
                    <a:pt x="15356" y="4502"/>
                    <a:pt x="13217" y="4502"/>
                  </a:cubicBezTo>
                  <a:cubicBezTo>
                    <a:pt x="10698" y="4502"/>
                    <a:pt x="8893" y="4926"/>
                    <a:pt x="7823" y="5750"/>
                  </a:cubicBezTo>
                  <a:cubicBezTo>
                    <a:pt x="6753" y="6575"/>
                    <a:pt x="6196" y="7556"/>
                    <a:pt x="6196" y="8670"/>
                  </a:cubicBezTo>
                  <a:cubicBezTo>
                    <a:pt x="6196" y="9383"/>
                    <a:pt x="6419" y="10030"/>
                    <a:pt x="6865" y="10587"/>
                  </a:cubicBezTo>
                  <a:cubicBezTo>
                    <a:pt x="7310" y="11189"/>
                    <a:pt x="8024" y="11657"/>
                    <a:pt x="8960" y="12058"/>
                  </a:cubicBezTo>
                  <a:cubicBezTo>
                    <a:pt x="9517" y="12258"/>
                    <a:pt x="11122" y="12726"/>
                    <a:pt x="13796" y="13462"/>
                  </a:cubicBezTo>
                  <a:cubicBezTo>
                    <a:pt x="17674" y="14510"/>
                    <a:pt x="20371" y="15356"/>
                    <a:pt x="21909" y="16003"/>
                  </a:cubicBezTo>
                  <a:cubicBezTo>
                    <a:pt x="23447" y="16671"/>
                    <a:pt x="24650" y="17630"/>
                    <a:pt x="25520" y="18878"/>
                  </a:cubicBezTo>
                  <a:cubicBezTo>
                    <a:pt x="26389" y="20126"/>
                    <a:pt x="26835" y="21709"/>
                    <a:pt x="26835" y="23558"/>
                  </a:cubicBezTo>
                  <a:cubicBezTo>
                    <a:pt x="26835" y="25386"/>
                    <a:pt x="26300" y="27102"/>
                    <a:pt x="25230" y="28729"/>
                  </a:cubicBezTo>
                  <a:cubicBezTo>
                    <a:pt x="24160" y="30356"/>
                    <a:pt x="22622" y="31604"/>
                    <a:pt x="20616" y="32474"/>
                  </a:cubicBezTo>
                  <a:cubicBezTo>
                    <a:pt x="18610" y="33365"/>
                    <a:pt x="16337" y="33789"/>
                    <a:pt x="13796" y="33789"/>
                  </a:cubicBezTo>
                  <a:cubicBezTo>
                    <a:pt x="9584" y="33789"/>
                    <a:pt x="6397" y="32919"/>
                    <a:pt x="4190" y="31181"/>
                  </a:cubicBezTo>
                  <a:cubicBezTo>
                    <a:pt x="2028" y="29443"/>
                    <a:pt x="624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7" name="자유형: 도형 19"/>
            <p:cNvSpPr/>
            <p:nvPr/>
          </p:nvSpPr>
          <p:spPr>
            <a:xfrm>
              <a:off x="9279572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391 w 26745"/>
                <a:gd name="connsiteY4" fmla="*/ 27771 h 33432"/>
                <a:gd name="connsiteX5" fmla="*/ 21218 w 26745"/>
                <a:gd name="connsiteY5" fmla="*/ 24160 h 33432"/>
                <a:gd name="connsiteX6" fmla="*/ 19613 w 26745"/>
                <a:gd name="connsiteY6" fmla="*/ 21241 h 33432"/>
                <a:gd name="connsiteX7" fmla="*/ 14019 w 26745"/>
                <a:gd name="connsiteY7" fmla="*/ 19368 h 33432"/>
                <a:gd name="connsiteX8" fmla="*/ 5661 w 26745"/>
                <a:gd name="connsiteY8" fmla="*/ 16738 h 33432"/>
                <a:gd name="connsiteX9" fmla="*/ 2117 w 26745"/>
                <a:gd name="connsiteY9" fmla="*/ 13663 h 33432"/>
                <a:gd name="connsiteX10" fmla="*/ 914 w 26745"/>
                <a:gd name="connsiteY10" fmla="*/ 9316 h 33432"/>
                <a:gd name="connsiteX11" fmla="*/ 1894 w 26745"/>
                <a:gd name="connsiteY11" fmla="*/ 5305 h 33432"/>
                <a:gd name="connsiteX12" fmla="*/ 4591 w 26745"/>
                <a:gd name="connsiteY12" fmla="*/ 2251 h 33432"/>
                <a:gd name="connsiteX13" fmla="*/ 8091 w 26745"/>
                <a:gd name="connsiteY13" fmla="*/ 646 h 33432"/>
                <a:gd name="connsiteX14" fmla="*/ 12838 w 26745"/>
                <a:gd name="connsiteY14" fmla="*/ 0 h 33432"/>
                <a:gd name="connsiteX15" fmla="*/ 19524 w 26745"/>
                <a:gd name="connsiteY15" fmla="*/ 1092 h 33432"/>
                <a:gd name="connsiteX16" fmla="*/ 23781 w 26745"/>
                <a:gd name="connsiteY16" fmla="*/ 4056 h 33432"/>
                <a:gd name="connsiteX17" fmla="*/ 25676 w 26745"/>
                <a:gd name="connsiteY17" fmla="*/ 9071 h 33432"/>
                <a:gd name="connsiteX18" fmla="*/ 20304 w 26745"/>
                <a:gd name="connsiteY18" fmla="*/ 9807 h 33432"/>
                <a:gd name="connsiteX19" fmla="*/ 18187 w 26745"/>
                <a:gd name="connsiteY19" fmla="*/ 5906 h 33432"/>
                <a:gd name="connsiteX20" fmla="*/ 13239 w 26745"/>
                <a:gd name="connsiteY20" fmla="*/ 4502 h 33432"/>
                <a:gd name="connsiteX21" fmla="*/ 7845 w 26745"/>
                <a:gd name="connsiteY21" fmla="*/ 5750 h 33432"/>
                <a:gd name="connsiteX22" fmla="*/ 6241 w 26745"/>
                <a:gd name="connsiteY22" fmla="*/ 8670 h 33432"/>
                <a:gd name="connsiteX23" fmla="*/ 6909 w 26745"/>
                <a:gd name="connsiteY23" fmla="*/ 10587 h 33432"/>
                <a:gd name="connsiteX24" fmla="*/ 9004 w 26745"/>
                <a:gd name="connsiteY24" fmla="*/ 12058 h 33432"/>
                <a:gd name="connsiteX25" fmla="*/ 13841 w 26745"/>
                <a:gd name="connsiteY25" fmla="*/ 13462 h 33432"/>
                <a:gd name="connsiteX26" fmla="*/ 21954 w 26745"/>
                <a:gd name="connsiteY26" fmla="*/ 16003 h 33432"/>
                <a:gd name="connsiteX27" fmla="*/ 25564 w 26745"/>
                <a:gd name="connsiteY27" fmla="*/ 18878 h 33432"/>
                <a:gd name="connsiteX28" fmla="*/ 26879 w 26745"/>
                <a:gd name="connsiteY28" fmla="*/ 23558 h 33432"/>
                <a:gd name="connsiteX29" fmla="*/ 25275 w 26745"/>
                <a:gd name="connsiteY29" fmla="*/ 28729 h 33432"/>
                <a:gd name="connsiteX30" fmla="*/ 20661 w 26745"/>
                <a:gd name="connsiteY30" fmla="*/ 32474 h 33432"/>
                <a:gd name="connsiteX31" fmla="*/ 13841 w 26745"/>
                <a:gd name="connsiteY31" fmla="*/ 33789 h 33432"/>
                <a:gd name="connsiteX32" fmla="*/ 4235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391" y="27771"/>
                  </a:cubicBezTo>
                  <a:cubicBezTo>
                    <a:pt x="20616" y="26746"/>
                    <a:pt x="21218" y="25542"/>
                    <a:pt x="21218" y="24160"/>
                  </a:cubicBezTo>
                  <a:cubicBezTo>
                    <a:pt x="21218" y="22912"/>
                    <a:pt x="20683" y="21954"/>
                    <a:pt x="19613" y="21241"/>
                  </a:cubicBezTo>
                  <a:cubicBezTo>
                    <a:pt x="18856" y="20750"/>
                    <a:pt x="16983" y="20126"/>
                    <a:pt x="14019" y="19368"/>
                  </a:cubicBezTo>
                  <a:cubicBezTo>
                    <a:pt x="10007" y="18365"/>
                    <a:pt x="7221" y="17474"/>
                    <a:pt x="5661" y="16738"/>
                  </a:cubicBezTo>
                  <a:cubicBezTo>
                    <a:pt x="4101" y="16003"/>
                    <a:pt x="2920" y="14978"/>
                    <a:pt x="2117" y="13663"/>
                  </a:cubicBezTo>
                  <a:cubicBezTo>
                    <a:pt x="1315" y="12348"/>
                    <a:pt x="914" y="10899"/>
                    <a:pt x="914" y="9316"/>
                  </a:cubicBezTo>
                  <a:cubicBezTo>
                    <a:pt x="914" y="7868"/>
                    <a:pt x="1248" y="6530"/>
                    <a:pt x="1894" y="5305"/>
                  </a:cubicBezTo>
                  <a:cubicBezTo>
                    <a:pt x="2563" y="4079"/>
                    <a:pt x="3455" y="3053"/>
                    <a:pt x="4591" y="2251"/>
                  </a:cubicBezTo>
                  <a:cubicBezTo>
                    <a:pt x="5438" y="1627"/>
                    <a:pt x="6597" y="1092"/>
                    <a:pt x="8091" y="646"/>
                  </a:cubicBezTo>
                  <a:cubicBezTo>
                    <a:pt x="9562" y="201"/>
                    <a:pt x="11144" y="0"/>
                    <a:pt x="12838" y="0"/>
                  </a:cubicBezTo>
                  <a:cubicBezTo>
                    <a:pt x="15379" y="0"/>
                    <a:pt x="17607" y="357"/>
                    <a:pt x="19524" y="1092"/>
                  </a:cubicBezTo>
                  <a:cubicBezTo>
                    <a:pt x="21441" y="1828"/>
                    <a:pt x="22867" y="2808"/>
                    <a:pt x="23781" y="4056"/>
                  </a:cubicBezTo>
                  <a:cubicBezTo>
                    <a:pt x="24695" y="5305"/>
                    <a:pt x="25319" y="6976"/>
                    <a:pt x="25676" y="9071"/>
                  </a:cubicBezTo>
                  <a:lnTo>
                    <a:pt x="20304" y="9807"/>
                  </a:lnTo>
                  <a:cubicBezTo>
                    <a:pt x="20059" y="8135"/>
                    <a:pt x="19368" y="6842"/>
                    <a:pt x="18187" y="5906"/>
                  </a:cubicBezTo>
                  <a:cubicBezTo>
                    <a:pt x="17028" y="4970"/>
                    <a:pt x="15379" y="4502"/>
                    <a:pt x="13239" y="4502"/>
                  </a:cubicBezTo>
                  <a:cubicBezTo>
                    <a:pt x="10721" y="4502"/>
                    <a:pt x="8915" y="4926"/>
                    <a:pt x="7845" y="5750"/>
                  </a:cubicBezTo>
                  <a:cubicBezTo>
                    <a:pt x="6776" y="6575"/>
                    <a:pt x="6241" y="7556"/>
                    <a:pt x="6241" y="8670"/>
                  </a:cubicBezTo>
                  <a:cubicBezTo>
                    <a:pt x="6241" y="9383"/>
                    <a:pt x="6463" y="10030"/>
                    <a:pt x="6909" y="10587"/>
                  </a:cubicBezTo>
                  <a:cubicBezTo>
                    <a:pt x="7355" y="11189"/>
                    <a:pt x="8046" y="11657"/>
                    <a:pt x="9004" y="12058"/>
                  </a:cubicBezTo>
                  <a:cubicBezTo>
                    <a:pt x="9562" y="12258"/>
                    <a:pt x="11166" y="12726"/>
                    <a:pt x="13841" y="13462"/>
                  </a:cubicBezTo>
                  <a:cubicBezTo>
                    <a:pt x="17719" y="14510"/>
                    <a:pt x="20438" y="15356"/>
                    <a:pt x="21954" y="16003"/>
                  </a:cubicBezTo>
                  <a:cubicBezTo>
                    <a:pt x="23492" y="16671"/>
                    <a:pt x="24695" y="17630"/>
                    <a:pt x="25564" y="18878"/>
                  </a:cubicBezTo>
                  <a:cubicBezTo>
                    <a:pt x="26434" y="20126"/>
                    <a:pt x="26879" y="21709"/>
                    <a:pt x="26879" y="23558"/>
                  </a:cubicBezTo>
                  <a:cubicBezTo>
                    <a:pt x="26879" y="25386"/>
                    <a:pt x="26344" y="27102"/>
                    <a:pt x="25275" y="28729"/>
                  </a:cubicBezTo>
                  <a:cubicBezTo>
                    <a:pt x="24205" y="30356"/>
                    <a:pt x="22667" y="31604"/>
                    <a:pt x="20661" y="32474"/>
                  </a:cubicBezTo>
                  <a:cubicBezTo>
                    <a:pt x="18655" y="33365"/>
                    <a:pt x="16382" y="33789"/>
                    <a:pt x="13841" y="33789"/>
                  </a:cubicBezTo>
                  <a:cubicBezTo>
                    <a:pt x="9628" y="33789"/>
                    <a:pt x="6441" y="32919"/>
                    <a:pt x="4235" y="31181"/>
                  </a:cubicBezTo>
                  <a:cubicBezTo>
                    <a:pt x="2006" y="29443"/>
                    <a:pt x="602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8" name="자유형: 도형 20"/>
            <p:cNvSpPr/>
            <p:nvPr/>
          </p:nvSpPr>
          <p:spPr>
            <a:xfrm>
              <a:off x="9328873" y="6609459"/>
              <a:ext cx="35661" cy="44576"/>
            </a:xfrm>
            <a:custGeom>
              <a:avLst/>
              <a:gdLst>
                <a:gd name="connsiteX0" fmla="*/ 26946 w 35660"/>
                <a:gd name="connsiteY0" fmla="*/ 40163 h 44576"/>
                <a:gd name="connsiteX1" fmla="*/ 21040 w 35660"/>
                <a:gd name="connsiteY1" fmla="*/ 44688 h 44576"/>
                <a:gd name="connsiteX2" fmla="*/ 14131 w 35660"/>
                <a:gd name="connsiteY2" fmla="*/ 46203 h 44576"/>
                <a:gd name="connsiteX3" fmla="*/ 3254 w 35660"/>
                <a:gd name="connsiteY3" fmla="*/ 41567 h 44576"/>
                <a:gd name="connsiteX4" fmla="*/ 0 w 35660"/>
                <a:gd name="connsiteY4" fmla="*/ 33120 h 44576"/>
                <a:gd name="connsiteX5" fmla="*/ 2675 w 35660"/>
                <a:gd name="connsiteY5" fmla="*/ 25631 h 44576"/>
                <a:gd name="connsiteX6" fmla="*/ 10631 w 35660"/>
                <a:gd name="connsiteY6" fmla="*/ 19770 h 44576"/>
                <a:gd name="connsiteX7" fmla="*/ 6620 w 35660"/>
                <a:gd name="connsiteY7" fmla="*/ 14131 h 44576"/>
                <a:gd name="connsiteX8" fmla="*/ 5617 w 35660"/>
                <a:gd name="connsiteY8" fmla="*/ 9963 h 44576"/>
                <a:gd name="connsiteX9" fmla="*/ 8781 w 35660"/>
                <a:gd name="connsiteY9" fmla="*/ 2964 h 44576"/>
                <a:gd name="connsiteX10" fmla="*/ 16716 w 35660"/>
                <a:gd name="connsiteY10" fmla="*/ 0 h 44576"/>
                <a:gd name="connsiteX11" fmla="*/ 24205 w 35660"/>
                <a:gd name="connsiteY11" fmla="*/ 2808 h 44576"/>
                <a:gd name="connsiteX12" fmla="*/ 27102 w 35660"/>
                <a:gd name="connsiteY12" fmla="*/ 9539 h 44576"/>
                <a:gd name="connsiteX13" fmla="*/ 18655 w 35660"/>
                <a:gd name="connsiteY13" fmla="*/ 20416 h 44576"/>
                <a:gd name="connsiteX14" fmla="*/ 26656 w 35660"/>
                <a:gd name="connsiteY14" fmla="*/ 30624 h 44576"/>
                <a:gd name="connsiteX15" fmla="*/ 28796 w 35660"/>
                <a:gd name="connsiteY15" fmla="*/ 24405 h 44576"/>
                <a:gd name="connsiteX16" fmla="*/ 34502 w 35660"/>
                <a:gd name="connsiteY16" fmla="*/ 25631 h 44576"/>
                <a:gd name="connsiteX17" fmla="*/ 30535 w 35660"/>
                <a:gd name="connsiteY17" fmla="*/ 35260 h 44576"/>
                <a:gd name="connsiteX18" fmla="*/ 37511 w 35660"/>
                <a:gd name="connsiteY18" fmla="*/ 42124 h 44576"/>
                <a:gd name="connsiteX19" fmla="*/ 33833 w 35660"/>
                <a:gd name="connsiteY19" fmla="*/ 46471 h 44576"/>
                <a:gd name="connsiteX20" fmla="*/ 26946 w 35660"/>
                <a:gd name="connsiteY20" fmla="*/ 40163 h 44576"/>
                <a:gd name="connsiteX21" fmla="*/ 23492 w 35660"/>
                <a:gd name="connsiteY21" fmla="*/ 35817 h 44576"/>
                <a:gd name="connsiteX22" fmla="*/ 13440 w 35660"/>
                <a:gd name="connsiteY22" fmla="*/ 23358 h 44576"/>
                <a:gd name="connsiteX23" fmla="*/ 7444 w 35660"/>
                <a:gd name="connsiteY23" fmla="*/ 28284 h 44576"/>
                <a:gd name="connsiteX24" fmla="*/ 5884 w 35660"/>
                <a:gd name="connsiteY24" fmla="*/ 32786 h 44576"/>
                <a:gd name="connsiteX25" fmla="*/ 8046 w 35660"/>
                <a:gd name="connsiteY25" fmla="*/ 38425 h 44576"/>
                <a:gd name="connsiteX26" fmla="*/ 14175 w 35660"/>
                <a:gd name="connsiteY26" fmla="*/ 41344 h 44576"/>
                <a:gd name="connsiteX27" fmla="*/ 19279 w 35660"/>
                <a:gd name="connsiteY27" fmla="*/ 39806 h 44576"/>
                <a:gd name="connsiteX28" fmla="*/ 23492 w 35660"/>
                <a:gd name="connsiteY28" fmla="*/ 35817 h 44576"/>
                <a:gd name="connsiteX29" fmla="*/ 15780 w 35660"/>
                <a:gd name="connsiteY29" fmla="*/ 16872 h 44576"/>
                <a:gd name="connsiteX30" fmla="*/ 20394 w 35660"/>
                <a:gd name="connsiteY30" fmla="*/ 13195 h 44576"/>
                <a:gd name="connsiteX31" fmla="*/ 21441 w 35660"/>
                <a:gd name="connsiteY31" fmla="*/ 9695 h 44576"/>
                <a:gd name="connsiteX32" fmla="*/ 19992 w 35660"/>
                <a:gd name="connsiteY32" fmla="*/ 5973 h 44576"/>
                <a:gd name="connsiteX33" fmla="*/ 16382 w 35660"/>
                <a:gd name="connsiteY33" fmla="*/ 4524 h 44576"/>
                <a:gd name="connsiteX34" fmla="*/ 12682 w 35660"/>
                <a:gd name="connsiteY34" fmla="*/ 5951 h 44576"/>
                <a:gd name="connsiteX35" fmla="*/ 11211 w 35660"/>
                <a:gd name="connsiteY35" fmla="*/ 9450 h 44576"/>
                <a:gd name="connsiteX36" fmla="*/ 11746 w 35660"/>
                <a:gd name="connsiteY36" fmla="*/ 11634 h 44576"/>
                <a:gd name="connsiteX37" fmla="*/ 13351 w 35660"/>
                <a:gd name="connsiteY37" fmla="*/ 14041 h 44576"/>
                <a:gd name="connsiteX38" fmla="*/ 15780 w 35660"/>
                <a:gd name="connsiteY38" fmla="*/ 16872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660" h="44576">
                  <a:moveTo>
                    <a:pt x="26946" y="40163"/>
                  </a:moveTo>
                  <a:cubicBezTo>
                    <a:pt x="25141" y="42169"/>
                    <a:pt x="23180" y="43685"/>
                    <a:pt x="21040" y="44688"/>
                  </a:cubicBezTo>
                  <a:cubicBezTo>
                    <a:pt x="18900" y="45690"/>
                    <a:pt x="16605" y="46203"/>
                    <a:pt x="14131" y="46203"/>
                  </a:cubicBezTo>
                  <a:cubicBezTo>
                    <a:pt x="9562" y="46203"/>
                    <a:pt x="5929" y="44665"/>
                    <a:pt x="3254" y="41567"/>
                  </a:cubicBezTo>
                  <a:cubicBezTo>
                    <a:pt x="1070" y="39049"/>
                    <a:pt x="0" y="36240"/>
                    <a:pt x="0" y="33120"/>
                  </a:cubicBezTo>
                  <a:cubicBezTo>
                    <a:pt x="0" y="30356"/>
                    <a:pt x="892" y="27860"/>
                    <a:pt x="2675" y="25631"/>
                  </a:cubicBezTo>
                  <a:cubicBezTo>
                    <a:pt x="4458" y="23402"/>
                    <a:pt x="7110" y="21441"/>
                    <a:pt x="10631" y="19770"/>
                  </a:cubicBezTo>
                  <a:cubicBezTo>
                    <a:pt x="8625" y="17452"/>
                    <a:pt x="7288" y="15579"/>
                    <a:pt x="6620" y="14131"/>
                  </a:cubicBezTo>
                  <a:cubicBezTo>
                    <a:pt x="5951" y="12682"/>
                    <a:pt x="5617" y="11300"/>
                    <a:pt x="5617" y="9963"/>
                  </a:cubicBezTo>
                  <a:cubicBezTo>
                    <a:pt x="5617" y="7288"/>
                    <a:pt x="6664" y="4948"/>
                    <a:pt x="8781" y="2964"/>
                  </a:cubicBezTo>
                  <a:cubicBezTo>
                    <a:pt x="10877" y="981"/>
                    <a:pt x="13529" y="0"/>
                    <a:pt x="16716" y="0"/>
                  </a:cubicBezTo>
                  <a:cubicBezTo>
                    <a:pt x="19769" y="0"/>
                    <a:pt x="22266" y="936"/>
                    <a:pt x="24205" y="2808"/>
                  </a:cubicBezTo>
                  <a:cubicBezTo>
                    <a:pt x="26144" y="4680"/>
                    <a:pt x="27102" y="6909"/>
                    <a:pt x="27102" y="9539"/>
                  </a:cubicBezTo>
                  <a:cubicBezTo>
                    <a:pt x="27102" y="13774"/>
                    <a:pt x="24294" y="17407"/>
                    <a:pt x="18655" y="20416"/>
                  </a:cubicBezTo>
                  <a:lnTo>
                    <a:pt x="26656" y="30624"/>
                  </a:lnTo>
                  <a:cubicBezTo>
                    <a:pt x="27570" y="28841"/>
                    <a:pt x="28283" y="26768"/>
                    <a:pt x="28796" y="24405"/>
                  </a:cubicBezTo>
                  <a:lnTo>
                    <a:pt x="34502" y="25631"/>
                  </a:lnTo>
                  <a:cubicBezTo>
                    <a:pt x="33521" y="29532"/>
                    <a:pt x="32206" y="32741"/>
                    <a:pt x="30535" y="35260"/>
                  </a:cubicBezTo>
                  <a:cubicBezTo>
                    <a:pt x="32585" y="37979"/>
                    <a:pt x="34903" y="40275"/>
                    <a:pt x="37511" y="42124"/>
                  </a:cubicBezTo>
                  <a:lnTo>
                    <a:pt x="33833" y="46471"/>
                  </a:lnTo>
                  <a:cubicBezTo>
                    <a:pt x="31582" y="45044"/>
                    <a:pt x="29286" y="42927"/>
                    <a:pt x="26946" y="40163"/>
                  </a:cubicBezTo>
                  <a:close/>
                  <a:moveTo>
                    <a:pt x="23492" y="35817"/>
                  </a:moveTo>
                  <a:lnTo>
                    <a:pt x="13440" y="23358"/>
                  </a:lnTo>
                  <a:cubicBezTo>
                    <a:pt x="10475" y="25119"/>
                    <a:pt x="8469" y="26768"/>
                    <a:pt x="7444" y="28284"/>
                  </a:cubicBezTo>
                  <a:cubicBezTo>
                    <a:pt x="6419" y="29799"/>
                    <a:pt x="5884" y="31292"/>
                    <a:pt x="5884" y="32786"/>
                  </a:cubicBezTo>
                  <a:cubicBezTo>
                    <a:pt x="5884" y="34591"/>
                    <a:pt x="6597" y="36463"/>
                    <a:pt x="8046" y="38425"/>
                  </a:cubicBezTo>
                  <a:cubicBezTo>
                    <a:pt x="9495" y="40364"/>
                    <a:pt x="11523" y="41344"/>
                    <a:pt x="14175" y="41344"/>
                  </a:cubicBezTo>
                  <a:cubicBezTo>
                    <a:pt x="15824" y="41344"/>
                    <a:pt x="17518" y="40832"/>
                    <a:pt x="19279" y="39806"/>
                  </a:cubicBezTo>
                  <a:cubicBezTo>
                    <a:pt x="21040" y="38781"/>
                    <a:pt x="22444" y="37444"/>
                    <a:pt x="23492" y="35817"/>
                  </a:cubicBezTo>
                  <a:close/>
                  <a:moveTo>
                    <a:pt x="15780" y="16872"/>
                  </a:moveTo>
                  <a:cubicBezTo>
                    <a:pt x="18165" y="15468"/>
                    <a:pt x="19703" y="14242"/>
                    <a:pt x="20394" y="13195"/>
                  </a:cubicBezTo>
                  <a:cubicBezTo>
                    <a:pt x="21084" y="12147"/>
                    <a:pt x="21441" y="10966"/>
                    <a:pt x="21441" y="9695"/>
                  </a:cubicBezTo>
                  <a:cubicBezTo>
                    <a:pt x="21441" y="8180"/>
                    <a:pt x="20951" y="6932"/>
                    <a:pt x="19992" y="5973"/>
                  </a:cubicBezTo>
                  <a:cubicBezTo>
                    <a:pt x="19034" y="5015"/>
                    <a:pt x="17830" y="4524"/>
                    <a:pt x="16382" y="4524"/>
                  </a:cubicBezTo>
                  <a:cubicBezTo>
                    <a:pt x="14888" y="4524"/>
                    <a:pt x="13663" y="4993"/>
                    <a:pt x="12682" y="5951"/>
                  </a:cubicBezTo>
                  <a:cubicBezTo>
                    <a:pt x="11701" y="6909"/>
                    <a:pt x="11211" y="8068"/>
                    <a:pt x="11211" y="9450"/>
                  </a:cubicBezTo>
                  <a:cubicBezTo>
                    <a:pt x="11211" y="10141"/>
                    <a:pt x="11389" y="10854"/>
                    <a:pt x="11746" y="11634"/>
                  </a:cubicBezTo>
                  <a:cubicBezTo>
                    <a:pt x="12102" y="12392"/>
                    <a:pt x="12637" y="13195"/>
                    <a:pt x="13351" y="14041"/>
                  </a:cubicBezTo>
                  <a:lnTo>
                    <a:pt x="15780" y="168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9" name="자유형: 도형 21"/>
            <p:cNvSpPr/>
            <p:nvPr/>
          </p:nvSpPr>
          <p:spPr>
            <a:xfrm>
              <a:off x="9387914" y="6609482"/>
              <a:ext cx="33432" cy="44576"/>
            </a:xfrm>
            <a:custGeom>
              <a:avLst/>
              <a:gdLst>
                <a:gd name="connsiteX0" fmla="*/ 0 w 33431"/>
                <a:gd name="connsiteY0" fmla="*/ 31047 h 44576"/>
                <a:gd name="connsiteX1" fmla="*/ 5572 w 33431"/>
                <a:gd name="connsiteY1" fmla="*/ 30557 h 44576"/>
                <a:gd name="connsiteX2" fmla="*/ 7422 w 33431"/>
                <a:gd name="connsiteY2" fmla="*/ 36062 h 44576"/>
                <a:gd name="connsiteX3" fmla="*/ 11924 w 33431"/>
                <a:gd name="connsiteY3" fmla="*/ 39539 h 44576"/>
                <a:gd name="connsiteX4" fmla="*/ 18766 w 33431"/>
                <a:gd name="connsiteY4" fmla="*/ 40876 h 44576"/>
                <a:gd name="connsiteX5" fmla="*/ 24740 w 33431"/>
                <a:gd name="connsiteY5" fmla="*/ 39873 h 44576"/>
                <a:gd name="connsiteX6" fmla="*/ 28595 w 33431"/>
                <a:gd name="connsiteY6" fmla="*/ 37110 h 44576"/>
                <a:gd name="connsiteX7" fmla="*/ 29866 w 33431"/>
                <a:gd name="connsiteY7" fmla="*/ 33298 h 44576"/>
                <a:gd name="connsiteX8" fmla="*/ 28640 w 33431"/>
                <a:gd name="connsiteY8" fmla="*/ 29621 h 44576"/>
                <a:gd name="connsiteX9" fmla="*/ 24628 w 33431"/>
                <a:gd name="connsiteY9" fmla="*/ 26991 h 44576"/>
                <a:gd name="connsiteX10" fmla="*/ 16671 w 33431"/>
                <a:gd name="connsiteY10" fmla="*/ 24807 h 44576"/>
                <a:gd name="connsiteX11" fmla="*/ 8046 w 33431"/>
                <a:gd name="connsiteY11" fmla="*/ 22021 h 44576"/>
                <a:gd name="connsiteX12" fmla="*/ 3276 w 33431"/>
                <a:gd name="connsiteY12" fmla="*/ 17853 h 44576"/>
                <a:gd name="connsiteX13" fmla="*/ 1716 w 33431"/>
                <a:gd name="connsiteY13" fmla="*/ 12303 h 44576"/>
                <a:gd name="connsiteX14" fmla="*/ 3633 w 33431"/>
                <a:gd name="connsiteY14" fmla="*/ 5973 h 44576"/>
                <a:gd name="connsiteX15" fmla="*/ 9227 w 33431"/>
                <a:gd name="connsiteY15" fmla="*/ 1516 h 44576"/>
                <a:gd name="connsiteX16" fmla="*/ 17429 w 33431"/>
                <a:gd name="connsiteY16" fmla="*/ 0 h 44576"/>
                <a:gd name="connsiteX17" fmla="*/ 26188 w 33431"/>
                <a:gd name="connsiteY17" fmla="*/ 1605 h 44576"/>
                <a:gd name="connsiteX18" fmla="*/ 32028 w 33431"/>
                <a:gd name="connsiteY18" fmla="*/ 6308 h 44576"/>
                <a:gd name="connsiteX19" fmla="*/ 34212 w 33431"/>
                <a:gd name="connsiteY19" fmla="*/ 13351 h 44576"/>
                <a:gd name="connsiteX20" fmla="*/ 28551 w 33431"/>
                <a:gd name="connsiteY20" fmla="*/ 13774 h 44576"/>
                <a:gd name="connsiteX21" fmla="*/ 25453 w 33431"/>
                <a:gd name="connsiteY21" fmla="*/ 7377 h 44576"/>
                <a:gd name="connsiteX22" fmla="*/ 17674 w 33431"/>
                <a:gd name="connsiteY22" fmla="*/ 5215 h 44576"/>
                <a:gd name="connsiteX23" fmla="*/ 9851 w 33431"/>
                <a:gd name="connsiteY23" fmla="*/ 7177 h 44576"/>
                <a:gd name="connsiteX24" fmla="*/ 7400 w 33431"/>
                <a:gd name="connsiteY24" fmla="*/ 11924 h 44576"/>
                <a:gd name="connsiteX25" fmla="*/ 9138 w 33431"/>
                <a:gd name="connsiteY25" fmla="*/ 15891 h 44576"/>
                <a:gd name="connsiteX26" fmla="*/ 18053 w 33431"/>
                <a:gd name="connsiteY26" fmla="*/ 19079 h 44576"/>
                <a:gd name="connsiteX27" fmla="*/ 27927 w 33431"/>
                <a:gd name="connsiteY27" fmla="*/ 21931 h 44576"/>
                <a:gd name="connsiteX28" fmla="*/ 33677 w 33431"/>
                <a:gd name="connsiteY28" fmla="*/ 26478 h 44576"/>
                <a:gd name="connsiteX29" fmla="*/ 35527 w 33431"/>
                <a:gd name="connsiteY29" fmla="*/ 32830 h 44576"/>
                <a:gd name="connsiteX30" fmla="*/ 33477 w 33431"/>
                <a:gd name="connsiteY30" fmla="*/ 39539 h 44576"/>
                <a:gd name="connsiteX31" fmla="*/ 27615 w 33431"/>
                <a:gd name="connsiteY31" fmla="*/ 44442 h 44576"/>
                <a:gd name="connsiteX32" fmla="*/ 19012 w 33431"/>
                <a:gd name="connsiteY32" fmla="*/ 46203 h 44576"/>
                <a:gd name="connsiteX33" fmla="*/ 8848 w 33431"/>
                <a:gd name="connsiteY33" fmla="*/ 44442 h 44576"/>
                <a:gd name="connsiteX34" fmla="*/ 2407 w 33431"/>
                <a:gd name="connsiteY34" fmla="*/ 39116 h 44576"/>
                <a:gd name="connsiteX35" fmla="*/ 0 w 33431"/>
                <a:gd name="connsiteY35" fmla="*/ 31047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431" h="44576">
                  <a:moveTo>
                    <a:pt x="0" y="31047"/>
                  </a:moveTo>
                  <a:lnTo>
                    <a:pt x="5572" y="30557"/>
                  </a:lnTo>
                  <a:cubicBezTo>
                    <a:pt x="5839" y="32786"/>
                    <a:pt x="6441" y="34613"/>
                    <a:pt x="7422" y="36062"/>
                  </a:cubicBezTo>
                  <a:cubicBezTo>
                    <a:pt x="8380" y="37489"/>
                    <a:pt x="9874" y="38647"/>
                    <a:pt x="11924" y="39539"/>
                  </a:cubicBezTo>
                  <a:cubicBezTo>
                    <a:pt x="13952" y="40431"/>
                    <a:pt x="16248" y="40876"/>
                    <a:pt x="18766" y="40876"/>
                  </a:cubicBezTo>
                  <a:cubicBezTo>
                    <a:pt x="21018" y="40876"/>
                    <a:pt x="23001" y="40542"/>
                    <a:pt x="24740" y="39873"/>
                  </a:cubicBezTo>
                  <a:cubicBezTo>
                    <a:pt x="26456" y="39205"/>
                    <a:pt x="27749" y="38291"/>
                    <a:pt x="28595" y="37110"/>
                  </a:cubicBezTo>
                  <a:cubicBezTo>
                    <a:pt x="29442" y="35951"/>
                    <a:pt x="29866" y="34658"/>
                    <a:pt x="29866" y="33298"/>
                  </a:cubicBezTo>
                  <a:cubicBezTo>
                    <a:pt x="29866" y="31894"/>
                    <a:pt x="29465" y="30668"/>
                    <a:pt x="28640" y="29621"/>
                  </a:cubicBezTo>
                  <a:cubicBezTo>
                    <a:pt x="27815" y="28573"/>
                    <a:pt x="26478" y="27704"/>
                    <a:pt x="24628" y="26991"/>
                  </a:cubicBezTo>
                  <a:cubicBezTo>
                    <a:pt x="23425" y="26523"/>
                    <a:pt x="20772" y="25787"/>
                    <a:pt x="16671" y="24807"/>
                  </a:cubicBezTo>
                  <a:cubicBezTo>
                    <a:pt x="12570" y="23826"/>
                    <a:pt x="9695" y="22890"/>
                    <a:pt x="8046" y="22021"/>
                  </a:cubicBezTo>
                  <a:cubicBezTo>
                    <a:pt x="5906" y="20906"/>
                    <a:pt x="4324" y="19524"/>
                    <a:pt x="3276" y="17853"/>
                  </a:cubicBezTo>
                  <a:cubicBezTo>
                    <a:pt x="2229" y="16203"/>
                    <a:pt x="1716" y="14354"/>
                    <a:pt x="1716" y="12303"/>
                  </a:cubicBezTo>
                  <a:cubicBezTo>
                    <a:pt x="1716" y="10052"/>
                    <a:pt x="2363" y="7935"/>
                    <a:pt x="3633" y="5973"/>
                  </a:cubicBezTo>
                  <a:cubicBezTo>
                    <a:pt x="4903" y="4012"/>
                    <a:pt x="6776" y="2519"/>
                    <a:pt x="9227" y="1516"/>
                  </a:cubicBezTo>
                  <a:cubicBezTo>
                    <a:pt x="11679" y="490"/>
                    <a:pt x="14420" y="0"/>
                    <a:pt x="17429" y="0"/>
                  </a:cubicBezTo>
                  <a:cubicBezTo>
                    <a:pt x="20750" y="0"/>
                    <a:pt x="23670" y="535"/>
                    <a:pt x="26188" y="1605"/>
                  </a:cubicBezTo>
                  <a:cubicBezTo>
                    <a:pt x="28729" y="2675"/>
                    <a:pt x="30668" y="4235"/>
                    <a:pt x="32028" y="6308"/>
                  </a:cubicBezTo>
                  <a:cubicBezTo>
                    <a:pt x="33387" y="8380"/>
                    <a:pt x="34123" y="10721"/>
                    <a:pt x="34212" y="13351"/>
                  </a:cubicBezTo>
                  <a:lnTo>
                    <a:pt x="28551" y="13774"/>
                  </a:lnTo>
                  <a:cubicBezTo>
                    <a:pt x="28239" y="10943"/>
                    <a:pt x="27214" y="8826"/>
                    <a:pt x="25453" y="7377"/>
                  </a:cubicBezTo>
                  <a:cubicBezTo>
                    <a:pt x="23692" y="5929"/>
                    <a:pt x="21107" y="5215"/>
                    <a:pt x="17674" y="5215"/>
                  </a:cubicBezTo>
                  <a:cubicBezTo>
                    <a:pt x="14108" y="5215"/>
                    <a:pt x="11501" y="5862"/>
                    <a:pt x="9851" y="7177"/>
                  </a:cubicBezTo>
                  <a:cubicBezTo>
                    <a:pt x="8224" y="8492"/>
                    <a:pt x="7400" y="10074"/>
                    <a:pt x="7400" y="11924"/>
                  </a:cubicBezTo>
                  <a:cubicBezTo>
                    <a:pt x="7400" y="13529"/>
                    <a:pt x="7979" y="14844"/>
                    <a:pt x="9138" y="15891"/>
                  </a:cubicBezTo>
                  <a:cubicBezTo>
                    <a:pt x="10275" y="16939"/>
                    <a:pt x="13239" y="17986"/>
                    <a:pt x="18053" y="19079"/>
                  </a:cubicBezTo>
                  <a:cubicBezTo>
                    <a:pt x="22845" y="20171"/>
                    <a:pt x="26144" y="21107"/>
                    <a:pt x="27927" y="21931"/>
                  </a:cubicBezTo>
                  <a:cubicBezTo>
                    <a:pt x="30535" y="23135"/>
                    <a:pt x="32451" y="24651"/>
                    <a:pt x="33677" y="26478"/>
                  </a:cubicBezTo>
                  <a:cubicBezTo>
                    <a:pt x="34925" y="28306"/>
                    <a:pt x="35527" y="30423"/>
                    <a:pt x="35527" y="32830"/>
                  </a:cubicBezTo>
                  <a:cubicBezTo>
                    <a:pt x="35527" y="35215"/>
                    <a:pt x="34858" y="37444"/>
                    <a:pt x="33477" y="39539"/>
                  </a:cubicBezTo>
                  <a:cubicBezTo>
                    <a:pt x="32117" y="41634"/>
                    <a:pt x="30156" y="43283"/>
                    <a:pt x="27615" y="44442"/>
                  </a:cubicBezTo>
                  <a:cubicBezTo>
                    <a:pt x="25074" y="45601"/>
                    <a:pt x="22199" y="46203"/>
                    <a:pt x="19012" y="46203"/>
                  </a:cubicBezTo>
                  <a:cubicBezTo>
                    <a:pt x="14978" y="46203"/>
                    <a:pt x="11590" y="45624"/>
                    <a:pt x="8848" y="44442"/>
                  </a:cubicBezTo>
                  <a:cubicBezTo>
                    <a:pt x="6107" y="43261"/>
                    <a:pt x="3967" y="41500"/>
                    <a:pt x="2407" y="39116"/>
                  </a:cubicBezTo>
                  <a:cubicBezTo>
                    <a:pt x="914" y="36708"/>
                    <a:pt x="89" y="34034"/>
                    <a:pt x="0" y="3104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0" name="자유형: 도형 22"/>
            <p:cNvSpPr/>
            <p:nvPr/>
          </p:nvSpPr>
          <p:spPr>
            <a:xfrm>
              <a:off x="9427832" y="6611242"/>
              <a:ext cx="15602" cy="42347"/>
            </a:xfrm>
            <a:custGeom>
              <a:avLst/>
              <a:gdLst>
                <a:gd name="connsiteX0" fmla="*/ 14977 w 15601"/>
                <a:gd name="connsiteY0" fmla="*/ 38737 h 42347"/>
                <a:gd name="connsiteX1" fmla="*/ 15780 w 15601"/>
                <a:gd name="connsiteY1" fmla="*/ 43573 h 42347"/>
                <a:gd name="connsiteX2" fmla="*/ 11634 w 15601"/>
                <a:gd name="connsiteY2" fmla="*/ 44063 h 42347"/>
                <a:gd name="connsiteX3" fmla="*/ 6998 w 15601"/>
                <a:gd name="connsiteY3" fmla="*/ 43127 h 42347"/>
                <a:gd name="connsiteX4" fmla="*/ 4680 w 15601"/>
                <a:gd name="connsiteY4" fmla="*/ 40631 h 42347"/>
                <a:gd name="connsiteX5" fmla="*/ 4012 w 15601"/>
                <a:gd name="connsiteY5" fmla="*/ 34168 h 42347"/>
                <a:gd name="connsiteX6" fmla="*/ 4012 w 15601"/>
                <a:gd name="connsiteY6" fmla="*/ 15557 h 42347"/>
                <a:gd name="connsiteX7" fmla="*/ 0 w 15601"/>
                <a:gd name="connsiteY7" fmla="*/ 15557 h 42347"/>
                <a:gd name="connsiteX8" fmla="*/ 0 w 15601"/>
                <a:gd name="connsiteY8" fmla="*/ 11300 h 42347"/>
                <a:gd name="connsiteX9" fmla="*/ 4012 w 15601"/>
                <a:gd name="connsiteY9" fmla="*/ 11300 h 42347"/>
                <a:gd name="connsiteX10" fmla="*/ 4012 w 15601"/>
                <a:gd name="connsiteY10" fmla="*/ 3299 h 42347"/>
                <a:gd name="connsiteX11" fmla="*/ 9472 w 15601"/>
                <a:gd name="connsiteY11" fmla="*/ 0 h 42347"/>
                <a:gd name="connsiteX12" fmla="*/ 9472 w 15601"/>
                <a:gd name="connsiteY12" fmla="*/ 11300 h 42347"/>
                <a:gd name="connsiteX13" fmla="*/ 14977 w 15601"/>
                <a:gd name="connsiteY13" fmla="*/ 11300 h 42347"/>
                <a:gd name="connsiteX14" fmla="*/ 14977 w 15601"/>
                <a:gd name="connsiteY14" fmla="*/ 15557 h 42347"/>
                <a:gd name="connsiteX15" fmla="*/ 9472 w 15601"/>
                <a:gd name="connsiteY15" fmla="*/ 15557 h 42347"/>
                <a:gd name="connsiteX16" fmla="*/ 9472 w 15601"/>
                <a:gd name="connsiteY16" fmla="*/ 34480 h 42347"/>
                <a:gd name="connsiteX17" fmla="*/ 9762 w 15601"/>
                <a:gd name="connsiteY17" fmla="*/ 37489 h 42347"/>
                <a:gd name="connsiteX18" fmla="*/ 10698 w 15601"/>
                <a:gd name="connsiteY18" fmla="*/ 38558 h 42347"/>
                <a:gd name="connsiteX19" fmla="*/ 12570 w 15601"/>
                <a:gd name="connsiteY19" fmla="*/ 38960 h 42347"/>
                <a:gd name="connsiteX20" fmla="*/ 14977 w 15601"/>
                <a:gd name="connsiteY20" fmla="*/ 38737 h 4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1" h="42347">
                  <a:moveTo>
                    <a:pt x="14977" y="38737"/>
                  </a:moveTo>
                  <a:lnTo>
                    <a:pt x="15780" y="43573"/>
                  </a:lnTo>
                  <a:cubicBezTo>
                    <a:pt x="14242" y="43907"/>
                    <a:pt x="12860" y="44063"/>
                    <a:pt x="11634" y="44063"/>
                  </a:cubicBezTo>
                  <a:cubicBezTo>
                    <a:pt x="9651" y="44063"/>
                    <a:pt x="8091" y="43751"/>
                    <a:pt x="6998" y="43127"/>
                  </a:cubicBezTo>
                  <a:cubicBezTo>
                    <a:pt x="5906" y="42503"/>
                    <a:pt x="5126" y="41679"/>
                    <a:pt x="4680" y="40631"/>
                  </a:cubicBezTo>
                  <a:cubicBezTo>
                    <a:pt x="4235" y="39606"/>
                    <a:pt x="4012" y="37444"/>
                    <a:pt x="4012" y="34168"/>
                  </a:cubicBezTo>
                  <a:lnTo>
                    <a:pt x="4012" y="15557"/>
                  </a:lnTo>
                  <a:lnTo>
                    <a:pt x="0" y="15557"/>
                  </a:lnTo>
                  <a:lnTo>
                    <a:pt x="0" y="11300"/>
                  </a:lnTo>
                  <a:lnTo>
                    <a:pt x="4012" y="11300"/>
                  </a:lnTo>
                  <a:lnTo>
                    <a:pt x="4012" y="3299"/>
                  </a:lnTo>
                  <a:lnTo>
                    <a:pt x="9472" y="0"/>
                  </a:lnTo>
                  <a:lnTo>
                    <a:pt x="9472" y="11300"/>
                  </a:lnTo>
                  <a:lnTo>
                    <a:pt x="14977" y="11300"/>
                  </a:lnTo>
                  <a:lnTo>
                    <a:pt x="14977" y="15557"/>
                  </a:lnTo>
                  <a:lnTo>
                    <a:pt x="9472" y="15557"/>
                  </a:lnTo>
                  <a:lnTo>
                    <a:pt x="9472" y="34480"/>
                  </a:lnTo>
                  <a:cubicBezTo>
                    <a:pt x="9472" y="36040"/>
                    <a:pt x="9562" y="37043"/>
                    <a:pt x="9762" y="37489"/>
                  </a:cubicBezTo>
                  <a:cubicBezTo>
                    <a:pt x="9963" y="37934"/>
                    <a:pt x="10275" y="38291"/>
                    <a:pt x="10698" y="38558"/>
                  </a:cubicBezTo>
                  <a:cubicBezTo>
                    <a:pt x="11144" y="38826"/>
                    <a:pt x="11768" y="38960"/>
                    <a:pt x="12570" y="38960"/>
                  </a:cubicBezTo>
                  <a:cubicBezTo>
                    <a:pt x="13172" y="38960"/>
                    <a:pt x="13975" y="38870"/>
                    <a:pt x="14977" y="3873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1" name="자유형: 도형 23"/>
            <p:cNvSpPr/>
            <p:nvPr/>
          </p:nvSpPr>
          <p:spPr>
            <a:xfrm>
              <a:off x="9448114" y="6621807"/>
              <a:ext cx="15602" cy="31203"/>
            </a:xfrm>
            <a:custGeom>
              <a:avLst/>
              <a:gdLst>
                <a:gd name="connsiteX0" fmla="*/ 0 w 15601"/>
                <a:gd name="connsiteY0" fmla="*/ 33075 h 31203"/>
                <a:gd name="connsiteX1" fmla="*/ 0 w 15601"/>
                <a:gd name="connsiteY1" fmla="*/ 736 h 31203"/>
                <a:gd name="connsiteX2" fmla="*/ 4926 w 15601"/>
                <a:gd name="connsiteY2" fmla="*/ 736 h 31203"/>
                <a:gd name="connsiteX3" fmla="*/ 4926 w 15601"/>
                <a:gd name="connsiteY3" fmla="*/ 5639 h 31203"/>
                <a:gd name="connsiteX4" fmla="*/ 8425 w 15601"/>
                <a:gd name="connsiteY4" fmla="*/ 1092 h 31203"/>
                <a:gd name="connsiteX5" fmla="*/ 11946 w 15601"/>
                <a:gd name="connsiteY5" fmla="*/ 0 h 31203"/>
                <a:gd name="connsiteX6" fmla="*/ 17585 w 15601"/>
                <a:gd name="connsiteY6" fmla="*/ 1761 h 31203"/>
                <a:gd name="connsiteX7" fmla="*/ 15691 w 15601"/>
                <a:gd name="connsiteY7" fmla="*/ 6842 h 31203"/>
                <a:gd name="connsiteX8" fmla="*/ 11679 w 15601"/>
                <a:gd name="connsiteY8" fmla="*/ 5661 h 31203"/>
                <a:gd name="connsiteX9" fmla="*/ 8447 w 15601"/>
                <a:gd name="connsiteY9" fmla="*/ 6753 h 31203"/>
                <a:gd name="connsiteX10" fmla="*/ 6397 w 15601"/>
                <a:gd name="connsiteY10" fmla="*/ 9762 h 31203"/>
                <a:gd name="connsiteX11" fmla="*/ 5483 w 15601"/>
                <a:gd name="connsiteY11" fmla="*/ 16159 h 31203"/>
                <a:gd name="connsiteX12" fmla="*/ 5483 w 15601"/>
                <a:gd name="connsiteY12" fmla="*/ 33098 h 31203"/>
                <a:gd name="connsiteX13" fmla="*/ 0 w 15601"/>
                <a:gd name="connsiteY13" fmla="*/ 33098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601" h="31203">
                  <a:moveTo>
                    <a:pt x="0" y="33075"/>
                  </a:moveTo>
                  <a:lnTo>
                    <a:pt x="0" y="736"/>
                  </a:lnTo>
                  <a:lnTo>
                    <a:pt x="4926" y="736"/>
                  </a:lnTo>
                  <a:lnTo>
                    <a:pt x="4926" y="5639"/>
                  </a:lnTo>
                  <a:cubicBezTo>
                    <a:pt x="6196" y="3343"/>
                    <a:pt x="7355" y="1828"/>
                    <a:pt x="8425" y="1092"/>
                  </a:cubicBezTo>
                  <a:cubicBezTo>
                    <a:pt x="9495" y="357"/>
                    <a:pt x="10654" y="0"/>
                    <a:pt x="11946" y="0"/>
                  </a:cubicBezTo>
                  <a:cubicBezTo>
                    <a:pt x="13796" y="0"/>
                    <a:pt x="15668" y="579"/>
                    <a:pt x="17585" y="1761"/>
                  </a:cubicBezTo>
                  <a:lnTo>
                    <a:pt x="15691" y="6842"/>
                  </a:lnTo>
                  <a:cubicBezTo>
                    <a:pt x="14353" y="6040"/>
                    <a:pt x="13016" y="5661"/>
                    <a:pt x="11679" y="5661"/>
                  </a:cubicBezTo>
                  <a:cubicBezTo>
                    <a:pt x="10475" y="5661"/>
                    <a:pt x="9406" y="6018"/>
                    <a:pt x="8447" y="6753"/>
                  </a:cubicBezTo>
                  <a:cubicBezTo>
                    <a:pt x="7489" y="7466"/>
                    <a:pt x="6820" y="8469"/>
                    <a:pt x="6397" y="9762"/>
                  </a:cubicBezTo>
                  <a:cubicBezTo>
                    <a:pt x="5795" y="11724"/>
                    <a:pt x="5483" y="13841"/>
                    <a:pt x="5483" y="16159"/>
                  </a:cubicBezTo>
                  <a:lnTo>
                    <a:pt x="5483" y="33098"/>
                  </a:lnTo>
                  <a:lnTo>
                    <a:pt x="0" y="330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2" name="자유형: 도형 24"/>
            <p:cNvSpPr/>
            <p:nvPr/>
          </p:nvSpPr>
          <p:spPr>
            <a:xfrm>
              <a:off x="9467081" y="6621785"/>
              <a:ext cx="28974" cy="33432"/>
            </a:xfrm>
            <a:custGeom>
              <a:avLst/>
              <a:gdLst>
                <a:gd name="connsiteX0" fmla="*/ 22979 w 28974"/>
                <a:gd name="connsiteY0" fmla="*/ 29108 h 33432"/>
                <a:gd name="connsiteX1" fmla="*/ 17117 w 28974"/>
                <a:gd name="connsiteY1" fmla="*/ 32763 h 33432"/>
                <a:gd name="connsiteX2" fmla="*/ 11077 w 28974"/>
                <a:gd name="connsiteY2" fmla="*/ 33833 h 33432"/>
                <a:gd name="connsiteX3" fmla="*/ 2875 w 28974"/>
                <a:gd name="connsiteY3" fmla="*/ 31226 h 33432"/>
                <a:gd name="connsiteX4" fmla="*/ 0 w 28974"/>
                <a:gd name="connsiteY4" fmla="*/ 24561 h 33432"/>
                <a:gd name="connsiteX5" fmla="*/ 1092 w 28974"/>
                <a:gd name="connsiteY5" fmla="*/ 20215 h 33432"/>
                <a:gd name="connsiteX6" fmla="*/ 3923 w 28974"/>
                <a:gd name="connsiteY6" fmla="*/ 17050 h 33432"/>
                <a:gd name="connsiteX7" fmla="*/ 7868 w 28974"/>
                <a:gd name="connsiteY7" fmla="*/ 15245 h 33432"/>
                <a:gd name="connsiteX8" fmla="*/ 12749 w 28974"/>
                <a:gd name="connsiteY8" fmla="*/ 14420 h 33432"/>
                <a:gd name="connsiteX9" fmla="*/ 22533 w 28974"/>
                <a:gd name="connsiteY9" fmla="*/ 12526 h 33432"/>
                <a:gd name="connsiteX10" fmla="*/ 22555 w 28974"/>
                <a:gd name="connsiteY10" fmla="*/ 11099 h 33432"/>
                <a:gd name="connsiteX11" fmla="*/ 20995 w 28974"/>
                <a:gd name="connsiteY11" fmla="*/ 6374 h 33432"/>
                <a:gd name="connsiteX12" fmla="*/ 14755 w 28974"/>
                <a:gd name="connsiteY12" fmla="*/ 4524 h 33432"/>
                <a:gd name="connsiteX13" fmla="*/ 9049 w 28974"/>
                <a:gd name="connsiteY13" fmla="*/ 5884 h 33432"/>
                <a:gd name="connsiteX14" fmla="*/ 6330 w 28974"/>
                <a:gd name="connsiteY14" fmla="*/ 10676 h 33432"/>
                <a:gd name="connsiteX15" fmla="*/ 981 w 28974"/>
                <a:gd name="connsiteY15" fmla="*/ 9940 h 33432"/>
                <a:gd name="connsiteX16" fmla="*/ 3388 w 28974"/>
                <a:gd name="connsiteY16" fmla="*/ 4391 h 33432"/>
                <a:gd name="connsiteX17" fmla="*/ 8224 w 28974"/>
                <a:gd name="connsiteY17" fmla="*/ 1137 h 33432"/>
                <a:gd name="connsiteX18" fmla="*/ 15579 w 28974"/>
                <a:gd name="connsiteY18" fmla="*/ 0 h 33432"/>
                <a:gd name="connsiteX19" fmla="*/ 22310 w 28974"/>
                <a:gd name="connsiteY19" fmla="*/ 981 h 33432"/>
                <a:gd name="connsiteX20" fmla="*/ 26121 w 28974"/>
                <a:gd name="connsiteY20" fmla="*/ 3432 h 33432"/>
                <a:gd name="connsiteX21" fmla="*/ 27815 w 28974"/>
                <a:gd name="connsiteY21" fmla="*/ 7177 h 33432"/>
                <a:gd name="connsiteX22" fmla="*/ 28083 w 28974"/>
                <a:gd name="connsiteY22" fmla="*/ 12236 h 33432"/>
                <a:gd name="connsiteX23" fmla="*/ 28083 w 28974"/>
                <a:gd name="connsiteY23" fmla="*/ 19547 h 33432"/>
                <a:gd name="connsiteX24" fmla="*/ 28439 w 28974"/>
                <a:gd name="connsiteY24" fmla="*/ 29220 h 33432"/>
                <a:gd name="connsiteX25" fmla="*/ 29821 w 28974"/>
                <a:gd name="connsiteY25" fmla="*/ 33098 h 33432"/>
                <a:gd name="connsiteX26" fmla="*/ 24093 w 28974"/>
                <a:gd name="connsiteY26" fmla="*/ 33098 h 33432"/>
                <a:gd name="connsiteX27" fmla="*/ 22979 w 28974"/>
                <a:gd name="connsiteY27" fmla="*/ 29108 h 33432"/>
                <a:gd name="connsiteX28" fmla="*/ 22511 w 28974"/>
                <a:gd name="connsiteY28" fmla="*/ 16872 h 33432"/>
                <a:gd name="connsiteX29" fmla="*/ 13551 w 28974"/>
                <a:gd name="connsiteY29" fmla="*/ 18945 h 33432"/>
                <a:gd name="connsiteX30" fmla="*/ 8759 w 28974"/>
                <a:gd name="connsiteY30" fmla="*/ 20037 h 33432"/>
                <a:gd name="connsiteX31" fmla="*/ 6597 w 28974"/>
                <a:gd name="connsiteY31" fmla="*/ 21820 h 33432"/>
                <a:gd name="connsiteX32" fmla="*/ 5839 w 28974"/>
                <a:gd name="connsiteY32" fmla="*/ 24428 h 33432"/>
                <a:gd name="connsiteX33" fmla="*/ 7511 w 28974"/>
                <a:gd name="connsiteY33" fmla="*/ 28083 h 33432"/>
                <a:gd name="connsiteX34" fmla="*/ 12370 w 28974"/>
                <a:gd name="connsiteY34" fmla="*/ 29554 h 33432"/>
                <a:gd name="connsiteX35" fmla="*/ 18009 w 28974"/>
                <a:gd name="connsiteY35" fmla="*/ 28172 h 33432"/>
                <a:gd name="connsiteX36" fmla="*/ 21642 w 28974"/>
                <a:gd name="connsiteY36" fmla="*/ 24383 h 33432"/>
                <a:gd name="connsiteX37" fmla="*/ 22533 w 28974"/>
                <a:gd name="connsiteY37" fmla="*/ 18900 h 33432"/>
                <a:gd name="connsiteX38" fmla="*/ 22533 w 28974"/>
                <a:gd name="connsiteY38" fmla="*/ 16872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8974" h="33432">
                  <a:moveTo>
                    <a:pt x="22979" y="29108"/>
                  </a:moveTo>
                  <a:cubicBezTo>
                    <a:pt x="20951" y="30824"/>
                    <a:pt x="18989" y="32050"/>
                    <a:pt x="17117" y="32763"/>
                  </a:cubicBezTo>
                  <a:cubicBezTo>
                    <a:pt x="15245" y="33477"/>
                    <a:pt x="13217" y="33833"/>
                    <a:pt x="11077" y="33833"/>
                  </a:cubicBezTo>
                  <a:cubicBezTo>
                    <a:pt x="7533" y="33833"/>
                    <a:pt x="4792" y="32964"/>
                    <a:pt x="2875" y="31226"/>
                  </a:cubicBezTo>
                  <a:cubicBezTo>
                    <a:pt x="958" y="29487"/>
                    <a:pt x="0" y="27281"/>
                    <a:pt x="0" y="24561"/>
                  </a:cubicBezTo>
                  <a:cubicBezTo>
                    <a:pt x="0" y="22979"/>
                    <a:pt x="357" y="21530"/>
                    <a:pt x="1092" y="20215"/>
                  </a:cubicBezTo>
                  <a:cubicBezTo>
                    <a:pt x="1805" y="18900"/>
                    <a:pt x="2764" y="17853"/>
                    <a:pt x="3923" y="17050"/>
                  </a:cubicBezTo>
                  <a:cubicBezTo>
                    <a:pt x="5082" y="16270"/>
                    <a:pt x="6397" y="15669"/>
                    <a:pt x="7868" y="15245"/>
                  </a:cubicBezTo>
                  <a:cubicBezTo>
                    <a:pt x="8937" y="14955"/>
                    <a:pt x="10564" y="14688"/>
                    <a:pt x="12749" y="14420"/>
                  </a:cubicBezTo>
                  <a:cubicBezTo>
                    <a:pt x="17184" y="13885"/>
                    <a:pt x="20438" y="13261"/>
                    <a:pt x="22533" y="12526"/>
                  </a:cubicBezTo>
                  <a:cubicBezTo>
                    <a:pt x="22555" y="11768"/>
                    <a:pt x="22555" y="11300"/>
                    <a:pt x="22555" y="11099"/>
                  </a:cubicBezTo>
                  <a:cubicBezTo>
                    <a:pt x="22555" y="8871"/>
                    <a:pt x="22043" y="7288"/>
                    <a:pt x="20995" y="6374"/>
                  </a:cubicBezTo>
                  <a:cubicBezTo>
                    <a:pt x="19591" y="5149"/>
                    <a:pt x="17518" y="4524"/>
                    <a:pt x="14755" y="4524"/>
                  </a:cubicBezTo>
                  <a:cubicBezTo>
                    <a:pt x="12169" y="4524"/>
                    <a:pt x="10275" y="4970"/>
                    <a:pt x="9049" y="5884"/>
                  </a:cubicBezTo>
                  <a:cubicBezTo>
                    <a:pt x="7823" y="6798"/>
                    <a:pt x="6909" y="8380"/>
                    <a:pt x="6330" y="10676"/>
                  </a:cubicBezTo>
                  <a:lnTo>
                    <a:pt x="981" y="9940"/>
                  </a:lnTo>
                  <a:cubicBezTo>
                    <a:pt x="1471" y="7645"/>
                    <a:pt x="2273" y="5795"/>
                    <a:pt x="3388" y="4391"/>
                  </a:cubicBezTo>
                  <a:cubicBezTo>
                    <a:pt x="4502" y="2987"/>
                    <a:pt x="6107" y="1894"/>
                    <a:pt x="8224" y="1137"/>
                  </a:cubicBezTo>
                  <a:cubicBezTo>
                    <a:pt x="10342" y="379"/>
                    <a:pt x="12793" y="0"/>
                    <a:pt x="15579" y="0"/>
                  </a:cubicBezTo>
                  <a:cubicBezTo>
                    <a:pt x="18343" y="0"/>
                    <a:pt x="20594" y="312"/>
                    <a:pt x="22310" y="981"/>
                  </a:cubicBezTo>
                  <a:cubicBezTo>
                    <a:pt x="24049" y="1627"/>
                    <a:pt x="25297" y="2452"/>
                    <a:pt x="26121" y="3432"/>
                  </a:cubicBezTo>
                  <a:cubicBezTo>
                    <a:pt x="26924" y="4413"/>
                    <a:pt x="27503" y="5661"/>
                    <a:pt x="27815" y="7177"/>
                  </a:cubicBezTo>
                  <a:cubicBezTo>
                    <a:pt x="27994" y="8113"/>
                    <a:pt x="28083" y="9807"/>
                    <a:pt x="28083" y="12236"/>
                  </a:cubicBezTo>
                  <a:lnTo>
                    <a:pt x="28083" y="19547"/>
                  </a:lnTo>
                  <a:cubicBezTo>
                    <a:pt x="28083" y="24651"/>
                    <a:pt x="28194" y="27860"/>
                    <a:pt x="28439" y="29220"/>
                  </a:cubicBezTo>
                  <a:cubicBezTo>
                    <a:pt x="28662" y="30579"/>
                    <a:pt x="29130" y="31872"/>
                    <a:pt x="29821" y="33098"/>
                  </a:cubicBezTo>
                  <a:lnTo>
                    <a:pt x="24093" y="33098"/>
                  </a:lnTo>
                  <a:cubicBezTo>
                    <a:pt x="23514" y="31961"/>
                    <a:pt x="23135" y="30624"/>
                    <a:pt x="22979" y="29108"/>
                  </a:cubicBezTo>
                  <a:close/>
                  <a:moveTo>
                    <a:pt x="22511" y="16872"/>
                  </a:moveTo>
                  <a:cubicBezTo>
                    <a:pt x="20527" y="17674"/>
                    <a:pt x="17541" y="18365"/>
                    <a:pt x="13551" y="18945"/>
                  </a:cubicBezTo>
                  <a:cubicBezTo>
                    <a:pt x="11300" y="19279"/>
                    <a:pt x="9695" y="19636"/>
                    <a:pt x="8759" y="20037"/>
                  </a:cubicBezTo>
                  <a:cubicBezTo>
                    <a:pt x="7823" y="20438"/>
                    <a:pt x="7110" y="21040"/>
                    <a:pt x="6597" y="21820"/>
                  </a:cubicBezTo>
                  <a:cubicBezTo>
                    <a:pt x="6085" y="22600"/>
                    <a:pt x="5839" y="23469"/>
                    <a:pt x="5839" y="24428"/>
                  </a:cubicBezTo>
                  <a:cubicBezTo>
                    <a:pt x="5839" y="25899"/>
                    <a:pt x="6397" y="27102"/>
                    <a:pt x="7511" y="28083"/>
                  </a:cubicBezTo>
                  <a:cubicBezTo>
                    <a:pt x="8625" y="29064"/>
                    <a:pt x="10230" y="29554"/>
                    <a:pt x="12370" y="29554"/>
                  </a:cubicBezTo>
                  <a:cubicBezTo>
                    <a:pt x="14487" y="29554"/>
                    <a:pt x="16359" y="29086"/>
                    <a:pt x="18009" y="28172"/>
                  </a:cubicBezTo>
                  <a:cubicBezTo>
                    <a:pt x="19658" y="27258"/>
                    <a:pt x="20862" y="25988"/>
                    <a:pt x="21642" y="24383"/>
                  </a:cubicBezTo>
                  <a:cubicBezTo>
                    <a:pt x="22243" y="23135"/>
                    <a:pt x="22533" y="21307"/>
                    <a:pt x="22533" y="18900"/>
                  </a:cubicBezTo>
                  <a:lnTo>
                    <a:pt x="22533" y="168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3" name="자유형: 도형 25"/>
            <p:cNvSpPr/>
            <p:nvPr/>
          </p:nvSpPr>
          <p:spPr>
            <a:xfrm>
              <a:off x="9500624" y="6611242"/>
              <a:ext cx="15602" cy="42347"/>
            </a:xfrm>
            <a:custGeom>
              <a:avLst/>
              <a:gdLst>
                <a:gd name="connsiteX0" fmla="*/ 14978 w 15601"/>
                <a:gd name="connsiteY0" fmla="*/ 38737 h 42347"/>
                <a:gd name="connsiteX1" fmla="*/ 15780 w 15601"/>
                <a:gd name="connsiteY1" fmla="*/ 43573 h 42347"/>
                <a:gd name="connsiteX2" fmla="*/ 11634 w 15601"/>
                <a:gd name="connsiteY2" fmla="*/ 44063 h 42347"/>
                <a:gd name="connsiteX3" fmla="*/ 6998 w 15601"/>
                <a:gd name="connsiteY3" fmla="*/ 43127 h 42347"/>
                <a:gd name="connsiteX4" fmla="*/ 4680 w 15601"/>
                <a:gd name="connsiteY4" fmla="*/ 40631 h 42347"/>
                <a:gd name="connsiteX5" fmla="*/ 4012 w 15601"/>
                <a:gd name="connsiteY5" fmla="*/ 34168 h 42347"/>
                <a:gd name="connsiteX6" fmla="*/ 4012 w 15601"/>
                <a:gd name="connsiteY6" fmla="*/ 15557 h 42347"/>
                <a:gd name="connsiteX7" fmla="*/ 0 w 15601"/>
                <a:gd name="connsiteY7" fmla="*/ 15557 h 42347"/>
                <a:gd name="connsiteX8" fmla="*/ 0 w 15601"/>
                <a:gd name="connsiteY8" fmla="*/ 11300 h 42347"/>
                <a:gd name="connsiteX9" fmla="*/ 4012 w 15601"/>
                <a:gd name="connsiteY9" fmla="*/ 11300 h 42347"/>
                <a:gd name="connsiteX10" fmla="*/ 4012 w 15601"/>
                <a:gd name="connsiteY10" fmla="*/ 3299 h 42347"/>
                <a:gd name="connsiteX11" fmla="*/ 9472 w 15601"/>
                <a:gd name="connsiteY11" fmla="*/ 0 h 42347"/>
                <a:gd name="connsiteX12" fmla="*/ 9472 w 15601"/>
                <a:gd name="connsiteY12" fmla="*/ 11300 h 42347"/>
                <a:gd name="connsiteX13" fmla="*/ 14978 w 15601"/>
                <a:gd name="connsiteY13" fmla="*/ 11300 h 42347"/>
                <a:gd name="connsiteX14" fmla="*/ 14978 w 15601"/>
                <a:gd name="connsiteY14" fmla="*/ 15557 h 42347"/>
                <a:gd name="connsiteX15" fmla="*/ 9472 w 15601"/>
                <a:gd name="connsiteY15" fmla="*/ 15557 h 42347"/>
                <a:gd name="connsiteX16" fmla="*/ 9472 w 15601"/>
                <a:gd name="connsiteY16" fmla="*/ 34480 h 42347"/>
                <a:gd name="connsiteX17" fmla="*/ 9762 w 15601"/>
                <a:gd name="connsiteY17" fmla="*/ 37489 h 42347"/>
                <a:gd name="connsiteX18" fmla="*/ 10698 w 15601"/>
                <a:gd name="connsiteY18" fmla="*/ 38558 h 42347"/>
                <a:gd name="connsiteX19" fmla="*/ 12570 w 15601"/>
                <a:gd name="connsiteY19" fmla="*/ 38960 h 42347"/>
                <a:gd name="connsiteX20" fmla="*/ 14978 w 15601"/>
                <a:gd name="connsiteY20" fmla="*/ 38737 h 4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1" h="42347">
                  <a:moveTo>
                    <a:pt x="14978" y="38737"/>
                  </a:moveTo>
                  <a:lnTo>
                    <a:pt x="15780" y="43573"/>
                  </a:lnTo>
                  <a:cubicBezTo>
                    <a:pt x="14242" y="43907"/>
                    <a:pt x="12860" y="44063"/>
                    <a:pt x="11634" y="44063"/>
                  </a:cubicBezTo>
                  <a:cubicBezTo>
                    <a:pt x="9651" y="44063"/>
                    <a:pt x="8091" y="43751"/>
                    <a:pt x="6998" y="43127"/>
                  </a:cubicBezTo>
                  <a:cubicBezTo>
                    <a:pt x="5906" y="42503"/>
                    <a:pt x="5126" y="41679"/>
                    <a:pt x="4680" y="40631"/>
                  </a:cubicBezTo>
                  <a:cubicBezTo>
                    <a:pt x="4235" y="39606"/>
                    <a:pt x="4012" y="37444"/>
                    <a:pt x="4012" y="34168"/>
                  </a:cubicBezTo>
                  <a:lnTo>
                    <a:pt x="4012" y="15557"/>
                  </a:lnTo>
                  <a:lnTo>
                    <a:pt x="0" y="15557"/>
                  </a:lnTo>
                  <a:lnTo>
                    <a:pt x="0" y="11300"/>
                  </a:lnTo>
                  <a:lnTo>
                    <a:pt x="4012" y="11300"/>
                  </a:lnTo>
                  <a:lnTo>
                    <a:pt x="4012" y="3299"/>
                  </a:lnTo>
                  <a:lnTo>
                    <a:pt x="9472" y="0"/>
                  </a:lnTo>
                  <a:lnTo>
                    <a:pt x="9472" y="11300"/>
                  </a:lnTo>
                  <a:lnTo>
                    <a:pt x="14978" y="11300"/>
                  </a:lnTo>
                  <a:lnTo>
                    <a:pt x="14978" y="15557"/>
                  </a:lnTo>
                  <a:lnTo>
                    <a:pt x="9472" y="15557"/>
                  </a:lnTo>
                  <a:lnTo>
                    <a:pt x="9472" y="34480"/>
                  </a:lnTo>
                  <a:cubicBezTo>
                    <a:pt x="9472" y="36040"/>
                    <a:pt x="9562" y="37043"/>
                    <a:pt x="9762" y="37489"/>
                  </a:cubicBezTo>
                  <a:cubicBezTo>
                    <a:pt x="9963" y="37934"/>
                    <a:pt x="10275" y="38291"/>
                    <a:pt x="10698" y="38558"/>
                  </a:cubicBezTo>
                  <a:cubicBezTo>
                    <a:pt x="11144" y="38826"/>
                    <a:pt x="11768" y="38960"/>
                    <a:pt x="12570" y="38960"/>
                  </a:cubicBezTo>
                  <a:cubicBezTo>
                    <a:pt x="13195" y="38960"/>
                    <a:pt x="13997" y="38870"/>
                    <a:pt x="14978" y="3873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4" name="자유형: 도형 26"/>
            <p:cNvSpPr/>
            <p:nvPr/>
          </p:nvSpPr>
          <p:spPr>
            <a:xfrm>
              <a:off x="9519145" y="6621807"/>
              <a:ext cx="28974" cy="33432"/>
            </a:xfrm>
            <a:custGeom>
              <a:avLst/>
              <a:gdLst>
                <a:gd name="connsiteX0" fmla="*/ 23982 w 28974"/>
                <a:gd name="connsiteY0" fmla="*/ 22667 h 33432"/>
                <a:gd name="connsiteX1" fmla="*/ 29643 w 28974"/>
                <a:gd name="connsiteY1" fmla="*/ 23358 h 33432"/>
                <a:gd name="connsiteX2" fmla="*/ 24673 w 28974"/>
                <a:gd name="connsiteY2" fmla="*/ 31070 h 33432"/>
                <a:gd name="connsiteX3" fmla="*/ 15423 w 28974"/>
                <a:gd name="connsiteY3" fmla="*/ 33811 h 33432"/>
                <a:gd name="connsiteX4" fmla="*/ 4168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21 w 28974"/>
                <a:gd name="connsiteY9" fmla="*/ 16850 h 33432"/>
                <a:gd name="connsiteX10" fmla="*/ 29799 w 28974"/>
                <a:gd name="connsiteY10" fmla="*/ 18321 h 33432"/>
                <a:gd name="connsiteX11" fmla="*/ 5661 w 28974"/>
                <a:gd name="connsiteY11" fmla="*/ 18321 h 33432"/>
                <a:gd name="connsiteX12" fmla="*/ 8670 w 28974"/>
                <a:gd name="connsiteY12" fmla="*/ 26478 h 33432"/>
                <a:gd name="connsiteX13" fmla="*/ 15423 w 28974"/>
                <a:gd name="connsiteY13" fmla="*/ 29309 h 33432"/>
                <a:gd name="connsiteX14" fmla="*/ 20572 w 28974"/>
                <a:gd name="connsiteY14" fmla="*/ 27726 h 33432"/>
                <a:gd name="connsiteX15" fmla="*/ 23982 w 28974"/>
                <a:gd name="connsiteY15" fmla="*/ 22667 h 33432"/>
                <a:gd name="connsiteX16" fmla="*/ 5973 w 28974"/>
                <a:gd name="connsiteY16" fmla="*/ 13796 h 33432"/>
                <a:gd name="connsiteX17" fmla="*/ 24026 w 28974"/>
                <a:gd name="connsiteY17" fmla="*/ 13796 h 33432"/>
                <a:gd name="connsiteX18" fmla="*/ 21954 w 28974"/>
                <a:gd name="connsiteY18" fmla="*/ 7667 h 33432"/>
                <a:gd name="connsiteX19" fmla="*/ 15156 w 28974"/>
                <a:gd name="connsiteY19" fmla="*/ 4502 h 33432"/>
                <a:gd name="connsiteX20" fmla="*/ 8804 w 28974"/>
                <a:gd name="connsiteY20" fmla="*/ 7021 h 33432"/>
                <a:gd name="connsiteX21" fmla="*/ 5973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82" y="22667"/>
                  </a:moveTo>
                  <a:lnTo>
                    <a:pt x="29643" y="23358"/>
                  </a:lnTo>
                  <a:cubicBezTo>
                    <a:pt x="28751" y="26679"/>
                    <a:pt x="27102" y="29242"/>
                    <a:pt x="24673" y="31070"/>
                  </a:cubicBezTo>
                  <a:cubicBezTo>
                    <a:pt x="22266" y="32897"/>
                    <a:pt x="19168" y="33811"/>
                    <a:pt x="15423" y="33811"/>
                  </a:cubicBezTo>
                  <a:cubicBezTo>
                    <a:pt x="10698" y="33811"/>
                    <a:pt x="6932" y="32362"/>
                    <a:pt x="4168" y="29443"/>
                  </a:cubicBezTo>
                  <a:cubicBezTo>
                    <a:pt x="1404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21" y="11501"/>
                    <a:pt x="29821" y="16850"/>
                  </a:cubicBezTo>
                  <a:cubicBezTo>
                    <a:pt x="29821" y="17184"/>
                    <a:pt x="29821" y="17652"/>
                    <a:pt x="29799" y="18321"/>
                  </a:cubicBezTo>
                  <a:lnTo>
                    <a:pt x="5661" y="18321"/>
                  </a:lnTo>
                  <a:cubicBezTo>
                    <a:pt x="5862" y="21865"/>
                    <a:pt x="6865" y="24606"/>
                    <a:pt x="8670" y="26478"/>
                  </a:cubicBezTo>
                  <a:cubicBezTo>
                    <a:pt x="10475" y="28373"/>
                    <a:pt x="12726" y="29309"/>
                    <a:pt x="15423" y="29309"/>
                  </a:cubicBezTo>
                  <a:cubicBezTo>
                    <a:pt x="17429" y="29309"/>
                    <a:pt x="19145" y="28774"/>
                    <a:pt x="20572" y="27726"/>
                  </a:cubicBezTo>
                  <a:cubicBezTo>
                    <a:pt x="22021" y="26657"/>
                    <a:pt x="23135" y="24985"/>
                    <a:pt x="23982" y="22667"/>
                  </a:cubicBezTo>
                  <a:close/>
                  <a:moveTo>
                    <a:pt x="5973" y="13796"/>
                  </a:moveTo>
                  <a:lnTo>
                    <a:pt x="24026" y="13796"/>
                  </a:lnTo>
                  <a:cubicBezTo>
                    <a:pt x="23781" y="11077"/>
                    <a:pt x="23090" y="9027"/>
                    <a:pt x="21954" y="7667"/>
                  </a:cubicBezTo>
                  <a:cubicBezTo>
                    <a:pt x="20215" y="5550"/>
                    <a:pt x="17942" y="4502"/>
                    <a:pt x="15156" y="4502"/>
                  </a:cubicBezTo>
                  <a:cubicBezTo>
                    <a:pt x="12637" y="4502"/>
                    <a:pt x="10520" y="5349"/>
                    <a:pt x="8804" y="7021"/>
                  </a:cubicBezTo>
                  <a:cubicBezTo>
                    <a:pt x="7110" y="8715"/>
                    <a:pt x="6152" y="10966"/>
                    <a:pt x="5973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5" name="자유형: 도형 27"/>
            <p:cNvSpPr/>
            <p:nvPr/>
          </p:nvSpPr>
          <p:spPr>
            <a:xfrm>
              <a:off x="9553603" y="6621807"/>
              <a:ext cx="26746" cy="44576"/>
            </a:xfrm>
            <a:custGeom>
              <a:avLst/>
              <a:gdLst>
                <a:gd name="connsiteX0" fmla="*/ 1070 w 26745"/>
                <a:gd name="connsiteY0" fmla="*/ 35750 h 44576"/>
                <a:gd name="connsiteX1" fmla="*/ 6397 w 26745"/>
                <a:gd name="connsiteY1" fmla="*/ 36552 h 44576"/>
                <a:gd name="connsiteX2" fmla="*/ 8269 w 26745"/>
                <a:gd name="connsiteY2" fmla="*/ 40141 h 44576"/>
                <a:gd name="connsiteX3" fmla="*/ 13841 w 26745"/>
                <a:gd name="connsiteY3" fmla="*/ 41656 h 44576"/>
                <a:gd name="connsiteX4" fmla="*/ 19725 w 26745"/>
                <a:gd name="connsiteY4" fmla="*/ 40141 h 44576"/>
                <a:gd name="connsiteX5" fmla="*/ 22533 w 26745"/>
                <a:gd name="connsiteY5" fmla="*/ 35884 h 44576"/>
                <a:gd name="connsiteX6" fmla="*/ 22934 w 26745"/>
                <a:gd name="connsiteY6" fmla="*/ 28841 h 44576"/>
                <a:gd name="connsiteX7" fmla="*/ 13975 w 26745"/>
                <a:gd name="connsiteY7" fmla="*/ 33075 h 44576"/>
                <a:gd name="connsiteX8" fmla="*/ 3655 w 26745"/>
                <a:gd name="connsiteY8" fmla="*/ 28261 h 44576"/>
                <a:gd name="connsiteX9" fmla="*/ 0 w 26745"/>
                <a:gd name="connsiteY9" fmla="*/ 16716 h 44576"/>
                <a:gd name="connsiteX10" fmla="*/ 1672 w 26745"/>
                <a:gd name="connsiteY10" fmla="*/ 8180 h 44576"/>
                <a:gd name="connsiteX11" fmla="*/ 6530 w 26745"/>
                <a:gd name="connsiteY11" fmla="*/ 2140 h 44576"/>
                <a:gd name="connsiteX12" fmla="*/ 13997 w 26745"/>
                <a:gd name="connsiteY12" fmla="*/ 0 h 44576"/>
                <a:gd name="connsiteX13" fmla="*/ 23447 w 26745"/>
                <a:gd name="connsiteY13" fmla="*/ 4636 h 44576"/>
                <a:gd name="connsiteX14" fmla="*/ 23447 w 26745"/>
                <a:gd name="connsiteY14" fmla="*/ 736 h 44576"/>
                <a:gd name="connsiteX15" fmla="*/ 28506 w 26745"/>
                <a:gd name="connsiteY15" fmla="*/ 736 h 44576"/>
                <a:gd name="connsiteX16" fmla="*/ 28506 w 26745"/>
                <a:gd name="connsiteY16" fmla="*/ 28707 h 44576"/>
                <a:gd name="connsiteX17" fmla="*/ 26968 w 26745"/>
                <a:gd name="connsiteY17" fmla="*/ 39405 h 44576"/>
                <a:gd name="connsiteX18" fmla="*/ 22087 w 26745"/>
                <a:gd name="connsiteY18" fmla="*/ 44376 h 44576"/>
                <a:gd name="connsiteX19" fmla="*/ 13885 w 26745"/>
                <a:gd name="connsiteY19" fmla="*/ 46203 h 44576"/>
                <a:gd name="connsiteX20" fmla="*/ 4524 w 26745"/>
                <a:gd name="connsiteY20" fmla="*/ 43595 h 44576"/>
                <a:gd name="connsiteX21" fmla="*/ 1070 w 26745"/>
                <a:gd name="connsiteY21" fmla="*/ 35750 h 44576"/>
                <a:gd name="connsiteX22" fmla="*/ 5594 w 26745"/>
                <a:gd name="connsiteY22" fmla="*/ 16315 h 44576"/>
                <a:gd name="connsiteX23" fmla="*/ 8113 w 26745"/>
                <a:gd name="connsiteY23" fmla="*/ 25609 h 44576"/>
                <a:gd name="connsiteX24" fmla="*/ 14443 w 26745"/>
                <a:gd name="connsiteY24" fmla="*/ 28529 h 44576"/>
                <a:gd name="connsiteX25" fmla="*/ 20772 w 26745"/>
                <a:gd name="connsiteY25" fmla="*/ 25609 h 44576"/>
                <a:gd name="connsiteX26" fmla="*/ 23335 w 26745"/>
                <a:gd name="connsiteY26" fmla="*/ 16493 h 44576"/>
                <a:gd name="connsiteX27" fmla="*/ 20705 w 26745"/>
                <a:gd name="connsiteY27" fmla="*/ 7533 h 44576"/>
                <a:gd name="connsiteX28" fmla="*/ 14353 w 26745"/>
                <a:gd name="connsiteY28" fmla="*/ 4524 h 44576"/>
                <a:gd name="connsiteX29" fmla="*/ 8135 w 26745"/>
                <a:gd name="connsiteY29" fmla="*/ 7489 h 44576"/>
                <a:gd name="connsiteX30" fmla="*/ 5594 w 26745"/>
                <a:gd name="connsiteY30" fmla="*/ 1631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6745" h="44576">
                  <a:moveTo>
                    <a:pt x="1070" y="35750"/>
                  </a:moveTo>
                  <a:lnTo>
                    <a:pt x="6397" y="36552"/>
                  </a:lnTo>
                  <a:cubicBezTo>
                    <a:pt x="6619" y="38202"/>
                    <a:pt x="7244" y="39383"/>
                    <a:pt x="8269" y="40141"/>
                  </a:cubicBezTo>
                  <a:cubicBezTo>
                    <a:pt x="9628" y="41166"/>
                    <a:pt x="11478" y="41656"/>
                    <a:pt x="13841" y="41656"/>
                  </a:cubicBezTo>
                  <a:cubicBezTo>
                    <a:pt x="16382" y="41656"/>
                    <a:pt x="18343" y="41144"/>
                    <a:pt x="19725" y="40141"/>
                  </a:cubicBezTo>
                  <a:cubicBezTo>
                    <a:pt x="21107" y="39116"/>
                    <a:pt x="22043" y="37711"/>
                    <a:pt x="22533" y="35884"/>
                  </a:cubicBezTo>
                  <a:cubicBezTo>
                    <a:pt x="22823" y="34769"/>
                    <a:pt x="22957" y="32429"/>
                    <a:pt x="22934" y="28841"/>
                  </a:cubicBezTo>
                  <a:cubicBezTo>
                    <a:pt x="20549" y="31671"/>
                    <a:pt x="17563" y="33075"/>
                    <a:pt x="13975" y="33075"/>
                  </a:cubicBezTo>
                  <a:cubicBezTo>
                    <a:pt x="9517" y="33075"/>
                    <a:pt x="6085" y="31471"/>
                    <a:pt x="3655" y="28261"/>
                  </a:cubicBezTo>
                  <a:cubicBezTo>
                    <a:pt x="1226" y="25052"/>
                    <a:pt x="0" y="21196"/>
                    <a:pt x="0" y="16716"/>
                  </a:cubicBezTo>
                  <a:cubicBezTo>
                    <a:pt x="0" y="13640"/>
                    <a:pt x="557" y="10787"/>
                    <a:pt x="1672" y="8180"/>
                  </a:cubicBezTo>
                  <a:cubicBezTo>
                    <a:pt x="2786" y="5572"/>
                    <a:pt x="4413" y="3544"/>
                    <a:pt x="6530" y="2140"/>
                  </a:cubicBezTo>
                  <a:cubicBezTo>
                    <a:pt x="8648" y="713"/>
                    <a:pt x="11144" y="0"/>
                    <a:pt x="13997" y="0"/>
                  </a:cubicBezTo>
                  <a:cubicBezTo>
                    <a:pt x="17808" y="0"/>
                    <a:pt x="20951" y="1538"/>
                    <a:pt x="23447" y="4636"/>
                  </a:cubicBezTo>
                  <a:lnTo>
                    <a:pt x="23447" y="736"/>
                  </a:lnTo>
                  <a:lnTo>
                    <a:pt x="28506" y="736"/>
                  </a:lnTo>
                  <a:lnTo>
                    <a:pt x="28506" y="28707"/>
                  </a:lnTo>
                  <a:cubicBezTo>
                    <a:pt x="28506" y="33744"/>
                    <a:pt x="27994" y="37310"/>
                    <a:pt x="26968" y="39405"/>
                  </a:cubicBezTo>
                  <a:cubicBezTo>
                    <a:pt x="25943" y="41500"/>
                    <a:pt x="24316" y="43172"/>
                    <a:pt x="22087" y="44376"/>
                  </a:cubicBezTo>
                  <a:cubicBezTo>
                    <a:pt x="19859" y="45601"/>
                    <a:pt x="17117" y="46203"/>
                    <a:pt x="13885" y="46203"/>
                  </a:cubicBezTo>
                  <a:cubicBezTo>
                    <a:pt x="10030" y="46203"/>
                    <a:pt x="6909" y="45334"/>
                    <a:pt x="4524" y="43595"/>
                  </a:cubicBezTo>
                  <a:cubicBezTo>
                    <a:pt x="2117" y="41857"/>
                    <a:pt x="981" y="39249"/>
                    <a:pt x="1070" y="35750"/>
                  </a:cubicBezTo>
                  <a:close/>
                  <a:moveTo>
                    <a:pt x="5594" y="16315"/>
                  </a:moveTo>
                  <a:cubicBezTo>
                    <a:pt x="5594" y="20550"/>
                    <a:pt x="6441" y="23648"/>
                    <a:pt x="8113" y="25609"/>
                  </a:cubicBezTo>
                  <a:cubicBezTo>
                    <a:pt x="9807" y="27548"/>
                    <a:pt x="11902" y="28529"/>
                    <a:pt x="14443" y="28529"/>
                  </a:cubicBezTo>
                  <a:cubicBezTo>
                    <a:pt x="16961" y="28529"/>
                    <a:pt x="19079" y="27548"/>
                    <a:pt x="20772" y="25609"/>
                  </a:cubicBezTo>
                  <a:cubicBezTo>
                    <a:pt x="22466" y="23670"/>
                    <a:pt x="23335" y="20639"/>
                    <a:pt x="23335" y="16493"/>
                  </a:cubicBezTo>
                  <a:cubicBezTo>
                    <a:pt x="23335" y="12526"/>
                    <a:pt x="22466" y="9539"/>
                    <a:pt x="20705" y="7533"/>
                  </a:cubicBezTo>
                  <a:cubicBezTo>
                    <a:pt x="18945" y="5527"/>
                    <a:pt x="16827" y="4524"/>
                    <a:pt x="14353" y="4524"/>
                  </a:cubicBezTo>
                  <a:cubicBezTo>
                    <a:pt x="11924" y="4524"/>
                    <a:pt x="9851" y="5505"/>
                    <a:pt x="8135" y="7489"/>
                  </a:cubicBezTo>
                  <a:cubicBezTo>
                    <a:pt x="6463" y="9472"/>
                    <a:pt x="5594" y="12414"/>
                    <a:pt x="5594" y="1631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6" name="자유형: 도형 28"/>
            <p:cNvSpPr/>
            <p:nvPr/>
          </p:nvSpPr>
          <p:spPr>
            <a:xfrm>
              <a:off x="9587258" y="6622565"/>
              <a:ext cx="28974" cy="44576"/>
            </a:xfrm>
            <a:custGeom>
              <a:avLst/>
              <a:gdLst>
                <a:gd name="connsiteX0" fmla="*/ 2853 w 28974"/>
                <a:gd name="connsiteY0" fmla="*/ 44777 h 44576"/>
                <a:gd name="connsiteX1" fmla="*/ 2251 w 28974"/>
                <a:gd name="connsiteY1" fmla="*/ 39628 h 44576"/>
                <a:gd name="connsiteX2" fmla="*/ 5394 w 28974"/>
                <a:gd name="connsiteY2" fmla="*/ 40118 h 44576"/>
                <a:gd name="connsiteX3" fmla="*/ 8313 w 28974"/>
                <a:gd name="connsiteY3" fmla="*/ 39517 h 44576"/>
                <a:gd name="connsiteX4" fmla="*/ 10119 w 28974"/>
                <a:gd name="connsiteY4" fmla="*/ 37823 h 44576"/>
                <a:gd name="connsiteX5" fmla="*/ 11790 w 28974"/>
                <a:gd name="connsiteY5" fmla="*/ 33744 h 44576"/>
                <a:gd name="connsiteX6" fmla="*/ 12281 w 28974"/>
                <a:gd name="connsiteY6" fmla="*/ 32407 h 44576"/>
                <a:gd name="connsiteX7" fmla="*/ 0 w 28974"/>
                <a:gd name="connsiteY7" fmla="*/ 0 h 44576"/>
                <a:gd name="connsiteX8" fmla="*/ 5906 w 28974"/>
                <a:gd name="connsiteY8" fmla="*/ 0 h 44576"/>
                <a:gd name="connsiteX9" fmla="*/ 12637 w 28974"/>
                <a:gd name="connsiteY9" fmla="*/ 18744 h 44576"/>
                <a:gd name="connsiteX10" fmla="*/ 14978 w 28974"/>
                <a:gd name="connsiteY10" fmla="*/ 26233 h 44576"/>
                <a:gd name="connsiteX11" fmla="*/ 17229 w 28974"/>
                <a:gd name="connsiteY11" fmla="*/ 18856 h 44576"/>
                <a:gd name="connsiteX12" fmla="*/ 24138 w 28974"/>
                <a:gd name="connsiteY12" fmla="*/ 0 h 44576"/>
                <a:gd name="connsiteX13" fmla="*/ 29621 w 28974"/>
                <a:gd name="connsiteY13" fmla="*/ 0 h 44576"/>
                <a:gd name="connsiteX14" fmla="*/ 17318 w 28974"/>
                <a:gd name="connsiteY14" fmla="*/ 32897 h 44576"/>
                <a:gd name="connsiteX15" fmla="*/ 14242 w 28974"/>
                <a:gd name="connsiteY15" fmla="*/ 40230 h 44576"/>
                <a:gd name="connsiteX16" fmla="*/ 10899 w 28974"/>
                <a:gd name="connsiteY16" fmla="*/ 44197 h 44576"/>
                <a:gd name="connsiteX17" fmla="*/ 6397 w 28974"/>
                <a:gd name="connsiteY17" fmla="*/ 45468 h 44576"/>
                <a:gd name="connsiteX18" fmla="*/ 2853 w 28974"/>
                <a:gd name="connsiteY18" fmla="*/ 44777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974" h="44576">
                  <a:moveTo>
                    <a:pt x="2853" y="44777"/>
                  </a:moveTo>
                  <a:lnTo>
                    <a:pt x="2251" y="39628"/>
                  </a:lnTo>
                  <a:cubicBezTo>
                    <a:pt x="3455" y="39962"/>
                    <a:pt x="4502" y="40118"/>
                    <a:pt x="5394" y="40118"/>
                  </a:cubicBezTo>
                  <a:cubicBezTo>
                    <a:pt x="6620" y="40118"/>
                    <a:pt x="7578" y="39918"/>
                    <a:pt x="8313" y="39517"/>
                  </a:cubicBezTo>
                  <a:cubicBezTo>
                    <a:pt x="9049" y="39116"/>
                    <a:pt x="9651" y="38536"/>
                    <a:pt x="10119" y="37823"/>
                  </a:cubicBezTo>
                  <a:cubicBezTo>
                    <a:pt x="10475" y="37266"/>
                    <a:pt x="11033" y="35906"/>
                    <a:pt x="11790" y="33744"/>
                  </a:cubicBezTo>
                  <a:cubicBezTo>
                    <a:pt x="11902" y="33432"/>
                    <a:pt x="12058" y="32986"/>
                    <a:pt x="12281" y="32407"/>
                  </a:cubicBezTo>
                  <a:lnTo>
                    <a:pt x="0" y="0"/>
                  </a:lnTo>
                  <a:lnTo>
                    <a:pt x="5906" y="0"/>
                  </a:lnTo>
                  <a:lnTo>
                    <a:pt x="12637" y="18744"/>
                  </a:lnTo>
                  <a:cubicBezTo>
                    <a:pt x="13507" y="21129"/>
                    <a:pt x="14287" y="23625"/>
                    <a:pt x="14978" y="26233"/>
                  </a:cubicBezTo>
                  <a:cubicBezTo>
                    <a:pt x="15602" y="23714"/>
                    <a:pt x="16359" y="21263"/>
                    <a:pt x="17229" y="18856"/>
                  </a:cubicBezTo>
                  <a:lnTo>
                    <a:pt x="24138" y="0"/>
                  </a:lnTo>
                  <a:lnTo>
                    <a:pt x="29621" y="0"/>
                  </a:lnTo>
                  <a:lnTo>
                    <a:pt x="17318" y="32897"/>
                  </a:lnTo>
                  <a:cubicBezTo>
                    <a:pt x="16003" y="36441"/>
                    <a:pt x="14978" y="38893"/>
                    <a:pt x="14242" y="40230"/>
                  </a:cubicBezTo>
                  <a:cubicBezTo>
                    <a:pt x="13261" y="42035"/>
                    <a:pt x="12147" y="43373"/>
                    <a:pt x="10899" y="44197"/>
                  </a:cubicBezTo>
                  <a:cubicBezTo>
                    <a:pt x="9651" y="45044"/>
                    <a:pt x="8135" y="45468"/>
                    <a:pt x="6397" y="45468"/>
                  </a:cubicBezTo>
                  <a:cubicBezTo>
                    <a:pt x="5349" y="45445"/>
                    <a:pt x="4168" y="45222"/>
                    <a:pt x="2853" y="4477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7" name="자유형: 도형 29"/>
            <p:cNvSpPr/>
            <p:nvPr/>
          </p:nvSpPr>
          <p:spPr>
            <a:xfrm>
              <a:off x="8964130" y="6504683"/>
              <a:ext cx="86923" cy="91381"/>
            </a:xfrm>
            <a:custGeom>
              <a:avLst/>
              <a:gdLst>
                <a:gd name="connsiteX0" fmla="*/ 62562 w 86923"/>
                <a:gd name="connsiteY0" fmla="*/ 92518 h 91381"/>
                <a:gd name="connsiteX1" fmla="*/ 42102 w 86923"/>
                <a:gd name="connsiteY1" fmla="*/ 92518 h 91381"/>
                <a:gd name="connsiteX2" fmla="*/ 42102 w 86923"/>
                <a:gd name="connsiteY2" fmla="*/ 83112 h 91381"/>
                <a:gd name="connsiteX3" fmla="*/ 8581 w 86923"/>
                <a:gd name="connsiteY3" fmla="*/ 83112 h 91381"/>
                <a:gd name="connsiteX4" fmla="*/ 2340 w 86923"/>
                <a:gd name="connsiteY4" fmla="*/ 80950 h 91381"/>
                <a:gd name="connsiteX5" fmla="*/ 0 w 86923"/>
                <a:gd name="connsiteY5" fmla="*/ 75222 h 91381"/>
                <a:gd name="connsiteX6" fmla="*/ 0 w 86923"/>
                <a:gd name="connsiteY6" fmla="*/ 1872 h 91381"/>
                <a:gd name="connsiteX7" fmla="*/ 20438 w 86923"/>
                <a:gd name="connsiteY7" fmla="*/ 1872 h 91381"/>
                <a:gd name="connsiteX8" fmla="*/ 20438 w 86923"/>
                <a:gd name="connsiteY8" fmla="*/ 69940 h 91381"/>
                <a:gd name="connsiteX9" fmla="*/ 42102 w 86923"/>
                <a:gd name="connsiteY9" fmla="*/ 69940 h 91381"/>
                <a:gd name="connsiteX10" fmla="*/ 42102 w 86923"/>
                <a:gd name="connsiteY10" fmla="*/ 49814 h 91381"/>
                <a:gd name="connsiteX11" fmla="*/ 25743 w 86923"/>
                <a:gd name="connsiteY11" fmla="*/ 49814 h 91381"/>
                <a:gd name="connsiteX12" fmla="*/ 25743 w 86923"/>
                <a:gd name="connsiteY12" fmla="*/ 36642 h 91381"/>
                <a:gd name="connsiteX13" fmla="*/ 42102 w 86923"/>
                <a:gd name="connsiteY13" fmla="*/ 36642 h 91381"/>
                <a:gd name="connsiteX14" fmla="*/ 42102 w 86923"/>
                <a:gd name="connsiteY14" fmla="*/ 0 h 91381"/>
                <a:gd name="connsiteX15" fmla="*/ 62540 w 86923"/>
                <a:gd name="connsiteY15" fmla="*/ 0 h 91381"/>
                <a:gd name="connsiteX16" fmla="*/ 62540 w 86923"/>
                <a:gd name="connsiteY16" fmla="*/ 92518 h 91381"/>
                <a:gd name="connsiteX17" fmla="*/ 87302 w 86923"/>
                <a:gd name="connsiteY17" fmla="*/ 92518 h 91381"/>
                <a:gd name="connsiteX18" fmla="*/ 66842 w 86923"/>
                <a:gd name="connsiteY18" fmla="*/ 92518 h 91381"/>
                <a:gd name="connsiteX19" fmla="*/ 66842 w 86923"/>
                <a:gd name="connsiteY19" fmla="*/ 0 h 91381"/>
                <a:gd name="connsiteX20" fmla="*/ 87280 w 86923"/>
                <a:gd name="connsiteY20" fmla="*/ 0 h 91381"/>
                <a:gd name="connsiteX21" fmla="*/ 87280 w 86923"/>
                <a:gd name="connsiteY21" fmla="*/ 92518 h 91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6923" h="91381">
                  <a:moveTo>
                    <a:pt x="62562" y="92518"/>
                  </a:moveTo>
                  <a:lnTo>
                    <a:pt x="42102" y="92518"/>
                  </a:lnTo>
                  <a:lnTo>
                    <a:pt x="42102" y="83112"/>
                  </a:lnTo>
                  <a:lnTo>
                    <a:pt x="8581" y="83112"/>
                  </a:lnTo>
                  <a:cubicBezTo>
                    <a:pt x="5995" y="83112"/>
                    <a:pt x="3900" y="82399"/>
                    <a:pt x="2340" y="80950"/>
                  </a:cubicBezTo>
                  <a:cubicBezTo>
                    <a:pt x="780" y="79501"/>
                    <a:pt x="0" y="77607"/>
                    <a:pt x="0" y="75222"/>
                  </a:cubicBezTo>
                  <a:lnTo>
                    <a:pt x="0" y="1872"/>
                  </a:lnTo>
                  <a:lnTo>
                    <a:pt x="20438" y="1872"/>
                  </a:lnTo>
                  <a:lnTo>
                    <a:pt x="20438" y="69940"/>
                  </a:lnTo>
                  <a:lnTo>
                    <a:pt x="42102" y="69940"/>
                  </a:lnTo>
                  <a:lnTo>
                    <a:pt x="42102" y="49814"/>
                  </a:lnTo>
                  <a:lnTo>
                    <a:pt x="25743" y="49814"/>
                  </a:lnTo>
                  <a:lnTo>
                    <a:pt x="25743" y="36642"/>
                  </a:lnTo>
                  <a:lnTo>
                    <a:pt x="42102" y="36642"/>
                  </a:lnTo>
                  <a:lnTo>
                    <a:pt x="42102" y="0"/>
                  </a:lnTo>
                  <a:lnTo>
                    <a:pt x="62540" y="0"/>
                  </a:lnTo>
                  <a:lnTo>
                    <a:pt x="62540" y="92518"/>
                  </a:lnTo>
                  <a:close/>
                  <a:moveTo>
                    <a:pt x="87302" y="92518"/>
                  </a:moveTo>
                  <a:lnTo>
                    <a:pt x="66842" y="92518"/>
                  </a:lnTo>
                  <a:lnTo>
                    <a:pt x="66842" y="0"/>
                  </a:lnTo>
                  <a:lnTo>
                    <a:pt x="87280" y="0"/>
                  </a:lnTo>
                  <a:lnTo>
                    <a:pt x="87280" y="925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8" name="자유형: 도형 30"/>
            <p:cNvSpPr/>
            <p:nvPr/>
          </p:nvSpPr>
          <p:spPr>
            <a:xfrm>
              <a:off x="9062665" y="6505798"/>
              <a:ext cx="93609" cy="89152"/>
            </a:xfrm>
            <a:custGeom>
              <a:avLst/>
              <a:gdLst>
                <a:gd name="connsiteX0" fmla="*/ 57458 w 93609"/>
                <a:gd name="connsiteY0" fmla="*/ 77295 h 89152"/>
                <a:gd name="connsiteX1" fmla="*/ 95081 w 93609"/>
                <a:gd name="connsiteY1" fmla="*/ 77295 h 89152"/>
                <a:gd name="connsiteX2" fmla="*/ 95081 w 93609"/>
                <a:gd name="connsiteY2" fmla="*/ 90467 h 89152"/>
                <a:gd name="connsiteX3" fmla="*/ 0 w 93609"/>
                <a:gd name="connsiteY3" fmla="*/ 90467 h 89152"/>
                <a:gd name="connsiteX4" fmla="*/ 0 w 93609"/>
                <a:gd name="connsiteY4" fmla="*/ 77295 h 89152"/>
                <a:gd name="connsiteX5" fmla="*/ 36998 w 93609"/>
                <a:gd name="connsiteY5" fmla="*/ 77295 h 89152"/>
                <a:gd name="connsiteX6" fmla="*/ 36998 w 93609"/>
                <a:gd name="connsiteY6" fmla="*/ 59242 h 89152"/>
                <a:gd name="connsiteX7" fmla="*/ 57436 w 93609"/>
                <a:gd name="connsiteY7" fmla="*/ 59242 h 89152"/>
                <a:gd name="connsiteX8" fmla="*/ 57436 w 93609"/>
                <a:gd name="connsiteY8" fmla="*/ 77295 h 89152"/>
                <a:gd name="connsiteX9" fmla="*/ 76113 w 93609"/>
                <a:gd name="connsiteY9" fmla="*/ 8247 h 89152"/>
                <a:gd name="connsiteX10" fmla="*/ 87725 w 93609"/>
                <a:gd name="connsiteY10" fmla="*/ 28105 h 89152"/>
                <a:gd name="connsiteX11" fmla="*/ 76113 w 93609"/>
                <a:gd name="connsiteY11" fmla="*/ 48075 h 89152"/>
                <a:gd name="connsiteX12" fmla="*/ 48164 w 93609"/>
                <a:gd name="connsiteY12" fmla="*/ 56411 h 89152"/>
                <a:gd name="connsiteX13" fmla="*/ 20304 w 93609"/>
                <a:gd name="connsiteY13" fmla="*/ 48075 h 89152"/>
                <a:gd name="connsiteX14" fmla="*/ 8804 w 93609"/>
                <a:gd name="connsiteY14" fmla="*/ 28105 h 89152"/>
                <a:gd name="connsiteX15" fmla="*/ 20304 w 93609"/>
                <a:gd name="connsiteY15" fmla="*/ 8247 h 89152"/>
                <a:gd name="connsiteX16" fmla="*/ 48164 w 93609"/>
                <a:gd name="connsiteY16" fmla="*/ 0 h 89152"/>
                <a:gd name="connsiteX17" fmla="*/ 76113 w 93609"/>
                <a:gd name="connsiteY17" fmla="*/ 8247 h 89152"/>
                <a:gd name="connsiteX18" fmla="*/ 34836 w 93609"/>
                <a:gd name="connsiteY18" fmla="*/ 17563 h 89152"/>
                <a:gd name="connsiteX19" fmla="*/ 29242 w 93609"/>
                <a:gd name="connsiteY19" fmla="*/ 28217 h 89152"/>
                <a:gd name="connsiteX20" fmla="*/ 34836 w 93609"/>
                <a:gd name="connsiteY20" fmla="*/ 38781 h 89152"/>
                <a:gd name="connsiteX21" fmla="*/ 48253 w 93609"/>
                <a:gd name="connsiteY21" fmla="*/ 43261 h 89152"/>
                <a:gd name="connsiteX22" fmla="*/ 61671 w 93609"/>
                <a:gd name="connsiteY22" fmla="*/ 38781 h 89152"/>
                <a:gd name="connsiteX23" fmla="*/ 67265 w 93609"/>
                <a:gd name="connsiteY23" fmla="*/ 28217 h 89152"/>
                <a:gd name="connsiteX24" fmla="*/ 61671 w 93609"/>
                <a:gd name="connsiteY24" fmla="*/ 17563 h 89152"/>
                <a:gd name="connsiteX25" fmla="*/ 48253 w 93609"/>
                <a:gd name="connsiteY25" fmla="*/ 13172 h 89152"/>
                <a:gd name="connsiteX26" fmla="*/ 34836 w 93609"/>
                <a:gd name="connsiteY26" fmla="*/ 17563 h 89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3609" h="89152">
                  <a:moveTo>
                    <a:pt x="57458" y="77295"/>
                  </a:moveTo>
                  <a:lnTo>
                    <a:pt x="95081" y="77295"/>
                  </a:lnTo>
                  <a:lnTo>
                    <a:pt x="95081" y="90467"/>
                  </a:lnTo>
                  <a:lnTo>
                    <a:pt x="0" y="90467"/>
                  </a:lnTo>
                  <a:lnTo>
                    <a:pt x="0" y="77295"/>
                  </a:lnTo>
                  <a:lnTo>
                    <a:pt x="36998" y="77295"/>
                  </a:lnTo>
                  <a:lnTo>
                    <a:pt x="36998" y="59242"/>
                  </a:lnTo>
                  <a:lnTo>
                    <a:pt x="57436" y="59242"/>
                  </a:lnTo>
                  <a:lnTo>
                    <a:pt x="57436" y="77295"/>
                  </a:lnTo>
                  <a:close/>
                  <a:moveTo>
                    <a:pt x="76113" y="8247"/>
                  </a:moveTo>
                  <a:cubicBezTo>
                    <a:pt x="83847" y="13752"/>
                    <a:pt x="87725" y="20371"/>
                    <a:pt x="87725" y="28105"/>
                  </a:cubicBezTo>
                  <a:cubicBezTo>
                    <a:pt x="87725" y="35861"/>
                    <a:pt x="83847" y="42503"/>
                    <a:pt x="76113" y="48075"/>
                  </a:cubicBezTo>
                  <a:cubicBezTo>
                    <a:pt x="68380" y="53625"/>
                    <a:pt x="59063" y="56411"/>
                    <a:pt x="48164" y="56411"/>
                  </a:cubicBezTo>
                  <a:cubicBezTo>
                    <a:pt x="37265" y="56411"/>
                    <a:pt x="27971" y="53625"/>
                    <a:pt x="20304" y="48075"/>
                  </a:cubicBezTo>
                  <a:cubicBezTo>
                    <a:pt x="12637" y="42526"/>
                    <a:pt x="8804" y="35861"/>
                    <a:pt x="8804" y="28105"/>
                  </a:cubicBezTo>
                  <a:cubicBezTo>
                    <a:pt x="8804" y="20349"/>
                    <a:pt x="12637" y="13729"/>
                    <a:pt x="20304" y="8247"/>
                  </a:cubicBezTo>
                  <a:cubicBezTo>
                    <a:pt x="27971" y="2741"/>
                    <a:pt x="37265" y="0"/>
                    <a:pt x="48164" y="0"/>
                  </a:cubicBezTo>
                  <a:cubicBezTo>
                    <a:pt x="59063" y="0"/>
                    <a:pt x="68380" y="2764"/>
                    <a:pt x="76113" y="8247"/>
                  </a:cubicBezTo>
                  <a:close/>
                  <a:moveTo>
                    <a:pt x="34836" y="17563"/>
                  </a:moveTo>
                  <a:cubicBezTo>
                    <a:pt x="31114" y="20483"/>
                    <a:pt x="29242" y="24027"/>
                    <a:pt x="29242" y="28217"/>
                  </a:cubicBezTo>
                  <a:cubicBezTo>
                    <a:pt x="29242" y="32273"/>
                    <a:pt x="31114" y="35795"/>
                    <a:pt x="34836" y="38781"/>
                  </a:cubicBezTo>
                  <a:cubicBezTo>
                    <a:pt x="38558" y="41768"/>
                    <a:pt x="43038" y="43261"/>
                    <a:pt x="48253" y="43261"/>
                  </a:cubicBezTo>
                  <a:cubicBezTo>
                    <a:pt x="53469" y="43261"/>
                    <a:pt x="57926" y="41768"/>
                    <a:pt x="61671" y="38781"/>
                  </a:cubicBezTo>
                  <a:cubicBezTo>
                    <a:pt x="65393" y="35795"/>
                    <a:pt x="67265" y="32273"/>
                    <a:pt x="67265" y="28217"/>
                  </a:cubicBezTo>
                  <a:cubicBezTo>
                    <a:pt x="67265" y="24027"/>
                    <a:pt x="65393" y="20483"/>
                    <a:pt x="61671" y="17563"/>
                  </a:cubicBezTo>
                  <a:cubicBezTo>
                    <a:pt x="57949" y="14643"/>
                    <a:pt x="53469" y="13172"/>
                    <a:pt x="48253" y="13172"/>
                  </a:cubicBezTo>
                  <a:cubicBezTo>
                    <a:pt x="43038" y="13172"/>
                    <a:pt x="38580" y="14621"/>
                    <a:pt x="34836" y="17563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9" name="자유형: 도형 31"/>
            <p:cNvSpPr/>
            <p:nvPr/>
          </p:nvSpPr>
          <p:spPr>
            <a:xfrm>
              <a:off x="9199737" y="6496303"/>
              <a:ext cx="86923" cy="104754"/>
            </a:xfrm>
            <a:custGeom>
              <a:avLst/>
              <a:gdLst>
                <a:gd name="connsiteX0" fmla="*/ 55876 w 86923"/>
                <a:gd name="connsiteY0" fmla="*/ 95772 h 104753"/>
                <a:gd name="connsiteX1" fmla="*/ 8960 w 86923"/>
                <a:gd name="connsiteY1" fmla="*/ 95772 h 104753"/>
                <a:gd name="connsiteX2" fmla="*/ 2452 w 86923"/>
                <a:gd name="connsiteY2" fmla="*/ 93320 h 104753"/>
                <a:gd name="connsiteX3" fmla="*/ 0 w 86923"/>
                <a:gd name="connsiteY3" fmla="*/ 86812 h 104753"/>
                <a:gd name="connsiteX4" fmla="*/ 0 w 86923"/>
                <a:gd name="connsiteY4" fmla="*/ 3834 h 104753"/>
                <a:gd name="connsiteX5" fmla="*/ 21330 w 86923"/>
                <a:gd name="connsiteY5" fmla="*/ 3834 h 104753"/>
                <a:gd name="connsiteX6" fmla="*/ 21330 w 86923"/>
                <a:gd name="connsiteY6" fmla="*/ 33276 h 104753"/>
                <a:gd name="connsiteX7" fmla="*/ 34546 w 86923"/>
                <a:gd name="connsiteY7" fmla="*/ 33276 h 104753"/>
                <a:gd name="connsiteX8" fmla="*/ 34546 w 86923"/>
                <a:gd name="connsiteY8" fmla="*/ 3834 h 104753"/>
                <a:gd name="connsiteX9" fmla="*/ 55876 w 86923"/>
                <a:gd name="connsiteY9" fmla="*/ 3834 h 104753"/>
                <a:gd name="connsiteX10" fmla="*/ 55876 w 86923"/>
                <a:gd name="connsiteY10" fmla="*/ 95772 h 104753"/>
                <a:gd name="connsiteX11" fmla="*/ 21330 w 86923"/>
                <a:gd name="connsiteY11" fmla="*/ 80839 h 104753"/>
                <a:gd name="connsiteX12" fmla="*/ 34546 w 86923"/>
                <a:gd name="connsiteY12" fmla="*/ 80839 h 104753"/>
                <a:gd name="connsiteX13" fmla="*/ 34546 w 86923"/>
                <a:gd name="connsiteY13" fmla="*/ 48209 h 104753"/>
                <a:gd name="connsiteX14" fmla="*/ 21330 w 86923"/>
                <a:gd name="connsiteY14" fmla="*/ 48209 h 104753"/>
                <a:gd name="connsiteX15" fmla="*/ 21330 w 86923"/>
                <a:gd name="connsiteY15" fmla="*/ 80839 h 104753"/>
                <a:gd name="connsiteX16" fmla="*/ 87458 w 86923"/>
                <a:gd name="connsiteY16" fmla="*/ 104954 h 104753"/>
                <a:gd name="connsiteX17" fmla="*/ 66128 w 86923"/>
                <a:gd name="connsiteY17" fmla="*/ 104954 h 104753"/>
                <a:gd name="connsiteX18" fmla="*/ 66128 w 86923"/>
                <a:gd name="connsiteY18" fmla="*/ 0 h 104753"/>
                <a:gd name="connsiteX19" fmla="*/ 87458 w 86923"/>
                <a:gd name="connsiteY19" fmla="*/ 0 h 104753"/>
                <a:gd name="connsiteX20" fmla="*/ 87458 w 86923"/>
                <a:gd name="connsiteY20" fmla="*/ 104954 h 10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6923" h="104753">
                  <a:moveTo>
                    <a:pt x="55876" y="95772"/>
                  </a:moveTo>
                  <a:lnTo>
                    <a:pt x="8960" y="95772"/>
                  </a:lnTo>
                  <a:cubicBezTo>
                    <a:pt x="6263" y="95772"/>
                    <a:pt x="4079" y="94947"/>
                    <a:pt x="2452" y="93320"/>
                  </a:cubicBezTo>
                  <a:cubicBezTo>
                    <a:pt x="825" y="91693"/>
                    <a:pt x="0" y="89509"/>
                    <a:pt x="0" y="86812"/>
                  </a:cubicBezTo>
                  <a:lnTo>
                    <a:pt x="0" y="3834"/>
                  </a:lnTo>
                  <a:lnTo>
                    <a:pt x="21330" y="3834"/>
                  </a:lnTo>
                  <a:lnTo>
                    <a:pt x="21330" y="33276"/>
                  </a:lnTo>
                  <a:lnTo>
                    <a:pt x="34546" y="33276"/>
                  </a:lnTo>
                  <a:lnTo>
                    <a:pt x="34546" y="3834"/>
                  </a:lnTo>
                  <a:lnTo>
                    <a:pt x="55876" y="3834"/>
                  </a:lnTo>
                  <a:lnTo>
                    <a:pt x="55876" y="95772"/>
                  </a:lnTo>
                  <a:close/>
                  <a:moveTo>
                    <a:pt x="21330" y="80839"/>
                  </a:moveTo>
                  <a:lnTo>
                    <a:pt x="34546" y="80839"/>
                  </a:lnTo>
                  <a:lnTo>
                    <a:pt x="34546" y="48209"/>
                  </a:lnTo>
                  <a:lnTo>
                    <a:pt x="21330" y="48209"/>
                  </a:lnTo>
                  <a:lnTo>
                    <a:pt x="21330" y="80839"/>
                  </a:lnTo>
                  <a:close/>
                  <a:moveTo>
                    <a:pt x="87458" y="104954"/>
                  </a:moveTo>
                  <a:lnTo>
                    <a:pt x="66128" y="104954"/>
                  </a:lnTo>
                  <a:lnTo>
                    <a:pt x="66128" y="0"/>
                  </a:lnTo>
                  <a:lnTo>
                    <a:pt x="87458" y="0"/>
                  </a:lnTo>
                  <a:lnTo>
                    <a:pt x="87458" y="104954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30" name="자유형: 도형 36"/>
            <p:cNvSpPr/>
            <p:nvPr/>
          </p:nvSpPr>
          <p:spPr>
            <a:xfrm>
              <a:off x="9304223" y="6496526"/>
              <a:ext cx="93609" cy="100296"/>
            </a:xfrm>
            <a:custGeom>
              <a:avLst/>
              <a:gdLst>
                <a:gd name="connsiteX0" fmla="*/ 72547 w 93609"/>
                <a:gd name="connsiteY0" fmla="*/ 72302 h 100296"/>
                <a:gd name="connsiteX1" fmla="*/ 53981 w 93609"/>
                <a:gd name="connsiteY1" fmla="*/ 72302 h 100296"/>
                <a:gd name="connsiteX2" fmla="*/ 53981 w 93609"/>
                <a:gd name="connsiteY2" fmla="*/ 36686 h 100296"/>
                <a:gd name="connsiteX3" fmla="*/ 49925 w 93609"/>
                <a:gd name="connsiteY3" fmla="*/ 36686 h 100296"/>
                <a:gd name="connsiteX4" fmla="*/ 42236 w 93609"/>
                <a:gd name="connsiteY4" fmla="*/ 53647 h 100296"/>
                <a:gd name="connsiteX5" fmla="*/ 25809 w 93609"/>
                <a:gd name="connsiteY5" fmla="*/ 59955 h 100296"/>
                <a:gd name="connsiteX6" fmla="*/ 8001 w 93609"/>
                <a:gd name="connsiteY6" fmla="*/ 51352 h 100296"/>
                <a:gd name="connsiteX7" fmla="*/ 0 w 93609"/>
                <a:gd name="connsiteY7" fmla="*/ 29443 h 100296"/>
                <a:gd name="connsiteX8" fmla="*/ 8001 w 93609"/>
                <a:gd name="connsiteY8" fmla="*/ 7979 h 100296"/>
                <a:gd name="connsiteX9" fmla="*/ 25809 w 93609"/>
                <a:gd name="connsiteY9" fmla="*/ 22 h 100296"/>
                <a:gd name="connsiteX10" fmla="*/ 42013 w 93609"/>
                <a:gd name="connsiteY10" fmla="*/ 5238 h 100296"/>
                <a:gd name="connsiteX11" fmla="*/ 49903 w 93609"/>
                <a:gd name="connsiteY11" fmla="*/ 21775 h 100296"/>
                <a:gd name="connsiteX12" fmla="*/ 53959 w 93609"/>
                <a:gd name="connsiteY12" fmla="*/ 21775 h 100296"/>
                <a:gd name="connsiteX13" fmla="*/ 53959 w 93609"/>
                <a:gd name="connsiteY13" fmla="*/ 0 h 100296"/>
                <a:gd name="connsiteX14" fmla="*/ 72525 w 93609"/>
                <a:gd name="connsiteY14" fmla="*/ 0 h 100296"/>
                <a:gd name="connsiteX15" fmla="*/ 72525 w 93609"/>
                <a:gd name="connsiteY15" fmla="*/ 72302 h 100296"/>
                <a:gd name="connsiteX16" fmla="*/ 12414 w 93609"/>
                <a:gd name="connsiteY16" fmla="*/ 62273 h 100296"/>
                <a:gd name="connsiteX17" fmla="*/ 33744 w 93609"/>
                <a:gd name="connsiteY17" fmla="*/ 62273 h 100296"/>
                <a:gd name="connsiteX18" fmla="*/ 33744 w 93609"/>
                <a:gd name="connsiteY18" fmla="*/ 87436 h 100296"/>
                <a:gd name="connsiteX19" fmla="*/ 95593 w 93609"/>
                <a:gd name="connsiteY19" fmla="*/ 87436 h 100296"/>
                <a:gd name="connsiteX20" fmla="*/ 95593 w 93609"/>
                <a:gd name="connsiteY20" fmla="*/ 102369 h 100296"/>
                <a:gd name="connsiteX21" fmla="*/ 21374 w 93609"/>
                <a:gd name="connsiteY21" fmla="*/ 102369 h 100296"/>
                <a:gd name="connsiteX22" fmla="*/ 14866 w 93609"/>
                <a:gd name="connsiteY22" fmla="*/ 99917 h 100296"/>
                <a:gd name="connsiteX23" fmla="*/ 12414 w 93609"/>
                <a:gd name="connsiteY23" fmla="*/ 93409 h 100296"/>
                <a:gd name="connsiteX24" fmla="*/ 12414 w 93609"/>
                <a:gd name="connsiteY24" fmla="*/ 62273 h 100296"/>
                <a:gd name="connsiteX25" fmla="*/ 21263 w 93609"/>
                <a:gd name="connsiteY25" fmla="*/ 19301 h 100296"/>
                <a:gd name="connsiteX26" fmla="*/ 19457 w 93609"/>
                <a:gd name="connsiteY26" fmla="*/ 29955 h 100296"/>
                <a:gd name="connsiteX27" fmla="*/ 21263 w 93609"/>
                <a:gd name="connsiteY27" fmla="*/ 40497 h 100296"/>
                <a:gd name="connsiteX28" fmla="*/ 25854 w 93609"/>
                <a:gd name="connsiteY28" fmla="*/ 44977 h 100296"/>
                <a:gd name="connsiteX29" fmla="*/ 30869 w 93609"/>
                <a:gd name="connsiteY29" fmla="*/ 40497 h 100296"/>
                <a:gd name="connsiteX30" fmla="*/ 32897 w 93609"/>
                <a:gd name="connsiteY30" fmla="*/ 29955 h 100296"/>
                <a:gd name="connsiteX31" fmla="*/ 30869 w 93609"/>
                <a:gd name="connsiteY31" fmla="*/ 19301 h 100296"/>
                <a:gd name="connsiteX32" fmla="*/ 25854 w 93609"/>
                <a:gd name="connsiteY32" fmla="*/ 14911 h 100296"/>
                <a:gd name="connsiteX33" fmla="*/ 21263 w 93609"/>
                <a:gd name="connsiteY33" fmla="*/ 19301 h 100296"/>
                <a:gd name="connsiteX34" fmla="*/ 94100 w 93609"/>
                <a:gd name="connsiteY34" fmla="*/ 72302 h 100296"/>
                <a:gd name="connsiteX35" fmla="*/ 75534 w 93609"/>
                <a:gd name="connsiteY35" fmla="*/ 72302 h 100296"/>
                <a:gd name="connsiteX36" fmla="*/ 75534 w 93609"/>
                <a:gd name="connsiteY36" fmla="*/ 0 h 100296"/>
                <a:gd name="connsiteX37" fmla="*/ 94100 w 93609"/>
                <a:gd name="connsiteY37" fmla="*/ 0 h 100296"/>
                <a:gd name="connsiteX38" fmla="*/ 94100 w 93609"/>
                <a:gd name="connsiteY38" fmla="*/ 72302 h 10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3609" h="100296">
                  <a:moveTo>
                    <a:pt x="72547" y="72302"/>
                  </a:moveTo>
                  <a:lnTo>
                    <a:pt x="53981" y="72302"/>
                  </a:lnTo>
                  <a:lnTo>
                    <a:pt x="53981" y="36686"/>
                  </a:lnTo>
                  <a:lnTo>
                    <a:pt x="49925" y="36686"/>
                  </a:lnTo>
                  <a:cubicBezTo>
                    <a:pt x="49078" y="43796"/>
                    <a:pt x="46515" y="49435"/>
                    <a:pt x="42236" y="53647"/>
                  </a:cubicBezTo>
                  <a:cubicBezTo>
                    <a:pt x="37979" y="57837"/>
                    <a:pt x="32496" y="59955"/>
                    <a:pt x="25809" y="59955"/>
                  </a:cubicBezTo>
                  <a:cubicBezTo>
                    <a:pt x="19257" y="59955"/>
                    <a:pt x="13328" y="57080"/>
                    <a:pt x="8001" y="51352"/>
                  </a:cubicBezTo>
                  <a:cubicBezTo>
                    <a:pt x="2675" y="45601"/>
                    <a:pt x="0" y="38313"/>
                    <a:pt x="0" y="29443"/>
                  </a:cubicBezTo>
                  <a:cubicBezTo>
                    <a:pt x="0" y="20438"/>
                    <a:pt x="2675" y="13284"/>
                    <a:pt x="8001" y="7979"/>
                  </a:cubicBezTo>
                  <a:cubicBezTo>
                    <a:pt x="13328" y="2675"/>
                    <a:pt x="19279" y="22"/>
                    <a:pt x="25809" y="22"/>
                  </a:cubicBezTo>
                  <a:cubicBezTo>
                    <a:pt x="32496" y="22"/>
                    <a:pt x="37890" y="1761"/>
                    <a:pt x="42013" y="5238"/>
                  </a:cubicBezTo>
                  <a:cubicBezTo>
                    <a:pt x="46136" y="8715"/>
                    <a:pt x="48766" y="14220"/>
                    <a:pt x="49903" y="21775"/>
                  </a:cubicBezTo>
                  <a:lnTo>
                    <a:pt x="53959" y="21775"/>
                  </a:lnTo>
                  <a:lnTo>
                    <a:pt x="53959" y="0"/>
                  </a:lnTo>
                  <a:lnTo>
                    <a:pt x="72525" y="0"/>
                  </a:lnTo>
                  <a:lnTo>
                    <a:pt x="72525" y="72302"/>
                  </a:lnTo>
                  <a:close/>
                  <a:moveTo>
                    <a:pt x="12414" y="62273"/>
                  </a:moveTo>
                  <a:lnTo>
                    <a:pt x="33744" y="62273"/>
                  </a:lnTo>
                  <a:lnTo>
                    <a:pt x="33744" y="87436"/>
                  </a:lnTo>
                  <a:lnTo>
                    <a:pt x="95593" y="87436"/>
                  </a:lnTo>
                  <a:lnTo>
                    <a:pt x="95593" y="102369"/>
                  </a:lnTo>
                  <a:lnTo>
                    <a:pt x="21374" y="102369"/>
                  </a:lnTo>
                  <a:cubicBezTo>
                    <a:pt x="18677" y="102369"/>
                    <a:pt x="16493" y="101544"/>
                    <a:pt x="14866" y="99917"/>
                  </a:cubicBezTo>
                  <a:cubicBezTo>
                    <a:pt x="13239" y="98290"/>
                    <a:pt x="12414" y="96106"/>
                    <a:pt x="12414" y="93409"/>
                  </a:cubicBezTo>
                  <a:lnTo>
                    <a:pt x="12414" y="62273"/>
                  </a:lnTo>
                  <a:close/>
                  <a:moveTo>
                    <a:pt x="21263" y="19301"/>
                  </a:moveTo>
                  <a:cubicBezTo>
                    <a:pt x="20059" y="22221"/>
                    <a:pt x="19457" y="25787"/>
                    <a:pt x="19457" y="29955"/>
                  </a:cubicBezTo>
                  <a:cubicBezTo>
                    <a:pt x="19457" y="33989"/>
                    <a:pt x="20059" y="37511"/>
                    <a:pt x="21263" y="40497"/>
                  </a:cubicBezTo>
                  <a:cubicBezTo>
                    <a:pt x="22466" y="43484"/>
                    <a:pt x="24004" y="44977"/>
                    <a:pt x="25854" y="44977"/>
                  </a:cubicBezTo>
                  <a:cubicBezTo>
                    <a:pt x="27838" y="44977"/>
                    <a:pt x="29509" y="43484"/>
                    <a:pt x="30869" y="40497"/>
                  </a:cubicBezTo>
                  <a:cubicBezTo>
                    <a:pt x="32228" y="37511"/>
                    <a:pt x="32897" y="33989"/>
                    <a:pt x="32897" y="29955"/>
                  </a:cubicBezTo>
                  <a:cubicBezTo>
                    <a:pt x="32897" y="25787"/>
                    <a:pt x="32228" y="22221"/>
                    <a:pt x="30869" y="19301"/>
                  </a:cubicBezTo>
                  <a:cubicBezTo>
                    <a:pt x="29509" y="16382"/>
                    <a:pt x="27838" y="14911"/>
                    <a:pt x="25854" y="14911"/>
                  </a:cubicBezTo>
                  <a:cubicBezTo>
                    <a:pt x="23982" y="14911"/>
                    <a:pt x="22466" y="16382"/>
                    <a:pt x="21263" y="19301"/>
                  </a:cubicBezTo>
                  <a:close/>
                  <a:moveTo>
                    <a:pt x="94100" y="72302"/>
                  </a:moveTo>
                  <a:lnTo>
                    <a:pt x="75534" y="72302"/>
                  </a:lnTo>
                  <a:lnTo>
                    <a:pt x="75534" y="0"/>
                  </a:lnTo>
                  <a:lnTo>
                    <a:pt x="94100" y="0"/>
                  </a:lnTo>
                  <a:lnTo>
                    <a:pt x="94100" y="72302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31" name="자유형: 도형 38"/>
            <p:cNvSpPr/>
            <p:nvPr/>
          </p:nvSpPr>
          <p:spPr>
            <a:xfrm>
              <a:off x="9413701" y="6496526"/>
              <a:ext cx="93609" cy="102525"/>
            </a:xfrm>
            <a:custGeom>
              <a:avLst/>
              <a:gdLst>
                <a:gd name="connsiteX0" fmla="*/ 71232 w 93609"/>
                <a:gd name="connsiteY0" fmla="*/ 104509 h 102525"/>
                <a:gd name="connsiteX1" fmla="*/ 52042 w 93609"/>
                <a:gd name="connsiteY1" fmla="*/ 104509 h 102525"/>
                <a:gd name="connsiteX2" fmla="*/ 52042 w 93609"/>
                <a:gd name="connsiteY2" fmla="*/ 52890 h 102525"/>
                <a:gd name="connsiteX3" fmla="*/ 47563 w 93609"/>
                <a:gd name="connsiteY3" fmla="*/ 52890 h 102525"/>
                <a:gd name="connsiteX4" fmla="*/ 40408 w 93609"/>
                <a:gd name="connsiteY4" fmla="*/ 84449 h 102525"/>
                <a:gd name="connsiteX5" fmla="*/ 24093 w 93609"/>
                <a:gd name="connsiteY5" fmla="*/ 92986 h 102525"/>
                <a:gd name="connsiteX6" fmla="*/ 7244 w 93609"/>
                <a:gd name="connsiteY6" fmla="*/ 82600 h 102525"/>
                <a:gd name="connsiteX7" fmla="*/ 0 w 93609"/>
                <a:gd name="connsiteY7" fmla="*/ 48075 h 102525"/>
                <a:gd name="connsiteX8" fmla="*/ 7244 w 93609"/>
                <a:gd name="connsiteY8" fmla="*/ 13462 h 102525"/>
                <a:gd name="connsiteX9" fmla="*/ 24093 w 93609"/>
                <a:gd name="connsiteY9" fmla="*/ 3187 h 102525"/>
                <a:gd name="connsiteX10" fmla="*/ 39873 w 93609"/>
                <a:gd name="connsiteY10" fmla="*/ 11077 h 102525"/>
                <a:gd name="connsiteX11" fmla="*/ 47563 w 93609"/>
                <a:gd name="connsiteY11" fmla="*/ 37957 h 102525"/>
                <a:gd name="connsiteX12" fmla="*/ 52042 w 93609"/>
                <a:gd name="connsiteY12" fmla="*/ 37957 h 102525"/>
                <a:gd name="connsiteX13" fmla="*/ 52042 w 93609"/>
                <a:gd name="connsiteY13" fmla="*/ 0 h 102525"/>
                <a:gd name="connsiteX14" fmla="*/ 71232 w 93609"/>
                <a:gd name="connsiteY14" fmla="*/ 0 h 102525"/>
                <a:gd name="connsiteX15" fmla="*/ 71232 w 93609"/>
                <a:gd name="connsiteY15" fmla="*/ 104509 h 102525"/>
                <a:gd name="connsiteX16" fmla="*/ 20349 w 93609"/>
                <a:gd name="connsiteY16" fmla="*/ 24584 h 102525"/>
                <a:gd name="connsiteX17" fmla="*/ 18744 w 93609"/>
                <a:gd name="connsiteY17" fmla="*/ 48098 h 102525"/>
                <a:gd name="connsiteX18" fmla="*/ 20349 w 93609"/>
                <a:gd name="connsiteY18" fmla="*/ 71612 h 102525"/>
                <a:gd name="connsiteX19" fmla="*/ 24071 w 93609"/>
                <a:gd name="connsiteY19" fmla="*/ 78075 h 102525"/>
                <a:gd name="connsiteX20" fmla="*/ 28016 w 93609"/>
                <a:gd name="connsiteY20" fmla="*/ 71612 h 102525"/>
                <a:gd name="connsiteX21" fmla="*/ 29621 w 93609"/>
                <a:gd name="connsiteY21" fmla="*/ 48098 h 102525"/>
                <a:gd name="connsiteX22" fmla="*/ 28016 w 93609"/>
                <a:gd name="connsiteY22" fmla="*/ 24584 h 102525"/>
                <a:gd name="connsiteX23" fmla="*/ 24071 w 93609"/>
                <a:gd name="connsiteY23" fmla="*/ 18142 h 102525"/>
                <a:gd name="connsiteX24" fmla="*/ 20349 w 93609"/>
                <a:gd name="connsiteY24" fmla="*/ 24584 h 102525"/>
                <a:gd name="connsiteX25" fmla="*/ 93832 w 93609"/>
                <a:gd name="connsiteY25" fmla="*/ 104509 h 102525"/>
                <a:gd name="connsiteX26" fmla="*/ 74642 w 93609"/>
                <a:gd name="connsiteY26" fmla="*/ 104509 h 102525"/>
                <a:gd name="connsiteX27" fmla="*/ 74642 w 93609"/>
                <a:gd name="connsiteY27" fmla="*/ 0 h 102525"/>
                <a:gd name="connsiteX28" fmla="*/ 93832 w 93609"/>
                <a:gd name="connsiteY28" fmla="*/ 0 h 102525"/>
                <a:gd name="connsiteX29" fmla="*/ 93832 w 93609"/>
                <a:gd name="connsiteY29" fmla="*/ 104509 h 10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3609" h="102525">
                  <a:moveTo>
                    <a:pt x="71232" y="104509"/>
                  </a:moveTo>
                  <a:lnTo>
                    <a:pt x="52042" y="104509"/>
                  </a:lnTo>
                  <a:lnTo>
                    <a:pt x="52042" y="52890"/>
                  </a:lnTo>
                  <a:lnTo>
                    <a:pt x="47563" y="52890"/>
                  </a:lnTo>
                  <a:cubicBezTo>
                    <a:pt x="47273" y="68246"/>
                    <a:pt x="44888" y="78766"/>
                    <a:pt x="40408" y="84449"/>
                  </a:cubicBezTo>
                  <a:cubicBezTo>
                    <a:pt x="35928" y="90133"/>
                    <a:pt x="30490" y="92986"/>
                    <a:pt x="24093" y="92986"/>
                  </a:cubicBezTo>
                  <a:cubicBezTo>
                    <a:pt x="17697" y="92986"/>
                    <a:pt x="12080" y="89531"/>
                    <a:pt x="7244" y="82600"/>
                  </a:cubicBezTo>
                  <a:cubicBezTo>
                    <a:pt x="2407" y="75668"/>
                    <a:pt x="0" y="64167"/>
                    <a:pt x="0" y="48075"/>
                  </a:cubicBezTo>
                  <a:cubicBezTo>
                    <a:pt x="0" y="31850"/>
                    <a:pt x="2407" y="20304"/>
                    <a:pt x="7244" y="13462"/>
                  </a:cubicBezTo>
                  <a:cubicBezTo>
                    <a:pt x="12080" y="6620"/>
                    <a:pt x="17697" y="3187"/>
                    <a:pt x="24093" y="3187"/>
                  </a:cubicBezTo>
                  <a:cubicBezTo>
                    <a:pt x="30490" y="3187"/>
                    <a:pt x="35750" y="5817"/>
                    <a:pt x="39873" y="11077"/>
                  </a:cubicBezTo>
                  <a:cubicBezTo>
                    <a:pt x="43996" y="16337"/>
                    <a:pt x="46560" y="25297"/>
                    <a:pt x="47563" y="37957"/>
                  </a:cubicBezTo>
                  <a:lnTo>
                    <a:pt x="52042" y="37957"/>
                  </a:lnTo>
                  <a:lnTo>
                    <a:pt x="52042" y="0"/>
                  </a:lnTo>
                  <a:lnTo>
                    <a:pt x="71232" y="0"/>
                  </a:lnTo>
                  <a:lnTo>
                    <a:pt x="71232" y="104509"/>
                  </a:lnTo>
                  <a:close/>
                  <a:moveTo>
                    <a:pt x="20349" y="24584"/>
                  </a:moveTo>
                  <a:cubicBezTo>
                    <a:pt x="19279" y="28885"/>
                    <a:pt x="18744" y="36731"/>
                    <a:pt x="18744" y="48098"/>
                  </a:cubicBezTo>
                  <a:cubicBezTo>
                    <a:pt x="18744" y="59465"/>
                    <a:pt x="19279" y="67310"/>
                    <a:pt x="20349" y="71612"/>
                  </a:cubicBezTo>
                  <a:cubicBezTo>
                    <a:pt x="21419" y="75913"/>
                    <a:pt x="22667" y="78075"/>
                    <a:pt x="24071" y="78075"/>
                  </a:cubicBezTo>
                  <a:cubicBezTo>
                    <a:pt x="25631" y="78075"/>
                    <a:pt x="26946" y="75935"/>
                    <a:pt x="28016" y="71612"/>
                  </a:cubicBezTo>
                  <a:cubicBezTo>
                    <a:pt x="29086" y="67310"/>
                    <a:pt x="29621" y="59465"/>
                    <a:pt x="29621" y="48098"/>
                  </a:cubicBezTo>
                  <a:cubicBezTo>
                    <a:pt x="29621" y="36731"/>
                    <a:pt x="29086" y="28885"/>
                    <a:pt x="28016" y="24584"/>
                  </a:cubicBezTo>
                  <a:cubicBezTo>
                    <a:pt x="26946" y="20282"/>
                    <a:pt x="25631" y="18142"/>
                    <a:pt x="24071" y="18142"/>
                  </a:cubicBezTo>
                  <a:cubicBezTo>
                    <a:pt x="22667" y="18120"/>
                    <a:pt x="21419" y="20282"/>
                    <a:pt x="20349" y="24584"/>
                  </a:cubicBezTo>
                  <a:close/>
                  <a:moveTo>
                    <a:pt x="93832" y="104509"/>
                  </a:moveTo>
                  <a:lnTo>
                    <a:pt x="74642" y="104509"/>
                  </a:lnTo>
                  <a:lnTo>
                    <a:pt x="74642" y="0"/>
                  </a:lnTo>
                  <a:lnTo>
                    <a:pt x="93832" y="0"/>
                  </a:lnTo>
                  <a:lnTo>
                    <a:pt x="93832" y="104509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32" name="자유형: 도형 39"/>
            <p:cNvSpPr/>
            <p:nvPr/>
          </p:nvSpPr>
          <p:spPr>
            <a:xfrm>
              <a:off x="9520327" y="6498822"/>
              <a:ext cx="98067" cy="100296"/>
            </a:xfrm>
            <a:custGeom>
              <a:avLst/>
              <a:gdLst>
                <a:gd name="connsiteX0" fmla="*/ 0 w 98067"/>
                <a:gd name="connsiteY0" fmla="*/ 86210 h 100296"/>
                <a:gd name="connsiteX1" fmla="*/ 98335 w 98067"/>
                <a:gd name="connsiteY1" fmla="*/ 86210 h 100296"/>
                <a:gd name="connsiteX2" fmla="*/ 98335 w 98067"/>
                <a:gd name="connsiteY2" fmla="*/ 101143 h 100296"/>
                <a:gd name="connsiteX3" fmla="*/ 0 w 98067"/>
                <a:gd name="connsiteY3" fmla="*/ 101143 h 100296"/>
                <a:gd name="connsiteX4" fmla="*/ 0 w 98067"/>
                <a:gd name="connsiteY4" fmla="*/ 86210 h 100296"/>
                <a:gd name="connsiteX5" fmla="*/ 70831 w 98067"/>
                <a:gd name="connsiteY5" fmla="*/ 33744 h 100296"/>
                <a:gd name="connsiteX6" fmla="*/ 97710 w 98067"/>
                <a:gd name="connsiteY6" fmla="*/ 52511 h 100296"/>
                <a:gd name="connsiteX7" fmla="*/ 86188 w 98067"/>
                <a:gd name="connsiteY7" fmla="*/ 65727 h 100296"/>
                <a:gd name="connsiteX8" fmla="*/ 65504 w 98067"/>
                <a:gd name="connsiteY8" fmla="*/ 56456 h 100296"/>
                <a:gd name="connsiteX9" fmla="*/ 49301 w 98067"/>
                <a:gd name="connsiteY9" fmla="*/ 40988 h 100296"/>
                <a:gd name="connsiteX10" fmla="*/ 32674 w 98067"/>
                <a:gd name="connsiteY10" fmla="*/ 56768 h 100296"/>
                <a:gd name="connsiteX11" fmla="*/ 12414 w 98067"/>
                <a:gd name="connsiteY11" fmla="*/ 65505 h 100296"/>
                <a:gd name="connsiteX12" fmla="*/ 245 w 98067"/>
                <a:gd name="connsiteY12" fmla="*/ 52488 h 100296"/>
                <a:gd name="connsiteX13" fmla="*/ 27436 w 98067"/>
                <a:gd name="connsiteY13" fmla="*/ 33922 h 100296"/>
                <a:gd name="connsiteX14" fmla="*/ 38425 w 98067"/>
                <a:gd name="connsiteY14" fmla="*/ 0 h 100296"/>
                <a:gd name="connsiteX15" fmla="*/ 59754 w 98067"/>
                <a:gd name="connsiteY15" fmla="*/ 0 h 100296"/>
                <a:gd name="connsiteX16" fmla="*/ 70831 w 98067"/>
                <a:gd name="connsiteY16" fmla="*/ 33744 h 10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8067" h="100296">
                  <a:moveTo>
                    <a:pt x="0" y="86210"/>
                  </a:moveTo>
                  <a:lnTo>
                    <a:pt x="98335" y="86210"/>
                  </a:lnTo>
                  <a:lnTo>
                    <a:pt x="98335" y="101143"/>
                  </a:lnTo>
                  <a:lnTo>
                    <a:pt x="0" y="101143"/>
                  </a:lnTo>
                  <a:lnTo>
                    <a:pt x="0" y="86210"/>
                  </a:lnTo>
                  <a:close/>
                  <a:moveTo>
                    <a:pt x="70831" y="33744"/>
                  </a:moveTo>
                  <a:cubicBezTo>
                    <a:pt x="76671" y="41433"/>
                    <a:pt x="85608" y="47674"/>
                    <a:pt x="97710" y="52511"/>
                  </a:cubicBezTo>
                  <a:lnTo>
                    <a:pt x="86188" y="65727"/>
                  </a:lnTo>
                  <a:cubicBezTo>
                    <a:pt x="78654" y="63588"/>
                    <a:pt x="71745" y="60512"/>
                    <a:pt x="65504" y="56456"/>
                  </a:cubicBezTo>
                  <a:cubicBezTo>
                    <a:pt x="59241" y="52399"/>
                    <a:pt x="53848" y="47251"/>
                    <a:pt x="49301" y="40988"/>
                  </a:cubicBezTo>
                  <a:cubicBezTo>
                    <a:pt x="44465" y="47540"/>
                    <a:pt x="38915" y="52800"/>
                    <a:pt x="32674" y="56768"/>
                  </a:cubicBezTo>
                  <a:cubicBezTo>
                    <a:pt x="26411" y="60757"/>
                    <a:pt x="19658" y="63677"/>
                    <a:pt x="12414" y="65505"/>
                  </a:cubicBezTo>
                  <a:lnTo>
                    <a:pt x="245" y="52488"/>
                  </a:lnTo>
                  <a:cubicBezTo>
                    <a:pt x="11902" y="48365"/>
                    <a:pt x="20973" y="42169"/>
                    <a:pt x="27436" y="33922"/>
                  </a:cubicBezTo>
                  <a:cubicBezTo>
                    <a:pt x="33900" y="25676"/>
                    <a:pt x="37578" y="14376"/>
                    <a:pt x="38425" y="0"/>
                  </a:cubicBezTo>
                  <a:lnTo>
                    <a:pt x="59754" y="0"/>
                  </a:lnTo>
                  <a:cubicBezTo>
                    <a:pt x="61292" y="14822"/>
                    <a:pt x="64992" y="26055"/>
                    <a:pt x="70831" y="33744"/>
                  </a:cubicBez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92A18-C193-68A7-B167-24A650EE0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591BD-0AD4-B2A6-C4B8-F4C33AEF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E2E </a:t>
            </a:r>
            <a:r>
              <a:rPr lang="ko-KR" altLang="en-US" dirty="0"/>
              <a:t>모니터링 </a:t>
            </a:r>
            <a:r>
              <a:rPr lang="en-US" altLang="ko-KR" dirty="0"/>
              <a:t>– </a:t>
            </a:r>
            <a:r>
              <a:rPr lang="ko-KR" altLang="en-US" dirty="0"/>
              <a:t>지연 어플리케이션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70A49-ACB1-0192-0FD8-F1D14B753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지연 어플리케이션 </a:t>
            </a:r>
            <a:r>
              <a:rPr lang="en-US" altLang="ko-KR" dirty="0"/>
              <a:t>&gt; </a:t>
            </a:r>
            <a:r>
              <a:rPr lang="ko-KR" altLang="en-US" dirty="0"/>
              <a:t>쿼리 지연</a:t>
            </a:r>
            <a:br>
              <a:rPr lang="en-US" altLang="ko-KR" dirty="0"/>
            </a:br>
            <a:r>
              <a:rPr lang="ko-KR" altLang="en-US" dirty="0"/>
              <a:t>지연이 발생한 쿼리의 목록을 확인할 수 있는 페이지</a:t>
            </a:r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4E63A2-4E35-A1EA-B4A9-F137A7FDB167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9FC1D3-D876-DA15-849F-DEA121E02123}"/>
              </a:ext>
            </a:extLst>
          </p:cNvPr>
          <p:cNvSpPr/>
          <p:nvPr/>
        </p:nvSpPr>
        <p:spPr>
          <a:xfrm>
            <a:off x="1660982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9186DA-8D80-312D-1063-19FCEBF7BCD3}"/>
              </a:ext>
            </a:extLst>
          </p:cNvPr>
          <p:cNvSpPr/>
          <p:nvPr/>
        </p:nvSpPr>
        <p:spPr>
          <a:xfrm>
            <a:off x="7554192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F22865-4507-D93B-826B-EDC85076CDBF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다양한 조건으로 검색 가능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지연이 발생한 쿼리 목록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행 클릭 시 전체 흐름을 확인 가능한 페이지로 이동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페이지 이동 버튼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b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한 페이지에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10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개씩 출력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endParaRPr kumimoji="1" lang="ko-KR" altLang="en-US" sz="1200" b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3" name="직사각형 31">
            <a:extLst>
              <a:ext uri="{FF2B5EF4-FFF2-40B4-BE49-F238E27FC236}">
                <a16:creationId xmlns:a16="http://schemas.microsoft.com/office/drawing/2014/main" id="{68B202E6-C921-E6AB-94E5-846C1B4C2A3C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Admin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2.3.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실행 가이드</a:t>
            </a:r>
          </a:p>
        </p:txBody>
      </p:sp>
      <p:sp>
        <p:nvSpPr>
          <p:cNvPr id="14" name="Oval 44">
            <a:extLst>
              <a:ext uri="{FF2B5EF4-FFF2-40B4-BE49-F238E27FC236}">
                <a16:creationId xmlns:a16="http://schemas.microsoft.com/office/drawing/2014/main" id="{973FD583-4FB6-646F-D195-23F04C097578}"/>
              </a:ext>
            </a:extLst>
          </p:cNvPr>
          <p:cNvSpPr/>
          <p:nvPr/>
        </p:nvSpPr>
        <p:spPr>
          <a:xfrm>
            <a:off x="7345605" y="199250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" name="Oval 44">
            <a:extLst>
              <a:ext uri="{FF2B5EF4-FFF2-40B4-BE49-F238E27FC236}">
                <a16:creationId xmlns:a16="http://schemas.microsoft.com/office/drawing/2014/main" id="{83365276-7F85-8018-923B-F290FCD9A381}"/>
              </a:ext>
            </a:extLst>
          </p:cNvPr>
          <p:cNvSpPr/>
          <p:nvPr/>
        </p:nvSpPr>
        <p:spPr>
          <a:xfrm>
            <a:off x="7351020" y="371188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7" name="Oval 44">
            <a:extLst>
              <a:ext uri="{FF2B5EF4-FFF2-40B4-BE49-F238E27FC236}">
                <a16:creationId xmlns:a16="http://schemas.microsoft.com/office/drawing/2014/main" id="{D9D6DD09-BD09-8F19-6482-958E40D98DFE}"/>
              </a:ext>
            </a:extLst>
          </p:cNvPr>
          <p:cNvSpPr/>
          <p:nvPr/>
        </p:nvSpPr>
        <p:spPr>
          <a:xfrm>
            <a:off x="7351020" y="258687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BE1A59F-A3DC-76B9-AFAE-B7205B9289EE}"/>
              </a:ext>
            </a:extLst>
          </p:cNvPr>
          <p:cNvGrpSpPr/>
          <p:nvPr/>
        </p:nvGrpSpPr>
        <p:grpSpPr>
          <a:xfrm>
            <a:off x="450302" y="2162041"/>
            <a:ext cx="6526700" cy="3859247"/>
            <a:chOff x="450302" y="2242556"/>
            <a:chExt cx="6526700" cy="3859247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57D200B-3553-312B-BB66-C85E63D37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0303" y="2242556"/>
              <a:ext cx="6526699" cy="3560734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0BF8D22B-E6AC-4D44-F465-FEA30F587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83221" b="7899"/>
            <a:stretch/>
          </p:blipFill>
          <p:spPr>
            <a:xfrm>
              <a:off x="450302" y="5785752"/>
              <a:ext cx="6526699" cy="316051"/>
            </a:xfrm>
            <a:prstGeom prst="rect">
              <a:avLst/>
            </a:prstGeom>
          </p:spPr>
        </p:pic>
      </p:grpSp>
      <p:sp>
        <p:nvSpPr>
          <p:cNvPr id="19" name="Oval 44">
            <a:extLst>
              <a:ext uri="{FF2B5EF4-FFF2-40B4-BE49-F238E27FC236}">
                <a16:creationId xmlns:a16="http://schemas.microsoft.com/office/drawing/2014/main" id="{CD7BFDA2-80D9-6055-FB6F-DD77DBB300A9}"/>
              </a:ext>
            </a:extLst>
          </p:cNvPr>
          <p:cNvSpPr/>
          <p:nvPr/>
        </p:nvSpPr>
        <p:spPr>
          <a:xfrm>
            <a:off x="6660234" y="273977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1" name="Oval 44">
            <a:extLst>
              <a:ext uri="{FF2B5EF4-FFF2-40B4-BE49-F238E27FC236}">
                <a16:creationId xmlns:a16="http://schemas.microsoft.com/office/drawing/2014/main" id="{BBC4770C-F046-890B-63FA-380514817F7A}"/>
              </a:ext>
            </a:extLst>
          </p:cNvPr>
          <p:cNvSpPr/>
          <p:nvPr/>
        </p:nvSpPr>
        <p:spPr>
          <a:xfrm>
            <a:off x="596516" y="338471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2" name="Oval 44">
            <a:extLst>
              <a:ext uri="{FF2B5EF4-FFF2-40B4-BE49-F238E27FC236}">
                <a16:creationId xmlns:a16="http://schemas.microsoft.com/office/drawing/2014/main" id="{B88A21B3-48B8-E2D6-F6D1-6A3C76D5DC88}"/>
              </a:ext>
            </a:extLst>
          </p:cNvPr>
          <p:cNvSpPr/>
          <p:nvPr/>
        </p:nvSpPr>
        <p:spPr>
          <a:xfrm>
            <a:off x="2540732" y="574275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270730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322CD-166D-6344-5881-2B22A7BC7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06590-6A29-C696-6CCC-2AD494BB5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E2E </a:t>
            </a:r>
            <a:r>
              <a:rPr lang="ko-KR" altLang="en-US" dirty="0"/>
              <a:t>모니터링 </a:t>
            </a:r>
            <a:r>
              <a:rPr lang="en-US" altLang="ko-KR" dirty="0"/>
              <a:t>– </a:t>
            </a:r>
            <a:r>
              <a:rPr lang="ko-KR" altLang="en-US" dirty="0"/>
              <a:t>오류 어플리케이션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1A09F-82EC-F08E-2179-B1B878B5F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오류가 발생한 요청을 확인할 수 있는 페이지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749BB6-D310-ADCF-5009-DD0914AAE1BF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486442-C27F-7E28-D4DF-21AE20F12134}"/>
              </a:ext>
            </a:extLst>
          </p:cNvPr>
          <p:cNvSpPr/>
          <p:nvPr/>
        </p:nvSpPr>
        <p:spPr>
          <a:xfrm>
            <a:off x="1660982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C2A410-43D0-A0E1-5DE5-E47D9A64B08A}"/>
              </a:ext>
            </a:extLst>
          </p:cNvPr>
          <p:cNvSpPr/>
          <p:nvPr/>
        </p:nvSpPr>
        <p:spPr>
          <a:xfrm>
            <a:off x="7554192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EC712D-27B5-FB0E-EFF9-49AEB37C5847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다양한 조건으로 검색 가능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오류가 발생한 요청 목록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행 클릭 시 전체 흐름을 확인 가능한 페이지로 이동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페이지 이동 버튼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b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한 페이지에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10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개씩 출력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58028B9-B64A-9BB5-E9CD-C6572B094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94" y="2216193"/>
            <a:ext cx="6551117" cy="3568301"/>
          </a:xfrm>
          <a:prstGeom prst="rect">
            <a:avLst/>
          </a:prstGeom>
        </p:spPr>
      </p:pic>
      <p:sp>
        <p:nvSpPr>
          <p:cNvPr id="12" name="직사각형 31">
            <a:extLst>
              <a:ext uri="{FF2B5EF4-FFF2-40B4-BE49-F238E27FC236}">
                <a16:creationId xmlns:a16="http://schemas.microsoft.com/office/drawing/2014/main" id="{DA783D89-A012-7028-F64D-35DF077A40BB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Admin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2.3.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실행 가이드</a:t>
            </a:r>
          </a:p>
        </p:txBody>
      </p:sp>
      <p:sp>
        <p:nvSpPr>
          <p:cNvPr id="19" name="Oval 44">
            <a:extLst>
              <a:ext uri="{FF2B5EF4-FFF2-40B4-BE49-F238E27FC236}">
                <a16:creationId xmlns:a16="http://schemas.microsoft.com/office/drawing/2014/main" id="{E5856E19-A32D-1FC1-BC17-B9B5AB0AD961}"/>
              </a:ext>
            </a:extLst>
          </p:cNvPr>
          <p:cNvSpPr/>
          <p:nvPr/>
        </p:nvSpPr>
        <p:spPr>
          <a:xfrm>
            <a:off x="7345605" y="199250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2" name="Oval 44">
            <a:extLst>
              <a:ext uri="{FF2B5EF4-FFF2-40B4-BE49-F238E27FC236}">
                <a16:creationId xmlns:a16="http://schemas.microsoft.com/office/drawing/2014/main" id="{4330FC92-D961-267C-FCEF-76A855BCAA91}"/>
              </a:ext>
            </a:extLst>
          </p:cNvPr>
          <p:cNvSpPr/>
          <p:nvPr/>
        </p:nvSpPr>
        <p:spPr>
          <a:xfrm>
            <a:off x="7351020" y="371188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3" name="Oval 44">
            <a:extLst>
              <a:ext uri="{FF2B5EF4-FFF2-40B4-BE49-F238E27FC236}">
                <a16:creationId xmlns:a16="http://schemas.microsoft.com/office/drawing/2014/main" id="{ED274888-CDE3-2DDB-5F72-5E2B754B4C76}"/>
              </a:ext>
            </a:extLst>
          </p:cNvPr>
          <p:cNvSpPr/>
          <p:nvPr/>
        </p:nvSpPr>
        <p:spPr>
          <a:xfrm>
            <a:off x="7351020" y="258687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6" name="Oval 44">
            <a:extLst>
              <a:ext uri="{FF2B5EF4-FFF2-40B4-BE49-F238E27FC236}">
                <a16:creationId xmlns:a16="http://schemas.microsoft.com/office/drawing/2014/main" id="{1E5E7CD8-A53C-3D2D-AC30-730F5C250002}"/>
              </a:ext>
            </a:extLst>
          </p:cNvPr>
          <p:cNvSpPr/>
          <p:nvPr/>
        </p:nvSpPr>
        <p:spPr>
          <a:xfrm>
            <a:off x="6727380" y="277134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7" name="Oval 44">
            <a:extLst>
              <a:ext uri="{FF2B5EF4-FFF2-40B4-BE49-F238E27FC236}">
                <a16:creationId xmlns:a16="http://schemas.microsoft.com/office/drawing/2014/main" id="{DCB17A39-1314-B677-F0B3-14E3F8359498}"/>
              </a:ext>
            </a:extLst>
          </p:cNvPr>
          <p:cNvSpPr/>
          <p:nvPr/>
        </p:nvSpPr>
        <p:spPr>
          <a:xfrm>
            <a:off x="1604628" y="515204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8" name="Oval 44">
            <a:extLst>
              <a:ext uri="{FF2B5EF4-FFF2-40B4-BE49-F238E27FC236}">
                <a16:creationId xmlns:a16="http://schemas.microsoft.com/office/drawing/2014/main" id="{39695498-0B49-C5DE-E2E2-32309B09398F}"/>
              </a:ext>
            </a:extLst>
          </p:cNvPr>
          <p:cNvSpPr/>
          <p:nvPr/>
        </p:nvSpPr>
        <p:spPr>
          <a:xfrm>
            <a:off x="596516" y="317182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2903708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F881F-73DE-2537-705C-C26FB68A7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D7885-BF59-BCBE-363E-CF9C39E8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E2E </a:t>
            </a:r>
            <a:r>
              <a:rPr lang="ko-KR" altLang="en-US" dirty="0"/>
              <a:t>모니터링 </a:t>
            </a:r>
            <a:r>
              <a:rPr lang="en-US" altLang="ko-KR" dirty="0"/>
              <a:t>– </a:t>
            </a:r>
            <a:r>
              <a:rPr lang="ko-KR" altLang="en-US" dirty="0"/>
              <a:t>영향도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2759F9-CD8F-4BA8-FCF9-B6C9FCA87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클래스명 또는 테이블명으로 검색하여 해당 클래스</a:t>
            </a:r>
            <a:r>
              <a:rPr lang="en-US" altLang="ko-KR" dirty="0"/>
              <a:t>/</a:t>
            </a:r>
            <a:r>
              <a:rPr lang="ko-KR" altLang="en-US" dirty="0"/>
              <a:t>테이블이 사용되는 요청을 확인하는 페이지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E2941E-5455-10B8-B343-E2A97494E891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317E81-E7EB-EF52-C356-353ED3AADEDF}"/>
              </a:ext>
            </a:extLst>
          </p:cNvPr>
          <p:cNvSpPr/>
          <p:nvPr/>
        </p:nvSpPr>
        <p:spPr>
          <a:xfrm>
            <a:off x="1660982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610DD6-F9BF-5DB8-49F6-12059A9D7DB5}"/>
              </a:ext>
            </a:extLst>
          </p:cNvPr>
          <p:cNvSpPr/>
          <p:nvPr/>
        </p:nvSpPr>
        <p:spPr>
          <a:xfrm>
            <a:off x="7554192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17AA2D-3723-B05C-6F51-E2AD8950D717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특정 테이블명 또는 클래스명을 검색 가능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검색한 테이블을 사용하는 클래스에서 발생한 로그들 또는 클래스와 요청 흐름이 이어지는 로그들 확인 가능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행 클릭 시 전체 흐름을 확인 가능한 페이지로 이동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페이지 이동 버튼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b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한 페이지에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10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개씩 출력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endParaRPr kumimoji="1" lang="ko-KR" altLang="en-US" sz="1200" b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3E960FB-5C82-5892-453E-328BBDFBB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94" y="2273564"/>
            <a:ext cx="6481317" cy="3534196"/>
          </a:xfrm>
          <a:prstGeom prst="rect">
            <a:avLst/>
          </a:prstGeom>
        </p:spPr>
      </p:pic>
      <p:sp>
        <p:nvSpPr>
          <p:cNvPr id="12" name="직사각형 31">
            <a:extLst>
              <a:ext uri="{FF2B5EF4-FFF2-40B4-BE49-F238E27FC236}">
                <a16:creationId xmlns:a16="http://schemas.microsoft.com/office/drawing/2014/main" id="{35F8A32B-0AB4-6800-2F93-AA85C60B3276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Admin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2.3.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실행 가이드</a:t>
            </a:r>
          </a:p>
        </p:txBody>
      </p:sp>
      <p:sp>
        <p:nvSpPr>
          <p:cNvPr id="14" name="Oval 44">
            <a:extLst>
              <a:ext uri="{FF2B5EF4-FFF2-40B4-BE49-F238E27FC236}">
                <a16:creationId xmlns:a16="http://schemas.microsoft.com/office/drawing/2014/main" id="{7D571324-FC9C-4540-A859-B3C2FFAE7FB7}"/>
              </a:ext>
            </a:extLst>
          </p:cNvPr>
          <p:cNvSpPr/>
          <p:nvPr/>
        </p:nvSpPr>
        <p:spPr>
          <a:xfrm>
            <a:off x="7345605" y="199250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" name="Oval 44">
            <a:extLst>
              <a:ext uri="{FF2B5EF4-FFF2-40B4-BE49-F238E27FC236}">
                <a16:creationId xmlns:a16="http://schemas.microsoft.com/office/drawing/2014/main" id="{8EB893E4-6898-621B-82A1-FD65C42B0173}"/>
              </a:ext>
            </a:extLst>
          </p:cNvPr>
          <p:cNvSpPr/>
          <p:nvPr/>
        </p:nvSpPr>
        <p:spPr>
          <a:xfrm>
            <a:off x="7351020" y="482255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7" name="Oval 44">
            <a:extLst>
              <a:ext uri="{FF2B5EF4-FFF2-40B4-BE49-F238E27FC236}">
                <a16:creationId xmlns:a16="http://schemas.microsoft.com/office/drawing/2014/main" id="{FDB03D2C-38C4-6225-FA98-64B6A45B3ADD}"/>
              </a:ext>
            </a:extLst>
          </p:cNvPr>
          <p:cNvSpPr/>
          <p:nvPr/>
        </p:nvSpPr>
        <p:spPr>
          <a:xfrm>
            <a:off x="7351020" y="258687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1" name="Oval 44">
            <a:extLst>
              <a:ext uri="{FF2B5EF4-FFF2-40B4-BE49-F238E27FC236}">
                <a16:creationId xmlns:a16="http://schemas.microsoft.com/office/drawing/2014/main" id="{B8080525-8B9F-8DF6-0DC1-C3840DFD5FFC}"/>
              </a:ext>
            </a:extLst>
          </p:cNvPr>
          <p:cNvSpPr/>
          <p:nvPr/>
        </p:nvSpPr>
        <p:spPr>
          <a:xfrm>
            <a:off x="6636865" y="261404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2" name="Oval 44">
            <a:extLst>
              <a:ext uri="{FF2B5EF4-FFF2-40B4-BE49-F238E27FC236}">
                <a16:creationId xmlns:a16="http://schemas.microsoft.com/office/drawing/2014/main" id="{09A8010E-ECAE-7076-258D-513BAC13241B}"/>
              </a:ext>
            </a:extLst>
          </p:cNvPr>
          <p:cNvSpPr/>
          <p:nvPr/>
        </p:nvSpPr>
        <p:spPr>
          <a:xfrm>
            <a:off x="668524" y="338471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3" name="Oval 44">
            <a:extLst>
              <a:ext uri="{FF2B5EF4-FFF2-40B4-BE49-F238E27FC236}">
                <a16:creationId xmlns:a16="http://schemas.microsoft.com/office/drawing/2014/main" id="{7F2E2DBF-84A9-54BD-9F7F-5C001E68B03D}"/>
              </a:ext>
            </a:extLst>
          </p:cNvPr>
          <p:cNvSpPr/>
          <p:nvPr/>
        </p:nvSpPr>
        <p:spPr>
          <a:xfrm>
            <a:off x="2576736" y="524133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4032070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8E107-7D9D-6C75-65D7-A0224F59A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21B4C-9B04-0325-417C-5C8F91B40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E2E </a:t>
            </a:r>
            <a:r>
              <a:rPr lang="ko-KR" altLang="en-US" dirty="0"/>
              <a:t>모니터링 </a:t>
            </a:r>
            <a:r>
              <a:rPr lang="en-US" altLang="ko-KR" dirty="0"/>
              <a:t>– </a:t>
            </a:r>
            <a:r>
              <a:rPr lang="ko-KR" altLang="en-US" dirty="0"/>
              <a:t>시퀀스 다이어그램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2989D-5ECA-9878-165B-0DCC0671B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요청에 대한 시퀀스 다이어그램을 통해 지연</a:t>
            </a:r>
            <a:r>
              <a:rPr lang="en-US" altLang="ko-KR" dirty="0"/>
              <a:t>, </a:t>
            </a:r>
            <a:r>
              <a:rPr lang="ko-KR" altLang="en-US" dirty="0"/>
              <a:t>오류 정보를 알기 쉽게 나타낸 페이지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F6E161-E130-5437-35CF-F70A65206CD8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03625A-BDDC-3BA8-1A5F-7051639B8BE0}"/>
              </a:ext>
            </a:extLst>
          </p:cNvPr>
          <p:cNvSpPr/>
          <p:nvPr/>
        </p:nvSpPr>
        <p:spPr>
          <a:xfrm>
            <a:off x="1660982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F312B8-3174-1E64-BF70-EB6611AEFD63}"/>
              </a:ext>
            </a:extLst>
          </p:cNvPr>
          <p:cNvSpPr/>
          <p:nvPr/>
        </p:nvSpPr>
        <p:spPr>
          <a:xfrm>
            <a:off x="7554192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D10AA3-6DE4-2AEE-DEF9-29FD6E7EB3D3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한 요청에 대한 전체 로그를 시퀀스 다이어그램으로 출력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호출 대상 간 흐름을 화살표로 출력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메서드 이름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실행한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SQL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문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실행 시간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지연 또는 오류의 내용이 반영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로그 목록 출력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로그가 발생한 시간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추적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ID,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수행 위치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어플리케이션의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URL,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수행 결과 확인 가능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7353BC0-E072-F695-DF59-06FC4D320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73" y="2262022"/>
            <a:ext cx="6563359" cy="3521802"/>
          </a:xfrm>
          <a:prstGeom prst="rect">
            <a:avLst/>
          </a:prstGeom>
        </p:spPr>
      </p:pic>
      <p:sp>
        <p:nvSpPr>
          <p:cNvPr id="12" name="직사각형 31">
            <a:extLst>
              <a:ext uri="{FF2B5EF4-FFF2-40B4-BE49-F238E27FC236}">
                <a16:creationId xmlns:a16="http://schemas.microsoft.com/office/drawing/2014/main" id="{8AE28E7E-1E31-15A9-CC68-BDDC7D35F777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Admin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2.3.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실행 가이드</a:t>
            </a:r>
          </a:p>
        </p:txBody>
      </p:sp>
      <p:sp>
        <p:nvSpPr>
          <p:cNvPr id="14" name="Oval 44">
            <a:extLst>
              <a:ext uri="{FF2B5EF4-FFF2-40B4-BE49-F238E27FC236}">
                <a16:creationId xmlns:a16="http://schemas.microsoft.com/office/drawing/2014/main" id="{20CBA143-E181-9A27-FDAC-9451BAA5DFED}"/>
              </a:ext>
            </a:extLst>
          </p:cNvPr>
          <p:cNvSpPr/>
          <p:nvPr/>
        </p:nvSpPr>
        <p:spPr>
          <a:xfrm>
            <a:off x="7345605" y="199250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7" name="Oval 44">
            <a:extLst>
              <a:ext uri="{FF2B5EF4-FFF2-40B4-BE49-F238E27FC236}">
                <a16:creationId xmlns:a16="http://schemas.microsoft.com/office/drawing/2014/main" id="{F98BD15D-0AB8-28AE-111D-36F94A5E75B1}"/>
              </a:ext>
            </a:extLst>
          </p:cNvPr>
          <p:cNvSpPr/>
          <p:nvPr/>
        </p:nvSpPr>
        <p:spPr>
          <a:xfrm>
            <a:off x="7351020" y="432395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9" name="Oval 44">
            <a:extLst>
              <a:ext uri="{FF2B5EF4-FFF2-40B4-BE49-F238E27FC236}">
                <a16:creationId xmlns:a16="http://schemas.microsoft.com/office/drawing/2014/main" id="{5AEC57A9-D7C6-E292-D158-7B82B7D6402A}"/>
              </a:ext>
            </a:extLst>
          </p:cNvPr>
          <p:cNvSpPr/>
          <p:nvPr/>
        </p:nvSpPr>
        <p:spPr>
          <a:xfrm>
            <a:off x="497505" y="2794221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1" name="Oval 44">
            <a:extLst>
              <a:ext uri="{FF2B5EF4-FFF2-40B4-BE49-F238E27FC236}">
                <a16:creationId xmlns:a16="http://schemas.microsoft.com/office/drawing/2014/main" id="{DE1188D0-1B96-FC47-1639-C93E3AD0002B}"/>
              </a:ext>
            </a:extLst>
          </p:cNvPr>
          <p:cNvSpPr/>
          <p:nvPr/>
        </p:nvSpPr>
        <p:spPr>
          <a:xfrm>
            <a:off x="497504" y="447311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202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34EA8-490C-F301-3776-D2DA880C5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70BA3-C805-26A6-5F21-721F093A3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</a:t>
            </a:r>
            <a:r>
              <a:rPr lang="ko-KR" altLang="en-US" dirty="0"/>
              <a:t>모니터링 </a:t>
            </a:r>
            <a:r>
              <a:rPr lang="en-US" altLang="ko-KR" dirty="0"/>
              <a:t>– </a:t>
            </a:r>
            <a:r>
              <a:rPr lang="ko-KR" altLang="en-US" dirty="0"/>
              <a:t>배치 </a:t>
            </a:r>
            <a:r>
              <a:rPr lang="en-US" altLang="ko-KR" dirty="0"/>
              <a:t>JOB </a:t>
            </a:r>
            <a:r>
              <a:rPr lang="ko-KR" altLang="en-US" dirty="0"/>
              <a:t>실행 이력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2CF909-6A50-114E-49BD-4AD150787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배치 실행 정보를 간단하게 확인할 수 있는 </a:t>
            </a:r>
            <a:r>
              <a:rPr lang="en-US" altLang="ko-KR" dirty="0"/>
              <a:t>Job </a:t>
            </a:r>
            <a:r>
              <a:rPr lang="ko-KR" altLang="en-US" dirty="0"/>
              <a:t>실행 목록을 제공하며 배치 상태</a:t>
            </a:r>
            <a:r>
              <a:rPr lang="en-US" altLang="ko-KR" dirty="0"/>
              <a:t>, Job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생성 시간을 기준으로 검색 가능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2CD6BD-E46E-6DD9-132E-BA23D8A55085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957CB5-1E4E-E199-C93F-1CDF6F70033B}"/>
              </a:ext>
            </a:extLst>
          </p:cNvPr>
          <p:cNvSpPr/>
          <p:nvPr/>
        </p:nvSpPr>
        <p:spPr>
          <a:xfrm>
            <a:off x="1660982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B7784B-1BA0-E62C-E22E-8C663D832B21}"/>
              </a:ext>
            </a:extLst>
          </p:cNvPr>
          <p:cNvSpPr/>
          <p:nvPr/>
        </p:nvSpPr>
        <p:spPr>
          <a:xfrm>
            <a:off x="7554192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79FCDA7-402A-FC07-91E0-F2797824A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39" y="2267595"/>
            <a:ext cx="6474228" cy="352429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5AF1F2-5359-51C0-7B4D-A0A575B6BEED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배치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JOB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실행 이력 클릭 시 해당 페이지 </a:t>
            </a:r>
            <a:r>
              <a:rPr kumimoji="1" lang="ko-KR" altLang="en-US" sz="1200" b="0" dirty="0" err="1">
                <a:solidFill>
                  <a:schemeClr val="tx1"/>
                </a:solidFill>
                <a:latin typeface="맑은 고딕"/>
                <a:ea typeface="맑은 고딕"/>
              </a:rPr>
              <a:t>새로고침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행 클릭 시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Job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실행 상세 페이지로 이동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Job Status, Job Name, </a:t>
            </a:r>
            <a:r>
              <a:rPr kumimoji="1" lang="en-US" altLang="ko-KR" sz="1200" b="0" dirty="0" err="1">
                <a:solidFill>
                  <a:schemeClr val="tx1"/>
                </a:solidFill>
                <a:latin typeface="맑은 고딕"/>
                <a:ea typeface="맑은 고딕"/>
              </a:rPr>
              <a:t>createTime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검색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페이지 이동 버튼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b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한 페이지에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10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개씩 출력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endParaRPr kumimoji="1" lang="ko-KR" altLang="en-US" sz="1200" b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2" name="Oval 44">
            <a:extLst>
              <a:ext uri="{FF2B5EF4-FFF2-40B4-BE49-F238E27FC236}">
                <a16:creationId xmlns:a16="http://schemas.microsoft.com/office/drawing/2014/main" id="{070FFBA2-0A16-7904-D1AB-AFFC957BA573}"/>
              </a:ext>
            </a:extLst>
          </p:cNvPr>
          <p:cNvSpPr/>
          <p:nvPr/>
        </p:nvSpPr>
        <p:spPr>
          <a:xfrm>
            <a:off x="7345605" y="199250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3" name="Oval 44">
            <a:extLst>
              <a:ext uri="{FF2B5EF4-FFF2-40B4-BE49-F238E27FC236}">
                <a16:creationId xmlns:a16="http://schemas.microsoft.com/office/drawing/2014/main" id="{B1AFCDED-B7B2-497B-363B-FC7E208FBCF1}"/>
              </a:ext>
            </a:extLst>
          </p:cNvPr>
          <p:cNvSpPr/>
          <p:nvPr/>
        </p:nvSpPr>
        <p:spPr>
          <a:xfrm>
            <a:off x="7345604" y="378388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4" name="Oval 44">
            <a:extLst>
              <a:ext uri="{FF2B5EF4-FFF2-40B4-BE49-F238E27FC236}">
                <a16:creationId xmlns:a16="http://schemas.microsoft.com/office/drawing/2014/main" id="{32031D01-4AAD-26FA-F8FF-2EFA879221F4}"/>
              </a:ext>
            </a:extLst>
          </p:cNvPr>
          <p:cNvSpPr/>
          <p:nvPr/>
        </p:nvSpPr>
        <p:spPr>
          <a:xfrm>
            <a:off x="7345603" y="317697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" name="Oval 44">
            <a:extLst>
              <a:ext uri="{FF2B5EF4-FFF2-40B4-BE49-F238E27FC236}">
                <a16:creationId xmlns:a16="http://schemas.microsoft.com/office/drawing/2014/main" id="{2FF596F3-86C8-D82E-ECC2-E5C71C099C01}"/>
              </a:ext>
            </a:extLst>
          </p:cNvPr>
          <p:cNvSpPr/>
          <p:nvPr/>
        </p:nvSpPr>
        <p:spPr>
          <a:xfrm>
            <a:off x="7351020" y="256775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7" name="직사각형 31">
            <a:extLst>
              <a:ext uri="{FF2B5EF4-FFF2-40B4-BE49-F238E27FC236}">
                <a16:creationId xmlns:a16="http://schemas.microsoft.com/office/drawing/2014/main" id="{35FBC3E3-6C56-CABF-0331-C94F15901167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Admin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2.3.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실행 가이드</a:t>
            </a:r>
          </a:p>
        </p:txBody>
      </p:sp>
      <p:sp>
        <p:nvSpPr>
          <p:cNvPr id="4" name="Oval 44">
            <a:extLst>
              <a:ext uri="{FF2B5EF4-FFF2-40B4-BE49-F238E27FC236}">
                <a16:creationId xmlns:a16="http://schemas.microsoft.com/office/drawing/2014/main" id="{F72FCF1A-38F8-B0F7-4AAE-02D828AEFBB1}"/>
              </a:ext>
            </a:extLst>
          </p:cNvPr>
          <p:cNvSpPr/>
          <p:nvPr/>
        </p:nvSpPr>
        <p:spPr>
          <a:xfrm>
            <a:off x="2900772" y="252890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8" name="Oval 44">
            <a:extLst>
              <a:ext uri="{FF2B5EF4-FFF2-40B4-BE49-F238E27FC236}">
                <a16:creationId xmlns:a16="http://schemas.microsoft.com/office/drawing/2014/main" id="{C72AC78A-6EFB-D9F1-5CC2-1BEBA5B466FC}"/>
              </a:ext>
            </a:extLst>
          </p:cNvPr>
          <p:cNvSpPr/>
          <p:nvPr/>
        </p:nvSpPr>
        <p:spPr>
          <a:xfrm>
            <a:off x="2684748" y="5121188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E36003E1-0979-A1BF-ACD0-5A3DB4341798}"/>
              </a:ext>
            </a:extLst>
          </p:cNvPr>
          <p:cNvSpPr/>
          <p:nvPr/>
        </p:nvSpPr>
        <p:spPr>
          <a:xfrm>
            <a:off x="668524" y="328814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5" name="Oval 44">
            <a:extLst>
              <a:ext uri="{FF2B5EF4-FFF2-40B4-BE49-F238E27FC236}">
                <a16:creationId xmlns:a16="http://schemas.microsoft.com/office/drawing/2014/main" id="{8FDDDFBA-4DAC-7166-C2AF-317DC0019807}"/>
              </a:ext>
            </a:extLst>
          </p:cNvPr>
          <p:cNvSpPr/>
          <p:nvPr/>
        </p:nvSpPr>
        <p:spPr>
          <a:xfrm>
            <a:off x="6685352" y="280727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919238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A0F39-B562-3718-B3DC-719BFCCF4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78A2-40AB-DC13-48AD-BD0CD182F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</a:t>
            </a:r>
            <a:r>
              <a:rPr lang="ko-KR" altLang="en-US" dirty="0"/>
              <a:t>모니터링 </a:t>
            </a:r>
            <a:r>
              <a:rPr lang="en-US" altLang="ko-KR" dirty="0"/>
              <a:t>– </a:t>
            </a:r>
            <a:r>
              <a:rPr lang="ko-KR" altLang="en-US" dirty="0"/>
              <a:t>배치 </a:t>
            </a:r>
            <a:r>
              <a:rPr lang="en-US" altLang="ko-KR" dirty="0"/>
              <a:t>JOB </a:t>
            </a:r>
            <a:r>
              <a:rPr lang="ko-KR" altLang="en-US" dirty="0"/>
              <a:t>실행 이력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B3BA70-F665-36F4-1CF1-FA0C37DFE88E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2A8C5E-7589-DDF8-0299-131B8313F45A}"/>
              </a:ext>
            </a:extLst>
          </p:cNvPr>
          <p:cNvSpPr/>
          <p:nvPr/>
        </p:nvSpPr>
        <p:spPr>
          <a:xfrm>
            <a:off x="1660982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4BF67A-02B8-7664-8E15-DC6102C95BC8}"/>
              </a:ext>
            </a:extLst>
          </p:cNvPr>
          <p:cNvSpPr/>
          <p:nvPr/>
        </p:nvSpPr>
        <p:spPr>
          <a:xfrm>
            <a:off x="7554192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8" name="직사각형 31">
            <a:extLst>
              <a:ext uri="{FF2B5EF4-FFF2-40B4-BE49-F238E27FC236}">
                <a16:creationId xmlns:a16="http://schemas.microsoft.com/office/drawing/2014/main" id="{DAD9AA0A-3FDB-EF37-8435-7CDF6371E0A7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Admin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2.3.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실행 가이드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1277884-1A81-57BC-B86C-2C83D9C6B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43" y="741952"/>
            <a:ext cx="9327858" cy="668837"/>
          </a:xfrm>
        </p:spPr>
        <p:txBody>
          <a:bodyPr/>
          <a:lstStyle/>
          <a:p>
            <a:r>
              <a:rPr lang="en-US" altLang="ko-KR" dirty="0"/>
              <a:t>Job</a:t>
            </a:r>
            <a:r>
              <a:rPr lang="ko-KR" altLang="en-US" dirty="0"/>
              <a:t> 실행 목록 페이지에서 테이블 행</a:t>
            </a:r>
            <a:r>
              <a:rPr lang="en-US" altLang="ko-KR" dirty="0"/>
              <a:t> </a:t>
            </a:r>
            <a:r>
              <a:rPr lang="ko-KR" altLang="en-US" dirty="0"/>
              <a:t>클릭 시 상세 페이지로 이동하며 상세 페이지에서 </a:t>
            </a:r>
            <a:r>
              <a:rPr lang="en-US" altLang="ko-KR" dirty="0"/>
              <a:t>Job </a:t>
            </a:r>
            <a:r>
              <a:rPr lang="ko-KR" altLang="en-US" dirty="0"/>
              <a:t>인스턴스</a:t>
            </a:r>
            <a:r>
              <a:rPr lang="en-US" altLang="ko-KR" dirty="0"/>
              <a:t>, </a:t>
            </a:r>
            <a:r>
              <a:rPr lang="ko-KR" altLang="en-US" dirty="0"/>
              <a:t>실행</a:t>
            </a:r>
            <a:r>
              <a:rPr lang="en-US" altLang="ko-KR" dirty="0"/>
              <a:t>, </a:t>
            </a:r>
            <a:r>
              <a:rPr lang="ko-KR" altLang="en-US" dirty="0"/>
              <a:t>파라미터</a:t>
            </a:r>
            <a:r>
              <a:rPr lang="en-US" altLang="ko-KR" dirty="0"/>
              <a:t>, Step</a:t>
            </a:r>
            <a:r>
              <a:rPr lang="ko-KR" altLang="en-US" dirty="0"/>
              <a:t> 정보를 확인 가능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98EEAE-1D44-94F4-D6F1-DECBBFD864BA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Job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목록 페이지로 돌아가기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Job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인스턴스 정보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Job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실행 정보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FAILED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인 경우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Exception Message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출력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Job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실행 파라미터 정보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endParaRPr kumimoji="1" lang="ko-KR" altLang="en-US" sz="1200" b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9" name="Oval 44">
            <a:extLst>
              <a:ext uri="{FF2B5EF4-FFF2-40B4-BE49-F238E27FC236}">
                <a16:creationId xmlns:a16="http://schemas.microsoft.com/office/drawing/2014/main" id="{68818657-B9DC-749B-4929-3C22E2C9B13F}"/>
              </a:ext>
            </a:extLst>
          </p:cNvPr>
          <p:cNvSpPr/>
          <p:nvPr/>
        </p:nvSpPr>
        <p:spPr>
          <a:xfrm>
            <a:off x="7345605" y="199250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0" name="Oval 44">
            <a:extLst>
              <a:ext uri="{FF2B5EF4-FFF2-40B4-BE49-F238E27FC236}">
                <a16:creationId xmlns:a16="http://schemas.microsoft.com/office/drawing/2014/main" id="{015CCCF1-8AE2-D9CE-BE75-DD43D1486913}"/>
              </a:ext>
            </a:extLst>
          </p:cNvPr>
          <p:cNvSpPr/>
          <p:nvPr/>
        </p:nvSpPr>
        <p:spPr>
          <a:xfrm>
            <a:off x="7350562" y="326713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1" name="Oval 44">
            <a:extLst>
              <a:ext uri="{FF2B5EF4-FFF2-40B4-BE49-F238E27FC236}">
                <a16:creationId xmlns:a16="http://schemas.microsoft.com/office/drawing/2014/main" id="{62EBD648-A6AF-D3E0-A800-EB1638EADD7A}"/>
              </a:ext>
            </a:extLst>
          </p:cNvPr>
          <p:cNvSpPr/>
          <p:nvPr/>
        </p:nvSpPr>
        <p:spPr>
          <a:xfrm>
            <a:off x="7351020" y="292138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2" name="Oval 44">
            <a:extLst>
              <a:ext uri="{FF2B5EF4-FFF2-40B4-BE49-F238E27FC236}">
                <a16:creationId xmlns:a16="http://schemas.microsoft.com/office/drawing/2014/main" id="{29C58DD9-817A-BDCF-B149-50E54155152A}"/>
              </a:ext>
            </a:extLst>
          </p:cNvPr>
          <p:cNvSpPr/>
          <p:nvPr/>
        </p:nvSpPr>
        <p:spPr>
          <a:xfrm>
            <a:off x="7351020" y="258687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3" name="Oval 44">
            <a:extLst>
              <a:ext uri="{FF2B5EF4-FFF2-40B4-BE49-F238E27FC236}">
                <a16:creationId xmlns:a16="http://schemas.microsoft.com/office/drawing/2014/main" id="{3E36CD54-72CF-6BE7-784C-096FDADAE182}"/>
              </a:ext>
            </a:extLst>
          </p:cNvPr>
          <p:cNvSpPr/>
          <p:nvPr/>
        </p:nvSpPr>
        <p:spPr>
          <a:xfrm>
            <a:off x="7361412" y="384608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E18AA28-CB95-222C-6B22-54084833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29" y="2201466"/>
            <a:ext cx="6514847" cy="3546404"/>
          </a:xfrm>
          <a:prstGeom prst="rect">
            <a:avLst/>
          </a:prstGeom>
        </p:spPr>
      </p:pic>
      <p:sp>
        <p:nvSpPr>
          <p:cNvPr id="3" name="Oval 44">
            <a:extLst>
              <a:ext uri="{FF2B5EF4-FFF2-40B4-BE49-F238E27FC236}">
                <a16:creationId xmlns:a16="http://schemas.microsoft.com/office/drawing/2014/main" id="{E2BC769B-6211-84E1-446C-C3C1FAD154F8}"/>
              </a:ext>
            </a:extLst>
          </p:cNvPr>
          <p:cNvSpPr/>
          <p:nvPr/>
        </p:nvSpPr>
        <p:spPr>
          <a:xfrm>
            <a:off x="1028564" y="248810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4" name="Oval 44">
            <a:extLst>
              <a:ext uri="{FF2B5EF4-FFF2-40B4-BE49-F238E27FC236}">
                <a16:creationId xmlns:a16="http://schemas.microsoft.com/office/drawing/2014/main" id="{2EE46802-2351-4AF8-925A-C8D1B9D141A3}"/>
              </a:ext>
            </a:extLst>
          </p:cNvPr>
          <p:cNvSpPr/>
          <p:nvPr/>
        </p:nvSpPr>
        <p:spPr>
          <a:xfrm>
            <a:off x="6069124" y="421811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DCD1E960-C03D-4570-E196-4B6C56D20FCA}"/>
              </a:ext>
            </a:extLst>
          </p:cNvPr>
          <p:cNvSpPr/>
          <p:nvPr/>
        </p:nvSpPr>
        <p:spPr>
          <a:xfrm>
            <a:off x="524507" y="341953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0" name="Oval 44">
            <a:extLst>
              <a:ext uri="{FF2B5EF4-FFF2-40B4-BE49-F238E27FC236}">
                <a16:creationId xmlns:a16="http://schemas.microsoft.com/office/drawing/2014/main" id="{B97D9C97-96FB-A5FA-BA1B-24730CEA2BFD}"/>
              </a:ext>
            </a:extLst>
          </p:cNvPr>
          <p:cNvSpPr/>
          <p:nvPr/>
        </p:nvSpPr>
        <p:spPr>
          <a:xfrm>
            <a:off x="524508" y="285293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1" name="Oval 44">
            <a:extLst>
              <a:ext uri="{FF2B5EF4-FFF2-40B4-BE49-F238E27FC236}">
                <a16:creationId xmlns:a16="http://schemas.microsoft.com/office/drawing/2014/main" id="{D49B7D3B-F0DB-67F2-48A8-F164DC9E75AA}"/>
              </a:ext>
            </a:extLst>
          </p:cNvPr>
          <p:cNvSpPr/>
          <p:nvPr/>
        </p:nvSpPr>
        <p:spPr>
          <a:xfrm>
            <a:off x="524508" y="508518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1483469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E5FDD-A74D-1F23-F807-5CA99539A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9078D-A352-1741-42DB-7E8239F82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</a:t>
            </a:r>
            <a:r>
              <a:rPr lang="ko-KR" altLang="en-US" dirty="0"/>
              <a:t>모니터링 </a:t>
            </a:r>
            <a:r>
              <a:rPr lang="en-US" altLang="ko-KR" dirty="0"/>
              <a:t>– </a:t>
            </a:r>
            <a:r>
              <a:rPr lang="ko-KR" altLang="en-US" dirty="0"/>
              <a:t>배치 </a:t>
            </a:r>
            <a:r>
              <a:rPr lang="en-US" altLang="ko-KR" dirty="0"/>
              <a:t>JOB </a:t>
            </a:r>
            <a:r>
              <a:rPr lang="ko-KR" altLang="en-US" dirty="0"/>
              <a:t>실행 이력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F46DFE-735C-01E8-7311-F84A5CBECA08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6CBAB9-F2C3-B320-340D-0DCD8E1E8727}"/>
              </a:ext>
            </a:extLst>
          </p:cNvPr>
          <p:cNvSpPr/>
          <p:nvPr/>
        </p:nvSpPr>
        <p:spPr>
          <a:xfrm>
            <a:off x="1660982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AF666E-142E-7F2E-DBB8-8244A1C658C4}"/>
              </a:ext>
            </a:extLst>
          </p:cNvPr>
          <p:cNvSpPr/>
          <p:nvPr/>
        </p:nvSpPr>
        <p:spPr>
          <a:xfrm>
            <a:off x="7554192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8" name="직사각형 31">
            <a:extLst>
              <a:ext uri="{FF2B5EF4-FFF2-40B4-BE49-F238E27FC236}">
                <a16:creationId xmlns:a16="http://schemas.microsoft.com/office/drawing/2014/main" id="{EB2AA4CD-A926-4C0E-CE4B-F613DF64E8E9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Admin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2.3.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실행 가이드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BBDFB4-3DE3-AE6B-D851-FD5F8DAD3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43" y="741952"/>
            <a:ext cx="9327858" cy="668837"/>
          </a:xfrm>
        </p:spPr>
        <p:txBody>
          <a:bodyPr/>
          <a:lstStyle/>
          <a:p>
            <a:r>
              <a:rPr lang="ko-KR" altLang="en-US" dirty="0"/>
              <a:t>표 형식으로 각</a:t>
            </a:r>
            <a:r>
              <a:rPr lang="en-US" altLang="ko-KR" dirty="0"/>
              <a:t> Step</a:t>
            </a:r>
            <a:r>
              <a:rPr lang="ko-KR" altLang="en-US" dirty="0"/>
              <a:t>의 정보를 제공하며 </a:t>
            </a:r>
            <a:r>
              <a:rPr lang="en-US" altLang="ko-KR" dirty="0"/>
              <a:t>‘STEP EXECUTION MORE’ </a:t>
            </a:r>
            <a:r>
              <a:rPr lang="ko-KR" altLang="en-US" dirty="0"/>
              <a:t>버튼 클릭 시 </a:t>
            </a:r>
            <a:r>
              <a:rPr lang="en-US" altLang="ko-KR" dirty="0"/>
              <a:t>Step </a:t>
            </a:r>
            <a:r>
              <a:rPr lang="ko-KR" altLang="en-US" dirty="0"/>
              <a:t>상세 페이지로 이동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83E3D2-A09F-C560-D743-AD2A77EFA8A5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Job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에 해당하는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Step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들 정보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STEP EXECUTION MORE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버튼</a:t>
            </a:r>
            <a:b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Step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실행 상세 페이지로 이동</a:t>
            </a: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A2717B25-184F-356B-B416-9A57389C2EE4}"/>
              </a:ext>
            </a:extLst>
          </p:cNvPr>
          <p:cNvSpPr/>
          <p:nvPr/>
        </p:nvSpPr>
        <p:spPr>
          <a:xfrm>
            <a:off x="7345605" y="199250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0" name="Oval 44">
            <a:extLst>
              <a:ext uri="{FF2B5EF4-FFF2-40B4-BE49-F238E27FC236}">
                <a16:creationId xmlns:a16="http://schemas.microsoft.com/office/drawing/2014/main" id="{DFBE9E34-C3B7-B3F3-445B-9CFF77C61B53}"/>
              </a:ext>
            </a:extLst>
          </p:cNvPr>
          <p:cNvSpPr/>
          <p:nvPr/>
        </p:nvSpPr>
        <p:spPr>
          <a:xfrm>
            <a:off x="7351020" y="258687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47646E8-C61B-B080-B6B8-B415CA9B5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87" y="2269156"/>
            <a:ext cx="6565131" cy="3582063"/>
          </a:xfrm>
          <a:prstGeom prst="rect">
            <a:avLst/>
          </a:prstGeom>
        </p:spPr>
      </p:pic>
      <p:sp>
        <p:nvSpPr>
          <p:cNvPr id="11" name="Oval 44">
            <a:extLst>
              <a:ext uri="{FF2B5EF4-FFF2-40B4-BE49-F238E27FC236}">
                <a16:creationId xmlns:a16="http://schemas.microsoft.com/office/drawing/2014/main" id="{C1A11FAC-7ECE-2C1B-D2B8-93D090B35895}"/>
              </a:ext>
            </a:extLst>
          </p:cNvPr>
          <p:cNvSpPr/>
          <p:nvPr/>
        </p:nvSpPr>
        <p:spPr>
          <a:xfrm>
            <a:off x="488504" y="484570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3" name="Oval 44">
            <a:extLst>
              <a:ext uri="{FF2B5EF4-FFF2-40B4-BE49-F238E27FC236}">
                <a16:creationId xmlns:a16="http://schemas.microsoft.com/office/drawing/2014/main" id="{7B27319B-A0E3-C768-AC55-F1C837A6AB8A}"/>
              </a:ext>
            </a:extLst>
          </p:cNvPr>
          <p:cNvSpPr/>
          <p:nvPr/>
        </p:nvSpPr>
        <p:spPr>
          <a:xfrm>
            <a:off x="6573180" y="479200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3645242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C40EB-260B-F39B-F996-D0BD79DCE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15FFC-B483-D22C-160F-1FF0FD48C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</a:t>
            </a:r>
            <a:r>
              <a:rPr lang="ko-KR" altLang="en-US" dirty="0"/>
              <a:t>모니터링 </a:t>
            </a:r>
            <a:r>
              <a:rPr lang="en-US" altLang="ko-KR" dirty="0"/>
              <a:t>– </a:t>
            </a:r>
            <a:r>
              <a:rPr lang="ko-KR" altLang="en-US" dirty="0"/>
              <a:t>배치 </a:t>
            </a:r>
            <a:r>
              <a:rPr lang="en-US" altLang="ko-KR" dirty="0"/>
              <a:t>JOB </a:t>
            </a:r>
            <a:r>
              <a:rPr lang="ko-KR" altLang="en-US" dirty="0"/>
              <a:t>실행 이력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50EFD1-56DA-199B-BB4D-FE81C41BEC99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F4A54C-FDB2-4A37-A48A-94A6A47214BC}"/>
              </a:ext>
            </a:extLst>
          </p:cNvPr>
          <p:cNvSpPr/>
          <p:nvPr/>
        </p:nvSpPr>
        <p:spPr>
          <a:xfrm>
            <a:off x="1660982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74C6D6-5407-2707-C8D2-899F9EEA4A45}"/>
              </a:ext>
            </a:extLst>
          </p:cNvPr>
          <p:cNvSpPr/>
          <p:nvPr/>
        </p:nvSpPr>
        <p:spPr>
          <a:xfrm>
            <a:off x="7554192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8" name="직사각형 31">
            <a:extLst>
              <a:ext uri="{FF2B5EF4-FFF2-40B4-BE49-F238E27FC236}">
                <a16:creationId xmlns:a16="http://schemas.microsoft.com/office/drawing/2014/main" id="{EA5DBDC3-1918-C8AC-DF97-E21B10840575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Admin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2.3.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실행 가이드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4DE17-0E21-B553-0C5D-2EF7E3AA6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43" y="741952"/>
            <a:ext cx="9327858" cy="668837"/>
          </a:xfrm>
        </p:spPr>
        <p:txBody>
          <a:bodyPr/>
          <a:lstStyle/>
          <a:p>
            <a:r>
              <a:rPr lang="ko-KR" altLang="en-US" dirty="0"/>
              <a:t>하나의 </a:t>
            </a:r>
            <a:r>
              <a:rPr lang="en-US" altLang="ko-KR" dirty="0"/>
              <a:t>Job </a:t>
            </a:r>
            <a:r>
              <a:rPr lang="ko-KR" altLang="en-US" dirty="0"/>
              <a:t>실행에 대한 </a:t>
            </a:r>
            <a:r>
              <a:rPr lang="en-US" altLang="ko-KR" dirty="0"/>
              <a:t>Step</a:t>
            </a:r>
            <a:r>
              <a:rPr lang="ko-KR" altLang="en-US" dirty="0"/>
              <a:t>들의 상세 정보를 제공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CC5401-030A-2615-C55F-97F71B7E5530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Job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상세 페이지로 돌아가기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Job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실행 정보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FAILED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인 경우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Exception Message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출력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Step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실행 정보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FAILED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인 경우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Exception Message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출력</a:t>
            </a: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D62B3EFE-C49C-6684-F177-7C711F10B869}"/>
              </a:ext>
            </a:extLst>
          </p:cNvPr>
          <p:cNvSpPr/>
          <p:nvPr/>
        </p:nvSpPr>
        <p:spPr>
          <a:xfrm>
            <a:off x="7345605" y="199250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0" name="Oval 44">
            <a:extLst>
              <a:ext uri="{FF2B5EF4-FFF2-40B4-BE49-F238E27FC236}">
                <a16:creationId xmlns:a16="http://schemas.microsoft.com/office/drawing/2014/main" id="{F7781B9E-B7D1-420A-E61C-4C1F3E683FFB}"/>
              </a:ext>
            </a:extLst>
          </p:cNvPr>
          <p:cNvSpPr/>
          <p:nvPr/>
        </p:nvSpPr>
        <p:spPr>
          <a:xfrm>
            <a:off x="7359029" y="352751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1" name="Oval 44">
            <a:extLst>
              <a:ext uri="{FF2B5EF4-FFF2-40B4-BE49-F238E27FC236}">
                <a16:creationId xmlns:a16="http://schemas.microsoft.com/office/drawing/2014/main" id="{B675BA64-35EF-61D4-878F-3BD6AB5EE7E9}"/>
              </a:ext>
            </a:extLst>
          </p:cNvPr>
          <p:cNvSpPr/>
          <p:nvPr/>
        </p:nvSpPr>
        <p:spPr>
          <a:xfrm>
            <a:off x="7351020" y="292138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2" name="Oval 44">
            <a:extLst>
              <a:ext uri="{FF2B5EF4-FFF2-40B4-BE49-F238E27FC236}">
                <a16:creationId xmlns:a16="http://schemas.microsoft.com/office/drawing/2014/main" id="{AFA4653A-292A-A68B-4044-B71FA4E10F6E}"/>
              </a:ext>
            </a:extLst>
          </p:cNvPr>
          <p:cNvSpPr/>
          <p:nvPr/>
        </p:nvSpPr>
        <p:spPr>
          <a:xfrm>
            <a:off x="7351020" y="258687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3" name="Oval 44">
            <a:extLst>
              <a:ext uri="{FF2B5EF4-FFF2-40B4-BE49-F238E27FC236}">
                <a16:creationId xmlns:a16="http://schemas.microsoft.com/office/drawing/2014/main" id="{82891B19-1594-8495-D055-09ACB6817202}"/>
              </a:ext>
            </a:extLst>
          </p:cNvPr>
          <p:cNvSpPr/>
          <p:nvPr/>
        </p:nvSpPr>
        <p:spPr>
          <a:xfrm>
            <a:off x="7361412" y="384608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112E532-AAED-09CD-4D02-9D340FD3D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93" y="2330596"/>
            <a:ext cx="6508920" cy="3545317"/>
          </a:xfrm>
          <a:prstGeom prst="rect">
            <a:avLst/>
          </a:prstGeom>
        </p:spPr>
      </p:pic>
      <p:sp>
        <p:nvSpPr>
          <p:cNvPr id="14" name="Oval 44">
            <a:extLst>
              <a:ext uri="{FF2B5EF4-FFF2-40B4-BE49-F238E27FC236}">
                <a16:creationId xmlns:a16="http://schemas.microsoft.com/office/drawing/2014/main" id="{B68C93B3-1676-B081-83BD-951A24B0DD6C}"/>
              </a:ext>
            </a:extLst>
          </p:cNvPr>
          <p:cNvSpPr/>
          <p:nvPr/>
        </p:nvSpPr>
        <p:spPr>
          <a:xfrm>
            <a:off x="992560" y="263521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" name="Oval 44">
            <a:extLst>
              <a:ext uri="{FF2B5EF4-FFF2-40B4-BE49-F238E27FC236}">
                <a16:creationId xmlns:a16="http://schemas.microsoft.com/office/drawing/2014/main" id="{00099308-3092-B485-501E-0AA7C7AACACB}"/>
              </a:ext>
            </a:extLst>
          </p:cNvPr>
          <p:cNvSpPr/>
          <p:nvPr/>
        </p:nvSpPr>
        <p:spPr>
          <a:xfrm>
            <a:off x="509447" y="429767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7" name="Oval 44">
            <a:extLst>
              <a:ext uri="{FF2B5EF4-FFF2-40B4-BE49-F238E27FC236}">
                <a16:creationId xmlns:a16="http://schemas.microsoft.com/office/drawing/2014/main" id="{727FD768-BCE8-E302-6CB9-9EA144AD72D6}"/>
              </a:ext>
            </a:extLst>
          </p:cNvPr>
          <p:cNvSpPr/>
          <p:nvPr/>
        </p:nvSpPr>
        <p:spPr>
          <a:xfrm>
            <a:off x="6141132" y="375303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8" name="Oval 44">
            <a:extLst>
              <a:ext uri="{FF2B5EF4-FFF2-40B4-BE49-F238E27FC236}">
                <a16:creationId xmlns:a16="http://schemas.microsoft.com/office/drawing/2014/main" id="{4A3B8107-3D6A-239F-3BBA-DBE87320E6FB}"/>
              </a:ext>
            </a:extLst>
          </p:cNvPr>
          <p:cNvSpPr/>
          <p:nvPr/>
        </p:nvSpPr>
        <p:spPr>
          <a:xfrm>
            <a:off x="509447" y="297660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9" name="Oval 44">
            <a:extLst>
              <a:ext uri="{FF2B5EF4-FFF2-40B4-BE49-F238E27FC236}">
                <a16:creationId xmlns:a16="http://schemas.microsoft.com/office/drawing/2014/main" id="{E1A22E51-7672-207C-078E-A0A87E39CCE2}"/>
              </a:ext>
            </a:extLst>
          </p:cNvPr>
          <p:cNvSpPr/>
          <p:nvPr/>
        </p:nvSpPr>
        <p:spPr>
          <a:xfrm>
            <a:off x="6141131" y="5121188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828475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21F28-B142-410B-F964-B567988BD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1F0E1-16CA-26E8-BBE6-D1B3C492E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Control </a:t>
            </a:r>
            <a:r>
              <a:rPr lang="ko-KR" altLang="en-US" dirty="0"/>
              <a:t>관리 </a:t>
            </a:r>
            <a:r>
              <a:rPr lang="en-US" altLang="ko-KR" dirty="0"/>
              <a:t>– </a:t>
            </a:r>
            <a:r>
              <a:rPr lang="ko-KR" altLang="en-US" dirty="0"/>
              <a:t>유량제어 어플리케이션 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75F68-106E-883E-C760-73B5DA0A3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Flow Control</a:t>
            </a:r>
            <a:r>
              <a:rPr lang="ko-KR" altLang="en-US" dirty="0"/>
              <a:t>을 설정하기 위한 관리 페이지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655AB4-7672-F574-DB52-54DD4E4012BC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969B41-C68D-B11F-A26B-51CE0EB24184}"/>
              </a:ext>
            </a:extLst>
          </p:cNvPr>
          <p:cNvSpPr/>
          <p:nvPr/>
        </p:nvSpPr>
        <p:spPr>
          <a:xfrm>
            <a:off x="1660982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65FCE5-2706-B790-BA72-2BB183126A84}"/>
              </a:ext>
            </a:extLst>
          </p:cNvPr>
          <p:cNvSpPr/>
          <p:nvPr/>
        </p:nvSpPr>
        <p:spPr>
          <a:xfrm>
            <a:off x="7554192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F0A392-AAB6-2E1F-11F7-DB775E2A7A4E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유량 제어할 어플리케이션 등록 </a:t>
            </a:r>
            <a:r>
              <a:rPr kumimoji="1" lang="ko-KR" altLang="en-US" sz="1200" b="0" dirty="0" err="1">
                <a:solidFill>
                  <a:schemeClr val="tx1"/>
                </a:solidFill>
                <a:latin typeface="맑은 고딕"/>
                <a:ea typeface="맑은 고딕"/>
              </a:rPr>
              <a:t>모달창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 열림 버튼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다양한 조건 검색 가능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어플리케이션 목록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b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행 클릭 시 상세 페이지로 이동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어플리케이션 삭제 버튼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페이지 이동 버튼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b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한 페이지에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10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개씩 출력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b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</a:b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9" name="직사각형 31">
            <a:extLst>
              <a:ext uri="{FF2B5EF4-FFF2-40B4-BE49-F238E27FC236}">
                <a16:creationId xmlns:a16="http://schemas.microsoft.com/office/drawing/2014/main" id="{522B8369-DE08-A528-754D-2E397E9AD7A8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Admin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2.3.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실행 가이드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6FE1F66-5255-357A-3F26-5560989D98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5856"/>
          <a:stretch/>
        </p:blipFill>
        <p:spPr>
          <a:xfrm>
            <a:off x="454567" y="3304428"/>
            <a:ext cx="6535105" cy="2646412"/>
          </a:xfrm>
          <a:prstGeom prst="rect">
            <a:avLst/>
          </a:prstGeom>
        </p:spPr>
      </p:pic>
      <p:sp>
        <p:nvSpPr>
          <p:cNvPr id="14" name="Oval 44">
            <a:extLst>
              <a:ext uri="{FF2B5EF4-FFF2-40B4-BE49-F238E27FC236}">
                <a16:creationId xmlns:a16="http://schemas.microsoft.com/office/drawing/2014/main" id="{F3241E57-F78F-CC11-2D89-0511B736D018}"/>
              </a:ext>
            </a:extLst>
          </p:cNvPr>
          <p:cNvSpPr/>
          <p:nvPr/>
        </p:nvSpPr>
        <p:spPr>
          <a:xfrm>
            <a:off x="463034" y="3825068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5" name="Oval 44">
            <a:extLst>
              <a:ext uri="{FF2B5EF4-FFF2-40B4-BE49-F238E27FC236}">
                <a16:creationId xmlns:a16="http://schemas.microsoft.com/office/drawing/2014/main" id="{2C86B5EF-14B2-7965-7FE5-FD78DAB43FDF}"/>
              </a:ext>
            </a:extLst>
          </p:cNvPr>
          <p:cNvSpPr/>
          <p:nvPr/>
        </p:nvSpPr>
        <p:spPr>
          <a:xfrm>
            <a:off x="6329619" y="424906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" name="Oval 44">
            <a:extLst>
              <a:ext uri="{FF2B5EF4-FFF2-40B4-BE49-F238E27FC236}">
                <a16:creationId xmlns:a16="http://schemas.microsoft.com/office/drawing/2014/main" id="{07548D86-6620-4F9A-6B42-EB2AC5E8370C}"/>
              </a:ext>
            </a:extLst>
          </p:cNvPr>
          <p:cNvSpPr/>
          <p:nvPr/>
        </p:nvSpPr>
        <p:spPr>
          <a:xfrm>
            <a:off x="691053" y="432226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7" name="Oval 44">
            <a:extLst>
              <a:ext uri="{FF2B5EF4-FFF2-40B4-BE49-F238E27FC236}">
                <a16:creationId xmlns:a16="http://schemas.microsoft.com/office/drawing/2014/main" id="{48F28B60-EDB3-1880-CF03-AFAB4BA142B3}"/>
              </a:ext>
            </a:extLst>
          </p:cNvPr>
          <p:cNvSpPr/>
          <p:nvPr/>
        </p:nvSpPr>
        <p:spPr>
          <a:xfrm>
            <a:off x="6755112" y="3825068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8" name="Oval 44">
            <a:extLst>
              <a:ext uri="{FF2B5EF4-FFF2-40B4-BE49-F238E27FC236}">
                <a16:creationId xmlns:a16="http://schemas.microsoft.com/office/drawing/2014/main" id="{A5D38443-DD5C-E492-4E70-4E55AD9D295D}"/>
              </a:ext>
            </a:extLst>
          </p:cNvPr>
          <p:cNvSpPr/>
          <p:nvPr/>
        </p:nvSpPr>
        <p:spPr>
          <a:xfrm>
            <a:off x="1497133" y="526182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4" name="Oval 44">
            <a:extLst>
              <a:ext uri="{FF2B5EF4-FFF2-40B4-BE49-F238E27FC236}">
                <a16:creationId xmlns:a16="http://schemas.microsoft.com/office/drawing/2014/main" id="{ED820531-ABBC-FD34-1689-5D781B382DEF}"/>
              </a:ext>
            </a:extLst>
          </p:cNvPr>
          <p:cNvSpPr/>
          <p:nvPr/>
        </p:nvSpPr>
        <p:spPr>
          <a:xfrm>
            <a:off x="7345605" y="199250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1" name="Oval 44">
            <a:extLst>
              <a:ext uri="{FF2B5EF4-FFF2-40B4-BE49-F238E27FC236}">
                <a16:creationId xmlns:a16="http://schemas.microsoft.com/office/drawing/2014/main" id="{BAAD0089-3BA3-B2AD-60CE-0D6FBCFE1252}"/>
              </a:ext>
            </a:extLst>
          </p:cNvPr>
          <p:cNvSpPr/>
          <p:nvPr/>
        </p:nvSpPr>
        <p:spPr>
          <a:xfrm>
            <a:off x="7350562" y="4057591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2" name="Oval 44">
            <a:extLst>
              <a:ext uri="{FF2B5EF4-FFF2-40B4-BE49-F238E27FC236}">
                <a16:creationId xmlns:a16="http://schemas.microsoft.com/office/drawing/2014/main" id="{B33D1BFF-4A71-077B-F96C-DD4AFF69630E}"/>
              </a:ext>
            </a:extLst>
          </p:cNvPr>
          <p:cNvSpPr/>
          <p:nvPr/>
        </p:nvSpPr>
        <p:spPr>
          <a:xfrm>
            <a:off x="7351020" y="3180358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3" name="Oval 44">
            <a:extLst>
              <a:ext uri="{FF2B5EF4-FFF2-40B4-BE49-F238E27FC236}">
                <a16:creationId xmlns:a16="http://schemas.microsoft.com/office/drawing/2014/main" id="{EACE8D52-2F6B-A8AF-4C4B-B9FDA05174B8}"/>
              </a:ext>
            </a:extLst>
          </p:cNvPr>
          <p:cNvSpPr/>
          <p:nvPr/>
        </p:nvSpPr>
        <p:spPr>
          <a:xfrm>
            <a:off x="7351020" y="284584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9" name="Oval 44">
            <a:extLst>
              <a:ext uri="{FF2B5EF4-FFF2-40B4-BE49-F238E27FC236}">
                <a16:creationId xmlns:a16="http://schemas.microsoft.com/office/drawing/2014/main" id="{9809608F-16DA-458C-D3E5-12F7BB663CD1}"/>
              </a:ext>
            </a:extLst>
          </p:cNvPr>
          <p:cNvSpPr/>
          <p:nvPr/>
        </p:nvSpPr>
        <p:spPr>
          <a:xfrm>
            <a:off x="7351020" y="4387171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DB901E5-B6BA-633E-658A-4FA26A7813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474" r="41514" b="63876"/>
          <a:stretch/>
        </p:blipFill>
        <p:spPr>
          <a:xfrm>
            <a:off x="1552171" y="2013214"/>
            <a:ext cx="2160241" cy="1291214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B463794-E63F-EDCA-2F42-7B593BAEB0CB}"/>
              </a:ext>
            </a:extLst>
          </p:cNvPr>
          <p:cNvCxnSpPr>
            <a:cxnSpLocks/>
          </p:cNvCxnSpPr>
          <p:nvPr/>
        </p:nvCxnSpPr>
        <p:spPr>
          <a:xfrm flipV="1">
            <a:off x="1352600" y="3103019"/>
            <a:ext cx="525140" cy="866041"/>
          </a:xfrm>
          <a:prstGeom prst="straightConnector1">
            <a:avLst/>
          </a:prstGeom>
          <a:ln w="19050">
            <a:headEnd w="sm" len="sm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599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129B1-B9F3-27E6-4DDE-1576BA136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DC330-001E-7E4C-6A67-FA92C129B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Control </a:t>
            </a:r>
            <a:r>
              <a:rPr lang="ko-KR" altLang="en-US" dirty="0"/>
              <a:t>관리 </a:t>
            </a:r>
            <a:r>
              <a:rPr lang="en-US" altLang="ko-KR" dirty="0"/>
              <a:t>– </a:t>
            </a:r>
            <a:r>
              <a:rPr lang="ko-KR" altLang="en-US" dirty="0"/>
              <a:t>유량제어 어플리케이션 상세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F3C16-3519-26A1-EECA-E0B44E7A7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동시 수행 제한</a:t>
            </a:r>
            <a:r>
              <a:rPr lang="en-US" altLang="ko-KR" dirty="0"/>
              <a:t>, </a:t>
            </a:r>
            <a:r>
              <a:rPr lang="ko-KR" altLang="en-US" dirty="0"/>
              <a:t>단위 시간당 요청 제한을 설정할 수 있는 페이지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E38ABA-B5A1-63E1-D2A4-A4E07231C6B6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35B521-95D9-ACF0-04B0-80A9F47AD4C5}"/>
              </a:ext>
            </a:extLst>
          </p:cNvPr>
          <p:cNvSpPr/>
          <p:nvPr/>
        </p:nvSpPr>
        <p:spPr>
          <a:xfrm>
            <a:off x="1660982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D41060-7095-C779-A5CD-AE46685ABAD8}"/>
              </a:ext>
            </a:extLst>
          </p:cNvPr>
          <p:cNvSpPr/>
          <p:nvPr/>
        </p:nvSpPr>
        <p:spPr>
          <a:xfrm>
            <a:off x="7554192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42539F-FBF5-6BBE-A8BF-8935FBC3C1D5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유량제어 어플리케이션 목록으로 돌아가기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어플리케이션 수정 버튼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동시 수행 제한 목록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b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등록 버튼 클릭 시 등록 </a:t>
            </a:r>
            <a:r>
              <a:rPr kumimoji="1" lang="ko-KR" altLang="en-US" sz="1200" b="0" dirty="0" err="1">
                <a:solidFill>
                  <a:schemeClr val="tx1"/>
                </a:solidFill>
                <a:latin typeface="맑은 고딕"/>
                <a:ea typeface="맑은 고딕"/>
              </a:rPr>
              <a:t>모달창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 오픈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200" b="0" dirty="0" err="1">
                <a:solidFill>
                  <a:schemeClr val="tx1"/>
                </a:solidFill>
                <a:latin typeface="맑은 고딕"/>
                <a:ea typeface="맑은 고딕"/>
              </a:rPr>
              <a:t>어플리케이션명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 클릭 시 수정 </a:t>
            </a:r>
            <a:r>
              <a:rPr kumimoji="1" lang="ko-KR" altLang="en-US" sz="1200" b="0" dirty="0" err="1">
                <a:solidFill>
                  <a:schemeClr val="tx1"/>
                </a:solidFill>
                <a:latin typeface="맑은 고딕"/>
                <a:ea typeface="맑은 고딕"/>
              </a:rPr>
              <a:t>모달창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 오픈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단위 시간당 요청 제한 목록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b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등록 버튼 클릭 시 등록 </a:t>
            </a:r>
            <a:r>
              <a:rPr kumimoji="1" lang="ko-KR" altLang="en-US" sz="1200" b="0" dirty="0" err="1">
                <a:solidFill>
                  <a:schemeClr val="tx1"/>
                </a:solidFill>
                <a:latin typeface="맑은 고딕"/>
                <a:ea typeface="맑은 고딕"/>
              </a:rPr>
              <a:t>모달창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 오픈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200" b="0" dirty="0" err="1">
                <a:solidFill>
                  <a:schemeClr val="tx1"/>
                </a:solidFill>
                <a:latin typeface="맑은 고딕"/>
                <a:ea typeface="맑은 고딕"/>
              </a:rPr>
              <a:t>어플리케이션명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 클릭 시 수정 </a:t>
            </a:r>
            <a:r>
              <a:rPr kumimoji="1" lang="ko-KR" altLang="en-US" sz="1200" b="0" dirty="0" err="1">
                <a:solidFill>
                  <a:schemeClr val="tx1"/>
                </a:solidFill>
                <a:latin typeface="맑은 고딕"/>
                <a:ea typeface="맑은 고딕"/>
              </a:rPr>
              <a:t>모달창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 오픈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9" name="직사각형 31">
            <a:extLst>
              <a:ext uri="{FF2B5EF4-FFF2-40B4-BE49-F238E27FC236}">
                <a16:creationId xmlns:a16="http://schemas.microsoft.com/office/drawing/2014/main" id="{BDE88EC7-9209-6A43-EB06-C6B050A5D6AA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Admin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2.3.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실행 가이드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8224058-2D88-6EB3-8EC4-27C22D1A1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81" y="2238152"/>
            <a:ext cx="6534944" cy="3569541"/>
          </a:xfrm>
          <a:prstGeom prst="rect">
            <a:avLst/>
          </a:prstGeom>
        </p:spPr>
      </p:pic>
      <p:sp>
        <p:nvSpPr>
          <p:cNvPr id="14" name="Oval 44">
            <a:extLst>
              <a:ext uri="{FF2B5EF4-FFF2-40B4-BE49-F238E27FC236}">
                <a16:creationId xmlns:a16="http://schemas.microsoft.com/office/drawing/2014/main" id="{783883C6-FFA8-C583-2014-E8B813B885C3}"/>
              </a:ext>
            </a:extLst>
          </p:cNvPr>
          <p:cNvSpPr/>
          <p:nvPr/>
        </p:nvSpPr>
        <p:spPr>
          <a:xfrm>
            <a:off x="7345605" y="199250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5" name="Oval 44">
            <a:extLst>
              <a:ext uri="{FF2B5EF4-FFF2-40B4-BE49-F238E27FC236}">
                <a16:creationId xmlns:a16="http://schemas.microsoft.com/office/drawing/2014/main" id="{9BE0237E-EE87-09D9-7998-321F9B0100A5}"/>
              </a:ext>
            </a:extLst>
          </p:cNvPr>
          <p:cNvSpPr/>
          <p:nvPr/>
        </p:nvSpPr>
        <p:spPr>
          <a:xfrm>
            <a:off x="7350562" y="432395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" name="Oval 44">
            <a:extLst>
              <a:ext uri="{FF2B5EF4-FFF2-40B4-BE49-F238E27FC236}">
                <a16:creationId xmlns:a16="http://schemas.microsoft.com/office/drawing/2014/main" id="{7174368D-CBA4-583B-34C6-0B1064F93426}"/>
              </a:ext>
            </a:extLst>
          </p:cNvPr>
          <p:cNvSpPr/>
          <p:nvPr/>
        </p:nvSpPr>
        <p:spPr>
          <a:xfrm>
            <a:off x="7351020" y="289941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7" name="Oval 44">
            <a:extLst>
              <a:ext uri="{FF2B5EF4-FFF2-40B4-BE49-F238E27FC236}">
                <a16:creationId xmlns:a16="http://schemas.microsoft.com/office/drawing/2014/main" id="{937A25DB-57B9-98A1-AC43-5C2029CF5639}"/>
              </a:ext>
            </a:extLst>
          </p:cNvPr>
          <p:cNvSpPr/>
          <p:nvPr/>
        </p:nvSpPr>
        <p:spPr>
          <a:xfrm>
            <a:off x="7351020" y="256490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4" name="Oval 44">
            <a:extLst>
              <a:ext uri="{FF2B5EF4-FFF2-40B4-BE49-F238E27FC236}">
                <a16:creationId xmlns:a16="http://schemas.microsoft.com/office/drawing/2014/main" id="{7ADC383C-6FD0-CB5A-F9F4-D849D7546B16}"/>
              </a:ext>
            </a:extLst>
          </p:cNvPr>
          <p:cNvSpPr/>
          <p:nvPr/>
        </p:nvSpPr>
        <p:spPr>
          <a:xfrm>
            <a:off x="956556" y="252890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0" name="Oval 44">
            <a:extLst>
              <a:ext uri="{FF2B5EF4-FFF2-40B4-BE49-F238E27FC236}">
                <a16:creationId xmlns:a16="http://schemas.microsoft.com/office/drawing/2014/main" id="{ED824ABB-A74B-5732-7693-CC88118CFCA1}"/>
              </a:ext>
            </a:extLst>
          </p:cNvPr>
          <p:cNvSpPr/>
          <p:nvPr/>
        </p:nvSpPr>
        <p:spPr>
          <a:xfrm>
            <a:off x="560511" y="3994461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2" name="Oval 44">
            <a:extLst>
              <a:ext uri="{FF2B5EF4-FFF2-40B4-BE49-F238E27FC236}">
                <a16:creationId xmlns:a16="http://schemas.microsoft.com/office/drawing/2014/main" id="{4C6A9ACC-3EA4-6F5B-B6F9-ED7632DA2E1A}"/>
              </a:ext>
            </a:extLst>
          </p:cNvPr>
          <p:cNvSpPr/>
          <p:nvPr/>
        </p:nvSpPr>
        <p:spPr>
          <a:xfrm>
            <a:off x="560512" y="286250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3" name="Oval 44">
            <a:extLst>
              <a:ext uri="{FF2B5EF4-FFF2-40B4-BE49-F238E27FC236}">
                <a16:creationId xmlns:a16="http://schemas.microsoft.com/office/drawing/2014/main" id="{1CADB078-3280-4DDB-05FF-60863BCF41DC}"/>
              </a:ext>
            </a:extLst>
          </p:cNvPr>
          <p:cNvSpPr/>
          <p:nvPr/>
        </p:nvSpPr>
        <p:spPr>
          <a:xfrm>
            <a:off x="5925108" y="252889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3733163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66008" y="2005150"/>
            <a:ext cx="5735164" cy="55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w="sm" len="sm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latinLnBrk="0">
              <a:spcBef>
                <a:spcPct val="20000"/>
              </a:spcBef>
              <a:buClr>
                <a:srgbClr val="44546A"/>
              </a:buClr>
              <a:buFont typeface="Wingdings"/>
              <a:buNone/>
              <a:defRPr/>
            </a:pPr>
            <a:endParaRPr lang="ko-KR" altLang="en-US" sz="14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" name="Rectangle 20"/>
          <p:cNvSpPr>
            <a:spLocks noChangeArrowheads="1"/>
          </p:cNvSpPr>
          <p:nvPr/>
        </p:nvSpPr>
        <p:spPr>
          <a:xfrm>
            <a:off x="856722" y="1868944"/>
            <a:ext cx="6040494" cy="130240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 anchorCtr="0">
            <a:spAutoFit/>
          </a:bodyPr>
          <a:lstStyle/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/>
                <a:ea typeface="맑은 고딕"/>
              </a:rPr>
              <a:t>개요</a:t>
            </a: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통합 </a:t>
            </a:r>
            <a:r>
              <a:rPr lang="en-US" altLang="ko-KR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Admin</a:t>
            </a:r>
            <a:endParaRPr lang="en-US" altLang="ko-KR" dirty="0">
              <a:solidFill>
                <a:prstClr val="white">
                  <a:lumMod val="6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340" y="784820"/>
            <a:ext cx="4728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88F4C-8736-2D9F-8D89-3338C89EF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D1F24-F873-F74A-D4EE-D8B525546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Control </a:t>
            </a:r>
            <a:r>
              <a:rPr lang="ko-KR" altLang="en-US" dirty="0"/>
              <a:t>관리 </a:t>
            </a:r>
            <a:r>
              <a:rPr lang="en-US" altLang="ko-KR" dirty="0"/>
              <a:t>– </a:t>
            </a:r>
            <a:r>
              <a:rPr lang="ko-KR" altLang="en-US" dirty="0"/>
              <a:t>동시 수행 제한 등록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F379E7-1DAD-42FA-3004-6B18C0C9B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동시 수행 제한을 등록 및 수정할 수 있는 </a:t>
            </a:r>
            <a:r>
              <a:rPr lang="ko-KR" altLang="en-US" dirty="0" err="1"/>
              <a:t>모달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5A9C90-5F19-0406-D578-8F4BCCEBB256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E4FA52-E917-45C8-614F-E128F3D6675D}"/>
              </a:ext>
            </a:extLst>
          </p:cNvPr>
          <p:cNvSpPr/>
          <p:nvPr/>
        </p:nvSpPr>
        <p:spPr>
          <a:xfrm>
            <a:off x="1660982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EE4CC-C9A1-F414-4127-24B690966CEB}"/>
              </a:ext>
            </a:extLst>
          </p:cNvPr>
          <p:cNvSpPr/>
          <p:nvPr/>
        </p:nvSpPr>
        <p:spPr>
          <a:xfrm>
            <a:off x="7554192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7DC302-1566-7003-3686-C82302E24B1D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등록 </a:t>
            </a:r>
            <a:r>
              <a:rPr kumimoji="1" lang="ko-KR" altLang="en-US" sz="1200" b="0" dirty="0" err="1">
                <a:solidFill>
                  <a:schemeClr val="tx1"/>
                </a:solidFill>
                <a:latin typeface="맑은 고딕"/>
                <a:ea typeface="맑은 고딕"/>
              </a:rPr>
              <a:t>모달창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b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동시 수행 제한할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URL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입력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(“*”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와일드 카드 사용 가능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수정 </a:t>
            </a:r>
            <a:r>
              <a:rPr kumimoji="1" lang="ko-KR" altLang="en-US" sz="1200" b="0" dirty="0" err="1">
                <a:solidFill>
                  <a:schemeClr val="tx1"/>
                </a:solidFill>
                <a:latin typeface="맑은 고딕"/>
                <a:ea typeface="맑은 고딕"/>
              </a:rPr>
              <a:t>모달창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b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URL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 패턴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최대 동시 요청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제한 초과시 대기 시간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수정 가능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저장하지 않고 닫거나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저장할 수 있는 버튼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9" name="직사각형 31">
            <a:extLst>
              <a:ext uri="{FF2B5EF4-FFF2-40B4-BE49-F238E27FC236}">
                <a16:creationId xmlns:a16="http://schemas.microsoft.com/office/drawing/2014/main" id="{FD2E80D4-87DE-45EB-D995-70389E4C0E58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Admin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2.3.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실행 가이드</a:t>
            </a:r>
          </a:p>
        </p:txBody>
      </p:sp>
      <p:sp>
        <p:nvSpPr>
          <p:cNvPr id="14" name="Oval 44">
            <a:extLst>
              <a:ext uri="{FF2B5EF4-FFF2-40B4-BE49-F238E27FC236}">
                <a16:creationId xmlns:a16="http://schemas.microsoft.com/office/drawing/2014/main" id="{A3EAF27F-51C0-24F7-DE44-06B8161DFCC1}"/>
              </a:ext>
            </a:extLst>
          </p:cNvPr>
          <p:cNvSpPr/>
          <p:nvPr/>
        </p:nvSpPr>
        <p:spPr>
          <a:xfrm>
            <a:off x="7345605" y="199250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" name="Oval 44">
            <a:extLst>
              <a:ext uri="{FF2B5EF4-FFF2-40B4-BE49-F238E27FC236}">
                <a16:creationId xmlns:a16="http://schemas.microsoft.com/office/drawing/2014/main" id="{7DB2CFC9-4CC4-5308-FC2F-3220BEA64877}"/>
              </a:ext>
            </a:extLst>
          </p:cNvPr>
          <p:cNvSpPr/>
          <p:nvPr/>
        </p:nvSpPr>
        <p:spPr>
          <a:xfrm>
            <a:off x="7351020" y="425194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7" name="Oval 44">
            <a:extLst>
              <a:ext uri="{FF2B5EF4-FFF2-40B4-BE49-F238E27FC236}">
                <a16:creationId xmlns:a16="http://schemas.microsoft.com/office/drawing/2014/main" id="{07C01825-14D7-5D86-A205-27596B5034DB}"/>
              </a:ext>
            </a:extLst>
          </p:cNvPr>
          <p:cNvSpPr/>
          <p:nvPr/>
        </p:nvSpPr>
        <p:spPr>
          <a:xfrm>
            <a:off x="7351020" y="309981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9F9CA14-E37F-FF37-F05C-696C7E9F86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363" r="40726" b="30058"/>
          <a:stretch/>
        </p:blipFill>
        <p:spPr>
          <a:xfrm>
            <a:off x="534136" y="2264646"/>
            <a:ext cx="3143395" cy="354485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D53BFA6-13A7-0B01-0C01-FD4E243CF9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535" r="40554" b="30023"/>
          <a:stretch/>
        </p:blipFill>
        <p:spPr>
          <a:xfrm>
            <a:off x="3763449" y="2264646"/>
            <a:ext cx="3143395" cy="3544854"/>
          </a:xfrm>
          <a:prstGeom prst="rect">
            <a:avLst/>
          </a:prstGeom>
        </p:spPr>
      </p:pic>
      <p:sp>
        <p:nvSpPr>
          <p:cNvPr id="4" name="Oval 44">
            <a:extLst>
              <a:ext uri="{FF2B5EF4-FFF2-40B4-BE49-F238E27FC236}">
                <a16:creationId xmlns:a16="http://schemas.microsoft.com/office/drawing/2014/main" id="{7843C0D4-DC78-A8D5-7F98-7CBE44C03B97}"/>
              </a:ext>
            </a:extLst>
          </p:cNvPr>
          <p:cNvSpPr/>
          <p:nvPr/>
        </p:nvSpPr>
        <p:spPr>
          <a:xfrm>
            <a:off x="464182" y="245828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3" name="Oval 44">
            <a:extLst>
              <a:ext uri="{FF2B5EF4-FFF2-40B4-BE49-F238E27FC236}">
                <a16:creationId xmlns:a16="http://schemas.microsoft.com/office/drawing/2014/main" id="{64592575-7BDF-C657-A3CA-9C4AF2974855}"/>
              </a:ext>
            </a:extLst>
          </p:cNvPr>
          <p:cNvSpPr/>
          <p:nvPr/>
        </p:nvSpPr>
        <p:spPr>
          <a:xfrm>
            <a:off x="5523298" y="454512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9" name="Oval 44">
            <a:extLst>
              <a:ext uri="{FF2B5EF4-FFF2-40B4-BE49-F238E27FC236}">
                <a16:creationId xmlns:a16="http://schemas.microsoft.com/office/drawing/2014/main" id="{DDBA9B57-107F-F0FE-0389-D79F441C2A2E}"/>
              </a:ext>
            </a:extLst>
          </p:cNvPr>
          <p:cNvSpPr/>
          <p:nvPr/>
        </p:nvSpPr>
        <p:spPr>
          <a:xfrm>
            <a:off x="3727566" y="245828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2225905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7BE6B-4D17-E9A9-C74C-1928CA0BA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3C1E5-DE79-4F20-E171-801D4BA81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Control </a:t>
            </a:r>
            <a:r>
              <a:rPr lang="ko-KR" altLang="en-US" dirty="0"/>
              <a:t>관리 </a:t>
            </a:r>
            <a:r>
              <a:rPr lang="en-US" altLang="ko-KR" dirty="0"/>
              <a:t>– </a:t>
            </a:r>
            <a:r>
              <a:rPr lang="ko-KR" altLang="en-US" dirty="0"/>
              <a:t>단위 시간당 요청 제한 등록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6DC5A1-80A3-56EA-8B93-AB87DDFF1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단위 시간당 요청 제한을 등록 및 수정할 수 있는 </a:t>
            </a:r>
            <a:r>
              <a:rPr lang="ko-KR" altLang="en-US" dirty="0" err="1"/>
              <a:t>모달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613F63-4853-A676-5A25-FA7E99A9713D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0E8AC5-928F-2118-44A2-19080EF98764}"/>
              </a:ext>
            </a:extLst>
          </p:cNvPr>
          <p:cNvSpPr/>
          <p:nvPr/>
        </p:nvSpPr>
        <p:spPr>
          <a:xfrm>
            <a:off x="1660982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64E8F7-32A7-C413-1ABA-C0325050BF4A}"/>
              </a:ext>
            </a:extLst>
          </p:cNvPr>
          <p:cNvSpPr/>
          <p:nvPr/>
        </p:nvSpPr>
        <p:spPr>
          <a:xfrm>
            <a:off x="7554192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2853D8-5535-310E-CA2D-38ABB34F972D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등록 </a:t>
            </a:r>
            <a:r>
              <a:rPr kumimoji="1" lang="ko-KR" altLang="en-US" sz="1200" b="0" dirty="0" err="1">
                <a:solidFill>
                  <a:schemeClr val="tx1"/>
                </a:solidFill>
                <a:latin typeface="맑은 고딕"/>
                <a:ea typeface="맑은 고딕"/>
              </a:rPr>
              <a:t>모달창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타입 클릭 시 전체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URL,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200" b="0" dirty="0" err="1">
                <a:solidFill>
                  <a:schemeClr val="tx1"/>
                </a:solidFill>
                <a:latin typeface="맑은 고딕"/>
                <a:ea typeface="맑은 고딕"/>
              </a:rPr>
              <a:t>접속자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 선택 가능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URL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타입인 경우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URL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패턴 입력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수정 </a:t>
            </a:r>
            <a:r>
              <a:rPr kumimoji="1" lang="ko-KR" altLang="en-US" sz="1200" b="0" dirty="0" err="1">
                <a:solidFill>
                  <a:schemeClr val="tx1"/>
                </a:solidFill>
                <a:latin typeface="맑은 고딕"/>
                <a:ea typeface="맑은 고딕"/>
              </a:rPr>
              <a:t>모달창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b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URL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 패턴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최대 동시 요청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제한 초과시 대기 시간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수정 가능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저장하지 않고 닫거나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저장할 수 있는 버튼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endParaRPr kumimoji="1" lang="ko-KR" altLang="en-US" sz="1200" b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9" name="직사각형 31">
            <a:extLst>
              <a:ext uri="{FF2B5EF4-FFF2-40B4-BE49-F238E27FC236}">
                <a16:creationId xmlns:a16="http://schemas.microsoft.com/office/drawing/2014/main" id="{C1BC18FB-3C94-65CD-7810-6A8BDFF56AFB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Admin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2.3.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실행 가이드</a:t>
            </a:r>
          </a:p>
        </p:txBody>
      </p:sp>
      <p:sp>
        <p:nvSpPr>
          <p:cNvPr id="14" name="Oval 44">
            <a:extLst>
              <a:ext uri="{FF2B5EF4-FFF2-40B4-BE49-F238E27FC236}">
                <a16:creationId xmlns:a16="http://schemas.microsoft.com/office/drawing/2014/main" id="{FD28D397-27D9-B388-4201-6B4BB9E78868}"/>
              </a:ext>
            </a:extLst>
          </p:cNvPr>
          <p:cNvSpPr/>
          <p:nvPr/>
        </p:nvSpPr>
        <p:spPr>
          <a:xfrm>
            <a:off x="7345605" y="199250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5" name="Oval 44">
            <a:extLst>
              <a:ext uri="{FF2B5EF4-FFF2-40B4-BE49-F238E27FC236}">
                <a16:creationId xmlns:a16="http://schemas.microsoft.com/office/drawing/2014/main" id="{D9CA6FF2-1B7E-4061-F1BD-2DC7A3B7E76B}"/>
              </a:ext>
            </a:extLst>
          </p:cNvPr>
          <p:cNvSpPr/>
          <p:nvPr/>
        </p:nvSpPr>
        <p:spPr>
          <a:xfrm>
            <a:off x="7350562" y="3485768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" name="Oval 44">
            <a:extLst>
              <a:ext uri="{FF2B5EF4-FFF2-40B4-BE49-F238E27FC236}">
                <a16:creationId xmlns:a16="http://schemas.microsoft.com/office/drawing/2014/main" id="{62628911-F231-05CA-A49A-2A0E21789CD6}"/>
              </a:ext>
            </a:extLst>
          </p:cNvPr>
          <p:cNvSpPr/>
          <p:nvPr/>
        </p:nvSpPr>
        <p:spPr>
          <a:xfrm>
            <a:off x="7351020" y="289090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7" name="Oval 44">
            <a:extLst>
              <a:ext uri="{FF2B5EF4-FFF2-40B4-BE49-F238E27FC236}">
                <a16:creationId xmlns:a16="http://schemas.microsoft.com/office/drawing/2014/main" id="{F0DCB58E-0C8E-B0CE-D94C-CEF5EA6B0049}"/>
              </a:ext>
            </a:extLst>
          </p:cNvPr>
          <p:cNvSpPr/>
          <p:nvPr/>
        </p:nvSpPr>
        <p:spPr>
          <a:xfrm>
            <a:off x="7351020" y="2292491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8" name="Oval 44">
            <a:extLst>
              <a:ext uri="{FF2B5EF4-FFF2-40B4-BE49-F238E27FC236}">
                <a16:creationId xmlns:a16="http://schemas.microsoft.com/office/drawing/2014/main" id="{652A68D0-3DA3-3D6A-DFEA-15E687EC195F}"/>
              </a:ext>
            </a:extLst>
          </p:cNvPr>
          <p:cNvSpPr/>
          <p:nvPr/>
        </p:nvSpPr>
        <p:spPr>
          <a:xfrm>
            <a:off x="7351020" y="4647991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F9C34C7-6BF2-FB74-8791-1C708F060E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555" r="41006" b="26668"/>
          <a:stretch/>
        </p:blipFill>
        <p:spPr>
          <a:xfrm>
            <a:off x="560512" y="1970415"/>
            <a:ext cx="2836438" cy="339950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6175F18-1D67-5419-B920-D5D767C176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555" r="41006" b="26461"/>
          <a:stretch/>
        </p:blipFill>
        <p:spPr>
          <a:xfrm>
            <a:off x="3457071" y="1969080"/>
            <a:ext cx="3381029" cy="40522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484AFE7-08FF-9FBE-FE85-64EFF0BC1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62" y="5290580"/>
            <a:ext cx="2414737" cy="856680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6A630B4-81EE-8177-E52F-DACFE056E60A}"/>
              </a:ext>
            </a:extLst>
          </p:cNvPr>
          <p:cNvCxnSpPr/>
          <p:nvPr/>
        </p:nvCxnSpPr>
        <p:spPr>
          <a:xfrm>
            <a:off x="1271925" y="2780928"/>
            <a:ext cx="828092" cy="2736304"/>
          </a:xfrm>
          <a:prstGeom prst="straightConnector1">
            <a:avLst/>
          </a:prstGeom>
          <a:ln w="19050">
            <a:headEnd w="sm" len="sm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Oval 44">
            <a:extLst>
              <a:ext uri="{FF2B5EF4-FFF2-40B4-BE49-F238E27FC236}">
                <a16:creationId xmlns:a16="http://schemas.microsoft.com/office/drawing/2014/main" id="{8226C8F7-0F7C-36E3-0F59-7D75EB3DA2D1}"/>
              </a:ext>
            </a:extLst>
          </p:cNvPr>
          <p:cNvSpPr/>
          <p:nvPr/>
        </p:nvSpPr>
        <p:spPr>
          <a:xfrm>
            <a:off x="458683" y="214490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1" name="Oval 44">
            <a:extLst>
              <a:ext uri="{FF2B5EF4-FFF2-40B4-BE49-F238E27FC236}">
                <a16:creationId xmlns:a16="http://schemas.microsoft.com/office/drawing/2014/main" id="{53344819-90A4-8910-CE4B-5AE6B8A6B211}"/>
              </a:ext>
            </a:extLst>
          </p:cNvPr>
          <p:cNvSpPr/>
          <p:nvPr/>
        </p:nvSpPr>
        <p:spPr>
          <a:xfrm>
            <a:off x="3444163" y="214490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3" name="Oval 44">
            <a:extLst>
              <a:ext uri="{FF2B5EF4-FFF2-40B4-BE49-F238E27FC236}">
                <a16:creationId xmlns:a16="http://schemas.microsoft.com/office/drawing/2014/main" id="{7493D4D5-47FD-4701-7A98-6200446E716E}"/>
              </a:ext>
            </a:extLst>
          </p:cNvPr>
          <p:cNvSpPr/>
          <p:nvPr/>
        </p:nvSpPr>
        <p:spPr>
          <a:xfrm>
            <a:off x="538657" y="3054871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0" name="Oval 44">
            <a:extLst>
              <a:ext uri="{FF2B5EF4-FFF2-40B4-BE49-F238E27FC236}">
                <a16:creationId xmlns:a16="http://schemas.microsoft.com/office/drawing/2014/main" id="{77E1D198-B4DF-51E0-24ED-6CD47CDFEF70}"/>
              </a:ext>
            </a:extLst>
          </p:cNvPr>
          <p:cNvSpPr/>
          <p:nvPr/>
        </p:nvSpPr>
        <p:spPr>
          <a:xfrm>
            <a:off x="544398" y="262635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2" name="Oval 44">
            <a:extLst>
              <a:ext uri="{FF2B5EF4-FFF2-40B4-BE49-F238E27FC236}">
                <a16:creationId xmlns:a16="http://schemas.microsoft.com/office/drawing/2014/main" id="{EB7255E0-734A-1D4B-E9A6-4B09F6915E81}"/>
              </a:ext>
            </a:extLst>
          </p:cNvPr>
          <p:cNvSpPr/>
          <p:nvPr/>
        </p:nvSpPr>
        <p:spPr>
          <a:xfrm>
            <a:off x="5421052" y="551723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2368175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DE55F-7577-8BEA-7FD3-881F4B75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BCBB4-D655-5CFE-4894-C5B94665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특정 솔루션을 사용하지 않는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98270-47D8-3097-70B5-4891DA0F5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application.properties</a:t>
            </a:r>
            <a:r>
              <a:rPr lang="en-US" altLang="ko-KR" dirty="0"/>
              <a:t> </a:t>
            </a:r>
            <a:r>
              <a:rPr lang="ko-KR" altLang="en-US" dirty="0"/>
              <a:t>파일에서 사용하는 솔루션은</a:t>
            </a:r>
            <a:r>
              <a:rPr lang="en-US" altLang="ko-KR" dirty="0"/>
              <a:t> true, </a:t>
            </a:r>
            <a:r>
              <a:rPr lang="ko-KR" altLang="en-US" dirty="0"/>
              <a:t>사용하지 않는 솔루션은 </a:t>
            </a:r>
            <a:r>
              <a:rPr lang="en-US" altLang="ko-KR" dirty="0"/>
              <a:t>false</a:t>
            </a:r>
            <a:r>
              <a:rPr lang="ko-KR" altLang="en-US" dirty="0"/>
              <a:t>로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A97692-30C6-927E-5267-BECD35408046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DECA9F-F9DA-99FB-07BE-7B8BC5F1A51C}"/>
              </a:ext>
            </a:extLst>
          </p:cNvPr>
          <p:cNvSpPr/>
          <p:nvPr/>
        </p:nvSpPr>
        <p:spPr>
          <a:xfrm>
            <a:off x="1660982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en-US" altLang="ko-KR" sz="1400" u="sng" dirty="0" err="1">
                <a:solidFill>
                  <a:schemeClr val="tx1"/>
                </a:solidFill>
                <a:latin typeface="맑은 고딕"/>
                <a:ea typeface="맑은 고딕"/>
              </a:rPr>
              <a:t>application.properties</a:t>
            </a:r>
            <a:endParaRPr lang="ko-KR" altLang="en-US" sz="1400" u="sng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7186AE-92F9-CB83-13F7-D0E31CC16B94}"/>
              </a:ext>
            </a:extLst>
          </p:cNvPr>
          <p:cNvSpPr/>
          <p:nvPr/>
        </p:nvSpPr>
        <p:spPr>
          <a:xfrm>
            <a:off x="7554192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875DDA-3EBB-58DD-17B2-7A4335FBA65F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Flow Control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솔루션을 사용하지 않는 경우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false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값을 주어서</a:t>
            </a:r>
            <a:b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Admin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이 문제 없이 동작하도록 설정</a:t>
            </a:r>
          </a:p>
        </p:txBody>
      </p:sp>
      <p:sp>
        <p:nvSpPr>
          <p:cNvPr id="20" name="Oval 44">
            <a:extLst>
              <a:ext uri="{FF2B5EF4-FFF2-40B4-BE49-F238E27FC236}">
                <a16:creationId xmlns:a16="http://schemas.microsoft.com/office/drawing/2014/main" id="{D6500E9A-BAF8-C957-EE02-8A88E86418AA}"/>
              </a:ext>
            </a:extLst>
          </p:cNvPr>
          <p:cNvSpPr/>
          <p:nvPr/>
        </p:nvSpPr>
        <p:spPr>
          <a:xfrm>
            <a:off x="7345605" y="199250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9" name="직사각형 31">
            <a:extLst>
              <a:ext uri="{FF2B5EF4-FFF2-40B4-BE49-F238E27FC236}">
                <a16:creationId xmlns:a16="http://schemas.microsoft.com/office/drawing/2014/main" id="{C34789DA-08CD-3C2B-2E0B-FF83B3201D3E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Admin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2.3.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실행 가이드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AB63F4F-3031-1809-5519-5D1C76D22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53" y="2780813"/>
            <a:ext cx="6419000" cy="2484392"/>
          </a:xfrm>
          <a:prstGeom prst="rect">
            <a:avLst/>
          </a:prstGeom>
        </p:spPr>
      </p:pic>
      <p:sp>
        <p:nvSpPr>
          <p:cNvPr id="13" name="Oval 44">
            <a:extLst>
              <a:ext uri="{FF2B5EF4-FFF2-40B4-BE49-F238E27FC236}">
                <a16:creationId xmlns:a16="http://schemas.microsoft.com/office/drawing/2014/main" id="{6520AA6B-AD79-F61E-946F-01F4B845E713}"/>
              </a:ext>
            </a:extLst>
          </p:cNvPr>
          <p:cNvSpPr/>
          <p:nvPr/>
        </p:nvSpPr>
        <p:spPr>
          <a:xfrm>
            <a:off x="5385048" y="4401108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193097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gray">
          <a:xfrm>
            <a:off x="2584618" y="2364727"/>
            <a:ext cx="4736764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dirty="0">
                <a:solidFill>
                  <a:srgbClr val="002060"/>
                </a:solidFill>
                <a:latin typeface="KPMG Light" panose="020B0403030202040204" pitchFamily="34" charset="0"/>
                <a:ea typeface="맑은 고딕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80190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816" y="122242"/>
            <a:ext cx="7534266" cy="528637"/>
          </a:xfrm>
        </p:spPr>
        <p:txBody>
          <a:bodyPr/>
          <a:lstStyle/>
          <a:p>
            <a:pPr lvl="0">
              <a:defRPr/>
            </a:pPr>
            <a:r>
              <a:rPr lang="ko-KR" altLang="en-US" dirty="0"/>
              <a:t>솔루션 개발 배경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다양한 솔루션을 제공함과 동시에 해당 솔루션들을 모니터링</a:t>
            </a:r>
            <a:r>
              <a:rPr lang="en-US" altLang="ko-KR" dirty="0"/>
              <a:t>, </a:t>
            </a:r>
            <a:r>
              <a:rPr lang="ko-KR" altLang="en-US" dirty="0"/>
              <a:t>관리할 수 있는 </a:t>
            </a:r>
            <a:r>
              <a:rPr lang="en-US" altLang="ko-KR" dirty="0"/>
              <a:t>Admin </a:t>
            </a:r>
            <a:r>
              <a:rPr lang="ko-KR" altLang="en-US" dirty="0"/>
              <a:t>어플리케이션을 제공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Ⅰ.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개요</a:t>
            </a: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1.1.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솔루션 개발 배경</a:t>
            </a:r>
          </a:p>
        </p:txBody>
      </p:sp>
      <p:sp>
        <p:nvSpPr>
          <p:cNvPr id="242" name="직사각형 13"/>
          <p:cNvSpPr/>
          <p:nvPr/>
        </p:nvSpPr>
        <p:spPr>
          <a:xfrm>
            <a:off x="3233458" y="1952836"/>
            <a:ext cx="3439081" cy="285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00" u="sng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고려 사항</a:t>
            </a:r>
          </a:p>
        </p:txBody>
      </p:sp>
      <p:sp>
        <p:nvSpPr>
          <p:cNvPr id="243" name="직사각형 15"/>
          <p:cNvSpPr/>
          <p:nvPr/>
        </p:nvSpPr>
        <p:spPr>
          <a:xfrm>
            <a:off x="3100019" y="2894004"/>
            <a:ext cx="605063" cy="53891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100" dirty="0">
                <a:latin typeface="맑은 고딕"/>
                <a:ea typeface="맑은 고딕"/>
                <a:cs typeface="+mn-cs"/>
              </a:rPr>
              <a:t>대중성</a:t>
            </a:r>
          </a:p>
        </p:txBody>
      </p:sp>
      <p:sp>
        <p:nvSpPr>
          <p:cNvPr id="244" name="직사각형 16"/>
          <p:cNvSpPr/>
          <p:nvPr/>
        </p:nvSpPr>
        <p:spPr>
          <a:xfrm>
            <a:off x="3730247" y="2894004"/>
            <a:ext cx="3075735" cy="5389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lIns="108000" anchor="ctr"/>
          <a:lstStyle/>
          <a:p>
            <a:pPr marL="85725" indent="-85725" latinLnBrk="0">
              <a:spcBef>
                <a:spcPts val="0"/>
              </a:spcBef>
              <a:spcAft>
                <a:spcPts val="200"/>
              </a:spcAft>
              <a:buClr>
                <a:schemeClr val="accent5">
                  <a:lumMod val="50000"/>
                </a:schemeClr>
              </a:buClr>
              <a:buFont typeface="Wingdings"/>
              <a:buChar char="§"/>
              <a:defRPr/>
            </a:pP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</a:rPr>
              <a:t>어떠한 프레임워크를 사용할 것인가</a:t>
            </a: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</a:rPr>
              <a:t>?</a:t>
            </a:r>
            <a:endParaRPr kumimoji="1" lang="en-US" altLang="ko-KR" sz="1100" b="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47" name="직사각형 15"/>
          <p:cNvSpPr/>
          <p:nvPr/>
        </p:nvSpPr>
        <p:spPr>
          <a:xfrm>
            <a:off x="3100019" y="3684690"/>
            <a:ext cx="605063" cy="53891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100" dirty="0">
                <a:latin typeface="맑은 고딕"/>
                <a:ea typeface="맑은 고딕"/>
                <a:cs typeface="+mn-cs"/>
              </a:rPr>
              <a:t>연동성</a:t>
            </a:r>
          </a:p>
        </p:txBody>
      </p:sp>
      <p:sp>
        <p:nvSpPr>
          <p:cNvPr id="248" name="직사각형 16"/>
          <p:cNvSpPr/>
          <p:nvPr/>
        </p:nvSpPr>
        <p:spPr>
          <a:xfrm>
            <a:off x="3730247" y="3684690"/>
            <a:ext cx="3075735" cy="5389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lIns="108000" anchor="ctr"/>
          <a:lstStyle/>
          <a:p>
            <a:pPr marL="85725" indent="-85725" latinLnBrk="0">
              <a:spcBef>
                <a:spcPts val="0"/>
              </a:spcBef>
              <a:spcAft>
                <a:spcPts val="200"/>
              </a:spcAft>
              <a:buClr>
                <a:schemeClr val="accent5">
                  <a:lumMod val="50000"/>
                </a:schemeClr>
              </a:buClr>
              <a:buFont typeface="Wingdings"/>
              <a:buChar char="§"/>
              <a:defRPr/>
            </a:pP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솔루션 별 데이터베이스와 연동이 가능한가</a:t>
            </a: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?</a:t>
            </a:r>
          </a:p>
        </p:txBody>
      </p:sp>
      <p:sp>
        <p:nvSpPr>
          <p:cNvPr id="249" name="직사각형 15"/>
          <p:cNvSpPr/>
          <p:nvPr/>
        </p:nvSpPr>
        <p:spPr>
          <a:xfrm>
            <a:off x="3100018" y="4444718"/>
            <a:ext cx="605063" cy="53891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100" dirty="0">
                <a:latin typeface="맑은 고딕"/>
                <a:ea typeface="맑은 고딕"/>
                <a:cs typeface="+mn-cs"/>
              </a:rPr>
              <a:t>효율성</a:t>
            </a:r>
          </a:p>
        </p:txBody>
      </p:sp>
      <p:sp>
        <p:nvSpPr>
          <p:cNvPr id="250" name="직사각형 16"/>
          <p:cNvSpPr/>
          <p:nvPr/>
        </p:nvSpPr>
        <p:spPr>
          <a:xfrm>
            <a:off x="3730247" y="4444718"/>
            <a:ext cx="3075735" cy="5389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lIns="108000" anchor="ctr"/>
          <a:lstStyle/>
          <a:p>
            <a:pPr marL="85725" indent="-85725" latinLnBrk="0">
              <a:spcBef>
                <a:spcPts val="0"/>
              </a:spcBef>
              <a:spcAft>
                <a:spcPts val="200"/>
              </a:spcAft>
              <a:buClr>
                <a:schemeClr val="accent5">
                  <a:lumMod val="50000"/>
                </a:schemeClr>
              </a:buClr>
              <a:buFont typeface="Wingdings"/>
              <a:buChar char="§"/>
              <a:defRPr/>
            </a:pP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다양한 기능을 제공해주는가</a:t>
            </a: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?</a:t>
            </a:r>
          </a:p>
        </p:txBody>
      </p:sp>
      <p:sp>
        <p:nvSpPr>
          <p:cNvPr id="252" name="직사각형 19"/>
          <p:cNvSpPr/>
          <p:nvPr/>
        </p:nvSpPr>
        <p:spPr>
          <a:xfrm>
            <a:off x="7689304" y="2769153"/>
            <a:ext cx="1396932" cy="7303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rot="0" vert="horz" wrap="square" lIns="36000" tIns="36000" rIns="36000" bIns="36000" anchor="ctr" anchorCtr="0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</a:rPr>
              <a:t>Spring</a:t>
            </a: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</a:rPr>
              <a:t>Boot,</a:t>
            </a: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en-US" altLang="ko-KR" sz="1100" b="0" dirty="0" err="1">
                <a:solidFill>
                  <a:schemeClr val="tx1"/>
                </a:solidFill>
                <a:latin typeface="맑은 고딕"/>
                <a:ea typeface="맑은 고딕"/>
              </a:rPr>
              <a:t>Thymeleaf</a:t>
            </a: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</a:rPr>
              <a:t>활용</a:t>
            </a:r>
            <a:endParaRPr kumimoji="1" lang="en-US" altLang="ko-KR" sz="1100" b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53" name="AutoShape 124"/>
          <p:cNvSpPr>
            <a:spLocks noChangeArrowheads="1"/>
          </p:cNvSpPr>
          <p:nvPr/>
        </p:nvSpPr>
        <p:spPr>
          <a:xfrm>
            <a:off x="7149244" y="2588593"/>
            <a:ext cx="257078" cy="2716737"/>
          </a:xfrm>
          <a:prstGeom prst="homePlate">
            <a:avLst>
              <a:gd name="adj" fmla="val 100000"/>
            </a:avLst>
          </a:prstGeom>
          <a:solidFill>
            <a:srgbClr val="C0C0C0"/>
          </a:solidFill>
          <a:ln>
            <a:noFill/>
          </a:ln>
        </p:spPr>
        <p:txBody>
          <a:bodyPr lIns="54000" rIns="54000" anchor="ctr"/>
          <a:lstStyle/>
          <a:p>
            <a:pPr lvl="0">
              <a:defRPr/>
            </a:pPr>
            <a:endParaRPr lang="en-US" altLang="ko-KR" sz="120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54" name="AutoShape 124"/>
          <p:cNvSpPr>
            <a:spLocks noChangeArrowheads="1"/>
          </p:cNvSpPr>
          <p:nvPr/>
        </p:nvSpPr>
        <p:spPr>
          <a:xfrm>
            <a:off x="2535682" y="2600908"/>
            <a:ext cx="257078" cy="2716737"/>
          </a:xfrm>
          <a:prstGeom prst="homePlate">
            <a:avLst>
              <a:gd name="adj" fmla="val 100000"/>
            </a:avLst>
          </a:prstGeom>
          <a:solidFill>
            <a:srgbClr val="C0C0C0"/>
          </a:solidFill>
          <a:ln>
            <a:noFill/>
          </a:ln>
        </p:spPr>
        <p:txBody>
          <a:bodyPr lIns="54000" rIns="54000" anchor="ctr"/>
          <a:lstStyle/>
          <a:p>
            <a:pPr lvl="0">
              <a:defRPr/>
            </a:pPr>
            <a:endParaRPr lang="en-US" altLang="ko-KR" sz="120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567847" y="2968696"/>
            <a:ext cx="1620180" cy="2224500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noAutofit/>
          </a:bodyPr>
          <a:lstStyle/>
          <a:p>
            <a:pPr marL="171360" indent="-171360" latinLnBrk="0">
              <a:spcBef>
                <a:spcPct val="30000"/>
              </a:spcBef>
              <a:buFont typeface="Wingdings"/>
              <a:buChar char="§"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E2E Logging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 모니터링</a:t>
            </a:r>
            <a:b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</a:b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1360" indent="-171360" latinLnBrk="0">
              <a:spcBef>
                <a:spcPct val="30000"/>
              </a:spcBef>
              <a:buFont typeface="Wingdings"/>
              <a:buChar char="§"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Batch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 모니터링</a:t>
            </a:r>
            <a:b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</a:b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1360" indent="-171360" latinLnBrk="0">
              <a:spcBef>
                <a:spcPct val="30000"/>
              </a:spcBef>
              <a:buFont typeface="Wingdings"/>
              <a:buChar char="§"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Flow Control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관리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1360" indent="-171360" latinLnBrk="0">
              <a:spcBef>
                <a:spcPct val="30000"/>
              </a:spcBef>
              <a:buFont typeface="Wingdings"/>
              <a:buChar char="§"/>
              <a:defRPr/>
            </a:pP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  <a:cs typeface="+mn-cs"/>
            </a:endParaRPr>
          </a:p>
          <a:p>
            <a:pPr marL="171360" indent="-171360" latinLnBrk="0">
              <a:spcBef>
                <a:spcPct val="30000"/>
              </a:spcBef>
              <a:buFont typeface="Wingdings"/>
              <a:buChar char="§"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하나의 어플리케이션으로 관리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</a:t>
            </a:r>
          </a:p>
        </p:txBody>
      </p:sp>
      <p:sp>
        <p:nvSpPr>
          <p:cNvPr id="256" name="직사각형 13"/>
          <p:cNvSpPr/>
          <p:nvPr/>
        </p:nvSpPr>
        <p:spPr>
          <a:xfrm>
            <a:off x="6668230" y="1952836"/>
            <a:ext cx="34390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00" u="sng" dirty="0">
                <a:solidFill>
                  <a:schemeClr val="tx1"/>
                </a:solidFill>
                <a:latin typeface="맑은 고딕"/>
                <a:ea typeface="맑은 고딕"/>
              </a:rPr>
              <a:t>기능</a:t>
            </a:r>
            <a:endParaRPr lang="ko-KR" altLang="en-US" sz="1300" u="sng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59" name="직사각형 13"/>
          <p:cNvSpPr/>
          <p:nvPr/>
        </p:nvSpPr>
        <p:spPr>
          <a:xfrm>
            <a:off x="-339061" y="1975892"/>
            <a:ext cx="3439079" cy="295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1300" b="1" i="0" u="sng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Optima"/>
              </a:rPr>
              <a:t>Needs</a:t>
            </a:r>
          </a:p>
        </p:txBody>
      </p:sp>
      <p:sp>
        <p:nvSpPr>
          <p:cNvPr id="4" name="직사각형 19">
            <a:extLst>
              <a:ext uri="{FF2B5EF4-FFF2-40B4-BE49-F238E27FC236}">
                <a16:creationId xmlns:a16="http://schemas.microsoft.com/office/drawing/2014/main" id="{67C79595-155A-439B-BA1F-68475EBB3541}"/>
              </a:ext>
            </a:extLst>
          </p:cNvPr>
          <p:cNvSpPr/>
          <p:nvPr/>
        </p:nvSpPr>
        <p:spPr>
          <a:xfrm>
            <a:off x="7689304" y="3580010"/>
            <a:ext cx="1396932" cy="7303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rot="0" vert="horz" wrap="square" lIns="36000" tIns="36000" rIns="36000" bIns="36000" anchor="ctr" anchorCtr="0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</a:rPr>
              <a:t>멀티 데이터베이스 연동 구현</a:t>
            </a:r>
            <a:endParaRPr kumimoji="1" lang="en-US" altLang="ko-KR" sz="1100" b="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직사각형 19">
            <a:extLst>
              <a:ext uri="{FF2B5EF4-FFF2-40B4-BE49-F238E27FC236}">
                <a16:creationId xmlns:a16="http://schemas.microsoft.com/office/drawing/2014/main" id="{3FF1048C-1451-0105-EEE1-F496794BF7A2}"/>
              </a:ext>
            </a:extLst>
          </p:cNvPr>
          <p:cNvSpPr/>
          <p:nvPr/>
        </p:nvSpPr>
        <p:spPr>
          <a:xfrm>
            <a:off x="7689304" y="4390867"/>
            <a:ext cx="1396932" cy="7303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rot="0" vert="horz" wrap="square" lIns="36000" tIns="36000" rIns="36000" bIns="36000" anchor="ctr" anchorCtr="0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각 솔루션에 맞춘 다양한 기능 제공</a:t>
            </a:r>
            <a:endParaRPr kumimoji="1" lang="en-US" altLang="ko-KR" sz="1100" b="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B5E65-1863-093D-921C-526D51AB8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462177-5192-90D7-9DC6-045B0C838F94}"/>
              </a:ext>
            </a:extLst>
          </p:cNvPr>
          <p:cNvSpPr txBox="1"/>
          <p:nvPr/>
        </p:nvSpPr>
        <p:spPr>
          <a:xfrm>
            <a:off x="1547720" y="2482878"/>
            <a:ext cx="6805644" cy="60322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endParaRPr lang="ko-KR" altLang="en-US" sz="4000" b="1" spc="-4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Rectangle 20">
            <a:extLst>
              <a:ext uri="{FF2B5EF4-FFF2-40B4-BE49-F238E27FC236}">
                <a16:creationId xmlns:a16="http://schemas.microsoft.com/office/drawing/2014/main" id="{C9F154CE-FE1D-6EA8-D316-27F0233A5E74}"/>
              </a:ext>
            </a:extLst>
          </p:cNvPr>
          <p:cNvSpPr>
            <a:spLocks noChangeArrowheads="1"/>
          </p:cNvSpPr>
          <p:nvPr/>
        </p:nvSpPr>
        <p:spPr>
          <a:xfrm>
            <a:off x="856722" y="1868942"/>
            <a:ext cx="6040494" cy="130240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 anchorCtr="0">
            <a:spAutoFit/>
          </a:bodyPr>
          <a:lstStyle/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개요</a:t>
            </a: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schemeClr val="tx1"/>
                </a:solidFill>
                <a:latin typeface="맑은 고딕"/>
                <a:ea typeface="맑은 고딕"/>
              </a:rPr>
              <a:t>통합 </a:t>
            </a:r>
            <a:r>
              <a:rPr lang="en-US" altLang="ko-KR" sz="2000" dirty="0">
                <a:solidFill>
                  <a:schemeClr val="tx1"/>
                </a:solidFill>
                <a:latin typeface="맑은 고딕"/>
                <a:ea typeface="맑은 고딕"/>
              </a:rPr>
              <a:t>Admin</a:t>
            </a:r>
            <a:endParaRPr lang="en-US" altLang="ko-KR" sz="2000" dirty="0">
              <a:solidFill>
                <a:prstClr val="white">
                  <a:lumMod val="6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9994AC26-CC4E-66A3-7830-45A77DA460E4}"/>
              </a:ext>
            </a:extLst>
          </p:cNvPr>
          <p:cNvSpPr txBox="1"/>
          <p:nvPr/>
        </p:nvSpPr>
        <p:spPr>
          <a:xfrm>
            <a:off x="434340" y="784820"/>
            <a:ext cx="4728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400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96404AEE-EA20-19C0-8AB7-372F419BFDCB}"/>
              </a:ext>
            </a:extLst>
          </p:cNvPr>
          <p:cNvSpPr txBox="1"/>
          <p:nvPr/>
        </p:nvSpPr>
        <p:spPr>
          <a:xfrm>
            <a:off x="332803" y="795702"/>
            <a:ext cx="6708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40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Ⅱ. </a:t>
            </a:r>
            <a:r>
              <a:rPr kumimoji="1" lang="ko-KR" altLang="en-US" sz="4000" dirty="0">
                <a:solidFill>
                  <a:prstClr val="black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4000" dirty="0">
                <a:solidFill>
                  <a:prstClr val="black"/>
                </a:solidFill>
                <a:latin typeface="맑은 고딕"/>
                <a:ea typeface="맑은 고딕"/>
              </a:rPr>
              <a:t>Admin</a:t>
            </a:r>
            <a:endParaRPr lang="en-US" altLang="ko-KR" sz="4000" dirty="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8F4EA7B-F573-9548-5ADC-4DB706F418D5}"/>
              </a:ext>
            </a:extLst>
          </p:cNvPr>
          <p:cNvGrpSpPr/>
          <p:nvPr/>
        </p:nvGrpSpPr>
        <p:grpSpPr>
          <a:xfrm>
            <a:off x="1425836" y="3212976"/>
            <a:ext cx="5735164" cy="838200"/>
            <a:chOff x="3728864" y="4406900"/>
            <a:chExt cx="5735164" cy="838200"/>
          </a:xfrm>
        </p:grpSpPr>
        <p:sp>
          <p:nvSpPr>
            <p:cNvPr id="22" name="직사각형 4">
              <a:extLst>
                <a:ext uri="{FF2B5EF4-FFF2-40B4-BE49-F238E27FC236}">
                  <a16:creationId xmlns:a16="http://schemas.microsoft.com/office/drawing/2014/main" id="{8CC41D23-BE5B-4458-CB0D-09DCEA7C4075}"/>
                </a:ext>
              </a:extLst>
            </p:cNvPr>
            <p:cNvSpPr/>
            <p:nvPr/>
          </p:nvSpPr>
          <p:spPr>
            <a:xfrm>
              <a:off x="3728864" y="4406900"/>
              <a:ext cx="5735164" cy="279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2.1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통합 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Admin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소개</a:t>
              </a:r>
            </a:p>
          </p:txBody>
        </p:sp>
        <p:sp>
          <p:nvSpPr>
            <p:cNvPr id="23" name="직사각형 4">
              <a:extLst>
                <a:ext uri="{FF2B5EF4-FFF2-40B4-BE49-F238E27FC236}">
                  <a16:creationId xmlns:a16="http://schemas.microsoft.com/office/drawing/2014/main" id="{E4D433AC-9D47-D32C-0A16-2EDD49B4EB32}"/>
                </a:ext>
              </a:extLst>
            </p:cNvPr>
            <p:cNvSpPr/>
            <p:nvPr/>
          </p:nvSpPr>
          <p:spPr>
            <a:xfrm>
              <a:off x="3728864" y="4686300"/>
              <a:ext cx="5735164" cy="279400"/>
            </a:xfrm>
            <a:prstGeom prst="rect">
              <a:avLst/>
            </a:prstGeom>
            <a:solidFill>
              <a:schemeClr val="lt1"/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2.2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데이터베이스 연결</a:t>
              </a:r>
            </a:p>
          </p:txBody>
        </p:sp>
        <p:sp>
          <p:nvSpPr>
            <p:cNvPr id="24" name="직사각형 4">
              <a:extLst>
                <a:ext uri="{FF2B5EF4-FFF2-40B4-BE49-F238E27FC236}">
                  <a16:creationId xmlns:a16="http://schemas.microsoft.com/office/drawing/2014/main" id="{FC088B02-5F59-4378-F972-BD13024DDE2E}"/>
                </a:ext>
              </a:extLst>
            </p:cNvPr>
            <p:cNvSpPr/>
            <p:nvPr/>
          </p:nvSpPr>
          <p:spPr>
            <a:xfrm>
              <a:off x="3728864" y="4965700"/>
              <a:ext cx="5735164" cy="279400"/>
            </a:xfrm>
            <a:prstGeom prst="rect">
              <a:avLst/>
            </a:prstGeom>
            <a:solidFill>
              <a:schemeClr val="lt1"/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2.3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실행 가이드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441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BCCF2-6F1E-3B90-59F1-5781D609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통합 </a:t>
            </a:r>
            <a:r>
              <a:rPr lang="en-US" altLang="ko-KR" dirty="0"/>
              <a:t>Admin </a:t>
            </a:r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8A4E2-3679-3301-297B-C4569D174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Eclipse </a:t>
            </a:r>
            <a:r>
              <a:rPr lang="ko-KR" altLang="en-US" dirty="0"/>
              <a:t>플러그인 실행 시 브라우저를 활용하여 </a:t>
            </a:r>
            <a:r>
              <a:rPr lang="en-US" altLang="ko-KR" dirty="0"/>
              <a:t>UI </a:t>
            </a:r>
            <a:r>
              <a:rPr lang="ko-KR" altLang="en-US" dirty="0"/>
              <a:t>제공</a:t>
            </a:r>
            <a:r>
              <a:rPr lang="en-US" altLang="ko-KR" dirty="0"/>
              <a:t>, </a:t>
            </a:r>
            <a:r>
              <a:rPr lang="ko-KR" altLang="en-US" dirty="0"/>
              <a:t>실제 데이터베이스 연동을 통해 동작이 가능한 코드 생성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206EE5-435F-5FC7-816D-5A54EB4B5677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1AB6B9-E5E5-9061-5F32-A14F8D0FF58D}"/>
              </a:ext>
            </a:extLst>
          </p:cNvPr>
          <p:cNvSpPr/>
          <p:nvPr/>
        </p:nvSpPr>
        <p:spPr>
          <a:xfrm>
            <a:off x="1660982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구성도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14076C-967D-988F-666F-E538F0FAD8BE}"/>
              </a:ext>
            </a:extLst>
          </p:cNvPr>
          <p:cNvSpPr/>
          <p:nvPr/>
        </p:nvSpPr>
        <p:spPr>
          <a:xfrm>
            <a:off x="7554192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E081EB-5017-19DC-F8CF-E537D367E43A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E2E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 솔루션 모니터링</a:t>
            </a:r>
            <a:b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하위 메뉴를 통해 다양한 정보 확인 가능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배치 모니터링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유량제어 관리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API </a:t>
            </a:r>
            <a:r>
              <a:rPr kumimoji="1" lang="ko-KR" altLang="en-US" sz="1200" b="0" dirty="0" err="1">
                <a:solidFill>
                  <a:schemeClr val="tx1"/>
                </a:solidFill>
                <a:latin typeface="맑은 고딕"/>
                <a:ea typeface="맑은 고딕"/>
              </a:rPr>
              <a:t>대응답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 관리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APIMOCK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솔루션의 관리 페이지로 이동만 가능</a:t>
            </a:r>
          </a:p>
        </p:txBody>
      </p:sp>
      <p:sp>
        <p:nvSpPr>
          <p:cNvPr id="12" name="Oval 44">
            <a:extLst>
              <a:ext uri="{FF2B5EF4-FFF2-40B4-BE49-F238E27FC236}">
                <a16:creationId xmlns:a16="http://schemas.microsoft.com/office/drawing/2014/main" id="{475634BC-B54C-EFA0-21BB-AF52146B4B93}"/>
              </a:ext>
            </a:extLst>
          </p:cNvPr>
          <p:cNvSpPr/>
          <p:nvPr/>
        </p:nvSpPr>
        <p:spPr>
          <a:xfrm>
            <a:off x="7345605" y="196075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3" name="Oval 44">
            <a:extLst>
              <a:ext uri="{FF2B5EF4-FFF2-40B4-BE49-F238E27FC236}">
                <a16:creationId xmlns:a16="http://schemas.microsoft.com/office/drawing/2014/main" id="{F1DF2E41-A7F5-C76A-EB4A-73D92E139EA6}"/>
              </a:ext>
            </a:extLst>
          </p:cNvPr>
          <p:cNvSpPr/>
          <p:nvPr/>
        </p:nvSpPr>
        <p:spPr>
          <a:xfrm>
            <a:off x="7344670" y="285293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4" name="Oval 44">
            <a:extLst>
              <a:ext uri="{FF2B5EF4-FFF2-40B4-BE49-F238E27FC236}">
                <a16:creationId xmlns:a16="http://schemas.microsoft.com/office/drawing/2014/main" id="{C1C0801F-DC06-6416-F0D5-6AA5CEE64EDA}"/>
              </a:ext>
            </a:extLst>
          </p:cNvPr>
          <p:cNvSpPr/>
          <p:nvPr/>
        </p:nvSpPr>
        <p:spPr>
          <a:xfrm>
            <a:off x="7344670" y="318071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4" name="직사각형 31">
            <a:extLst>
              <a:ext uri="{FF2B5EF4-FFF2-40B4-BE49-F238E27FC236}">
                <a16:creationId xmlns:a16="http://schemas.microsoft.com/office/drawing/2014/main" id="{FA050D30-B0EB-53E8-F125-2B3E6A6CAC1D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Admin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2.1.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통합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Admin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소개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A0ABB6F-CEC4-8713-0B6E-1642C8914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44" y="1930683"/>
            <a:ext cx="6435417" cy="4185365"/>
          </a:xfrm>
          <a:prstGeom prst="rect">
            <a:avLst/>
          </a:prstGeom>
        </p:spPr>
      </p:pic>
      <p:sp>
        <p:nvSpPr>
          <p:cNvPr id="17" name="Oval 44">
            <a:extLst>
              <a:ext uri="{FF2B5EF4-FFF2-40B4-BE49-F238E27FC236}">
                <a16:creationId xmlns:a16="http://schemas.microsoft.com/office/drawing/2014/main" id="{1F7884E5-A7D1-6C22-EA43-B6DC4A2F960C}"/>
              </a:ext>
            </a:extLst>
          </p:cNvPr>
          <p:cNvSpPr/>
          <p:nvPr/>
        </p:nvSpPr>
        <p:spPr>
          <a:xfrm>
            <a:off x="1660982" y="317182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8" name="Oval 44">
            <a:extLst>
              <a:ext uri="{FF2B5EF4-FFF2-40B4-BE49-F238E27FC236}">
                <a16:creationId xmlns:a16="http://schemas.microsoft.com/office/drawing/2014/main" id="{4E76FA8F-BB8E-D147-EB01-2317FC794A7A}"/>
              </a:ext>
            </a:extLst>
          </p:cNvPr>
          <p:cNvSpPr/>
          <p:nvPr/>
        </p:nvSpPr>
        <p:spPr>
          <a:xfrm>
            <a:off x="1660981" y="467292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9" name="Oval 44">
            <a:extLst>
              <a:ext uri="{FF2B5EF4-FFF2-40B4-BE49-F238E27FC236}">
                <a16:creationId xmlns:a16="http://schemas.microsoft.com/office/drawing/2014/main" id="{7E71D6FF-6DB8-52AC-58C3-FF6FD839A4BA}"/>
              </a:ext>
            </a:extLst>
          </p:cNvPr>
          <p:cNvSpPr/>
          <p:nvPr/>
        </p:nvSpPr>
        <p:spPr>
          <a:xfrm>
            <a:off x="1660982" y="520888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5" name="Oval 44">
            <a:extLst>
              <a:ext uri="{FF2B5EF4-FFF2-40B4-BE49-F238E27FC236}">
                <a16:creationId xmlns:a16="http://schemas.microsoft.com/office/drawing/2014/main" id="{5C0C923C-FA4A-5C06-F7DE-BC73DBAD9E90}"/>
              </a:ext>
            </a:extLst>
          </p:cNvPr>
          <p:cNvSpPr/>
          <p:nvPr/>
        </p:nvSpPr>
        <p:spPr>
          <a:xfrm>
            <a:off x="1693381" y="5546461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" name="Oval 44">
            <a:extLst>
              <a:ext uri="{FF2B5EF4-FFF2-40B4-BE49-F238E27FC236}">
                <a16:creationId xmlns:a16="http://schemas.microsoft.com/office/drawing/2014/main" id="{97D364E5-4B6E-0D8D-4179-D5F0244C80DD}"/>
              </a:ext>
            </a:extLst>
          </p:cNvPr>
          <p:cNvSpPr/>
          <p:nvPr/>
        </p:nvSpPr>
        <p:spPr>
          <a:xfrm>
            <a:off x="7345605" y="3503261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9543149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F50C7-6E5C-F9C7-C1D5-24B7B26E5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208495-E394-3B3E-EA6A-1D0FF7968EAA}"/>
              </a:ext>
            </a:extLst>
          </p:cNvPr>
          <p:cNvSpPr txBox="1"/>
          <p:nvPr/>
        </p:nvSpPr>
        <p:spPr>
          <a:xfrm>
            <a:off x="1547720" y="2482878"/>
            <a:ext cx="6805644" cy="60322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endParaRPr lang="ko-KR" altLang="en-US" sz="4000" b="1" spc="-4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Rectangle 20">
            <a:extLst>
              <a:ext uri="{FF2B5EF4-FFF2-40B4-BE49-F238E27FC236}">
                <a16:creationId xmlns:a16="http://schemas.microsoft.com/office/drawing/2014/main" id="{0FB4A744-5834-AAA2-BB1A-D6EC86A8171A}"/>
              </a:ext>
            </a:extLst>
          </p:cNvPr>
          <p:cNvSpPr>
            <a:spLocks noChangeArrowheads="1"/>
          </p:cNvSpPr>
          <p:nvPr/>
        </p:nvSpPr>
        <p:spPr>
          <a:xfrm>
            <a:off x="856722" y="1868942"/>
            <a:ext cx="6040494" cy="130240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 anchorCtr="0">
            <a:spAutoFit/>
          </a:bodyPr>
          <a:lstStyle/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개요</a:t>
            </a: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kumimoji="1" lang="ko-KR" altLang="en-US" sz="2000" dirty="0">
                <a:solidFill>
                  <a:prstClr val="black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2000" dirty="0">
                <a:solidFill>
                  <a:prstClr val="black"/>
                </a:solidFill>
                <a:latin typeface="맑은 고딕"/>
                <a:ea typeface="맑은 고딕"/>
              </a:rPr>
              <a:t>Admin</a:t>
            </a:r>
            <a:endParaRPr lang="en-US" altLang="ko-KR" sz="2000" dirty="0">
              <a:solidFill>
                <a:prstClr val="white">
                  <a:lumMod val="6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3C79BA00-BF5A-60C0-F6A6-612B032A111E}"/>
              </a:ext>
            </a:extLst>
          </p:cNvPr>
          <p:cNvSpPr txBox="1"/>
          <p:nvPr/>
        </p:nvSpPr>
        <p:spPr>
          <a:xfrm>
            <a:off x="434340" y="784820"/>
            <a:ext cx="4728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400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984A2727-C5A6-67B1-BB69-2C48CE6CC5B5}"/>
              </a:ext>
            </a:extLst>
          </p:cNvPr>
          <p:cNvSpPr txBox="1"/>
          <p:nvPr/>
        </p:nvSpPr>
        <p:spPr>
          <a:xfrm>
            <a:off x="332803" y="795702"/>
            <a:ext cx="6708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40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Ⅱ. </a:t>
            </a:r>
            <a:r>
              <a:rPr kumimoji="1" lang="ko-KR" altLang="en-US" sz="4000" dirty="0">
                <a:solidFill>
                  <a:prstClr val="black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4000" dirty="0">
                <a:solidFill>
                  <a:prstClr val="black"/>
                </a:solidFill>
                <a:latin typeface="맑은 고딕"/>
                <a:ea typeface="맑은 고딕"/>
              </a:rPr>
              <a:t>Admin</a:t>
            </a:r>
            <a:endParaRPr lang="en-US" altLang="ko-KR" sz="4000" dirty="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D4689D-3807-7FCE-34AF-BBE06F21BB7D}"/>
              </a:ext>
            </a:extLst>
          </p:cNvPr>
          <p:cNvGrpSpPr/>
          <p:nvPr/>
        </p:nvGrpSpPr>
        <p:grpSpPr>
          <a:xfrm>
            <a:off x="1425836" y="3212976"/>
            <a:ext cx="5735164" cy="838200"/>
            <a:chOff x="3728864" y="4406900"/>
            <a:chExt cx="5735164" cy="838200"/>
          </a:xfrm>
        </p:grpSpPr>
        <p:sp>
          <p:nvSpPr>
            <p:cNvPr id="22" name="직사각형 4">
              <a:extLst>
                <a:ext uri="{FF2B5EF4-FFF2-40B4-BE49-F238E27FC236}">
                  <a16:creationId xmlns:a16="http://schemas.microsoft.com/office/drawing/2014/main" id="{6E87E37F-FA6A-C47A-95FE-64F262A624BF}"/>
                </a:ext>
              </a:extLst>
            </p:cNvPr>
            <p:cNvSpPr/>
            <p:nvPr/>
          </p:nvSpPr>
          <p:spPr>
            <a:xfrm>
              <a:off x="3728864" y="4406900"/>
              <a:ext cx="5735164" cy="2794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2.1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kumimoji="1" lang="ko-KR" altLang="en-US" sz="1400" dirty="0">
                  <a:solidFill>
                    <a:prstClr val="black"/>
                  </a:solidFill>
                  <a:latin typeface="맑은 고딕"/>
                  <a:ea typeface="맑은 고딕"/>
                </a:rPr>
                <a:t>통합 </a:t>
              </a:r>
              <a:r>
                <a:rPr kumimoji="1" lang="en-US" altLang="ko-KR" sz="1400" dirty="0">
                  <a:solidFill>
                    <a:prstClr val="black"/>
                  </a:solidFill>
                  <a:latin typeface="맑은 고딕"/>
                  <a:ea typeface="맑은 고딕"/>
                </a:rPr>
                <a:t>Admin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소개</a:t>
              </a:r>
            </a:p>
          </p:txBody>
        </p:sp>
        <p:sp>
          <p:nvSpPr>
            <p:cNvPr id="23" name="직사각형 4">
              <a:extLst>
                <a:ext uri="{FF2B5EF4-FFF2-40B4-BE49-F238E27FC236}">
                  <a16:creationId xmlns:a16="http://schemas.microsoft.com/office/drawing/2014/main" id="{D37CD8AE-E511-F225-5878-26CCA88C689A}"/>
                </a:ext>
              </a:extLst>
            </p:cNvPr>
            <p:cNvSpPr/>
            <p:nvPr/>
          </p:nvSpPr>
          <p:spPr>
            <a:xfrm>
              <a:off x="3728864" y="4686300"/>
              <a:ext cx="5735164" cy="279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2.2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데이터베이스 연결</a:t>
              </a:r>
            </a:p>
          </p:txBody>
        </p:sp>
        <p:sp>
          <p:nvSpPr>
            <p:cNvPr id="24" name="직사각형 4">
              <a:extLst>
                <a:ext uri="{FF2B5EF4-FFF2-40B4-BE49-F238E27FC236}">
                  <a16:creationId xmlns:a16="http://schemas.microsoft.com/office/drawing/2014/main" id="{F1DE55E2-0D2B-DEC1-B95D-9271642EE3A9}"/>
                </a:ext>
              </a:extLst>
            </p:cNvPr>
            <p:cNvSpPr/>
            <p:nvPr/>
          </p:nvSpPr>
          <p:spPr>
            <a:xfrm>
              <a:off x="3728864" y="4965700"/>
              <a:ext cx="5735164" cy="279400"/>
            </a:xfrm>
            <a:prstGeom prst="rect">
              <a:avLst/>
            </a:prstGeom>
            <a:solidFill>
              <a:schemeClr val="lt1"/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2.3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실행 가이드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825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42DF8-BDE7-0DB8-103E-9DC66F72F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1D51F-E681-3F62-015E-1B398937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209D7D-393E-0E68-1186-B00139243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솔루션마다 다른 데이터베이스를 사용하는 경우 해당 데이터베이스를 읽을 수 있도록 설정 추가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45B2C6-11A1-6B80-BC6F-DF75A4615D58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C6B310-4C6F-B01A-0879-097D3E4C6A80}"/>
              </a:ext>
            </a:extLst>
          </p:cNvPr>
          <p:cNvSpPr/>
          <p:nvPr/>
        </p:nvSpPr>
        <p:spPr>
          <a:xfrm>
            <a:off x="1660982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en-US" altLang="ko-KR" sz="1400" u="sng" dirty="0">
                <a:solidFill>
                  <a:schemeClr val="tx1"/>
                </a:solidFill>
                <a:latin typeface="맑은 고딕"/>
                <a:ea typeface="맑은 고딕"/>
              </a:rPr>
              <a:t>DB</a:t>
            </a: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 정보 입력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38FF30-8D6F-9ED9-A7E8-7B31C2EE8DED}"/>
              </a:ext>
            </a:extLst>
          </p:cNvPr>
          <p:cNvSpPr/>
          <p:nvPr/>
        </p:nvSpPr>
        <p:spPr>
          <a:xfrm>
            <a:off x="7554192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4DD1FD-4D55-3344-9DC8-9871EA08B864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여러 데이터베이스를 사용하는 경우 </a:t>
            </a:r>
            <a:r>
              <a:rPr kumimoji="1" lang="en-US" altLang="ko-KR" sz="1200" b="0" dirty="0" err="1">
                <a:solidFill>
                  <a:schemeClr val="tx1"/>
                </a:solidFill>
                <a:latin typeface="맑은 고딕"/>
                <a:ea typeface="맑은 고딕"/>
              </a:rPr>
              <a:t>application.properties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파일에 데이터베이스 등록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패키지별로 데이터베이스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Configuration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파일을 이용하여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Mapper, DTO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 등을 설정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0" name="Oval 44">
            <a:extLst>
              <a:ext uri="{FF2B5EF4-FFF2-40B4-BE49-F238E27FC236}">
                <a16:creationId xmlns:a16="http://schemas.microsoft.com/office/drawing/2014/main" id="{A0A87E00-B8FF-6D4A-F64C-3CA50BC33C63}"/>
              </a:ext>
            </a:extLst>
          </p:cNvPr>
          <p:cNvSpPr/>
          <p:nvPr/>
        </p:nvSpPr>
        <p:spPr>
          <a:xfrm>
            <a:off x="7345605" y="196075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3" name="Oval 44">
            <a:extLst>
              <a:ext uri="{FF2B5EF4-FFF2-40B4-BE49-F238E27FC236}">
                <a16:creationId xmlns:a16="http://schemas.microsoft.com/office/drawing/2014/main" id="{6F925E93-6FEA-3CC0-F542-5215360E17F1}"/>
              </a:ext>
            </a:extLst>
          </p:cNvPr>
          <p:cNvSpPr/>
          <p:nvPr/>
        </p:nvSpPr>
        <p:spPr>
          <a:xfrm>
            <a:off x="7345605" y="338936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4" name="직사각형 31">
            <a:extLst>
              <a:ext uri="{FF2B5EF4-FFF2-40B4-BE49-F238E27FC236}">
                <a16:creationId xmlns:a16="http://schemas.microsoft.com/office/drawing/2014/main" id="{4A452C57-07B4-F763-2D4A-0C600D4CA20A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Admin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2.2.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데이터베이스 연결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CDEAE08-46CD-9A2B-E6C3-83500E83A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49" y="2201230"/>
            <a:ext cx="6432418" cy="137580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7EADE09-2159-C2D0-38A3-8622AD2AC3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503"/>
          <a:stretch/>
        </p:blipFill>
        <p:spPr>
          <a:xfrm>
            <a:off x="854508" y="3862819"/>
            <a:ext cx="1529086" cy="78979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F0D933C-DC39-BE8E-0AB8-160954321A1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0698"/>
          <a:stretch/>
        </p:blipFill>
        <p:spPr>
          <a:xfrm>
            <a:off x="2506218" y="3862819"/>
            <a:ext cx="1531723" cy="9732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2BA9038-DC7E-AD61-AC03-31CDC53E1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6218" y="4866736"/>
            <a:ext cx="1531723" cy="115677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D9DF46D-D5A9-90F6-DC0E-F36263797F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730" y="4672889"/>
            <a:ext cx="1531723" cy="1348236"/>
          </a:xfrm>
          <a:prstGeom prst="rect">
            <a:avLst/>
          </a:prstGeom>
        </p:spPr>
      </p:pic>
      <p:sp>
        <p:nvSpPr>
          <p:cNvPr id="27" name="Oval 44">
            <a:extLst>
              <a:ext uri="{FF2B5EF4-FFF2-40B4-BE49-F238E27FC236}">
                <a16:creationId xmlns:a16="http://schemas.microsoft.com/office/drawing/2014/main" id="{7969FD23-0D5C-C8B9-1928-37411E38E2BC}"/>
              </a:ext>
            </a:extLst>
          </p:cNvPr>
          <p:cNvSpPr/>
          <p:nvPr/>
        </p:nvSpPr>
        <p:spPr>
          <a:xfrm>
            <a:off x="502549" y="196080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8" name="Oval 44">
            <a:extLst>
              <a:ext uri="{FF2B5EF4-FFF2-40B4-BE49-F238E27FC236}">
                <a16:creationId xmlns:a16="http://schemas.microsoft.com/office/drawing/2014/main" id="{9C9FDB0A-A073-E621-29BB-686C582F696B}"/>
              </a:ext>
            </a:extLst>
          </p:cNvPr>
          <p:cNvSpPr/>
          <p:nvPr/>
        </p:nvSpPr>
        <p:spPr>
          <a:xfrm>
            <a:off x="489303" y="380513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390BBE54-579B-5C76-A6B8-7D4D17AB0E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1399" y="3862819"/>
            <a:ext cx="1377048" cy="125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44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CA6AD-35EE-54F5-67A4-C0F8401A2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5EEE72-9AB9-39FB-1B05-EB12F66DE909}"/>
              </a:ext>
            </a:extLst>
          </p:cNvPr>
          <p:cNvSpPr txBox="1"/>
          <p:nvPr/>
        </p:nvSpPr>
        <p:spPr>
          <a:xfrm>
            <a:off x="1547720" y="2482878"/>
            <a:ext cx="6805644" cy="60322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endParaRPr lang="ko-KR" altLang="en-US" sz="4000" b="1" spc="-4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Rectangle 20">
            <a:extLst>
              <a:ext uri="{FF2B5EF4-FFF2-40B4-BE49-F238E27FC236}">
                <a16:creationId xmlns:a16="http://schemas.microsoft.com/office/drawing/2014/main" id="{0B1E808D-7296-EA3B-E208-F72AF3AB1A5C}"/>
              </a:ext>
            </a:extLst>
          </p:cNvPr>
          <p:cNvSpPr>
            <a:spLocks noChangeArrowheads="1"/>
          </p:cNvSpPr>
          <p:nvPr/>
        </p:nvSpPr>
        <p:spPr>
          <a:xfrm>
            <a:off x="856722" y="1868942"/>
            <a:ext cx="6040494" cy="130240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 anchorCtr="0">
            <a:spAutoFit/>
          </a:bodyPr>
          <a:lstStyle/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개요</a:t>
            </a: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kumimoji="1" lang="ko-KR" altLang="en-US" sz="2000" dirty="0">
                <a:solidFill>
                  <a:prstClr val="black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2000" dirty="0">
                <a:solidFill>
                  <a:prstClr val="black"/>
                </a:solidFill>
                <a:latin typeface="맑은 고딕"/>
                <a:ea typeface="맑은 고딕"/>
              </a:rPr>
              <a:t>Admin</a:t>
            </a:r>
            <a:endParaRPr lang="en-US" altLang="ko-KR" sz="2000" dirty="0">
              <a:solidFill>
                <a:prstClr val="white">
                  <a:lumMod val="6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9FC38214-3A54-0545-D983-77C6DC90051D}"/>
              </a:ext>
            </a:extLst>
          </p:cNvPr>
          <p:cNvSpPr txBox="1"/>
          <p:nvPr/>
        </p:nvSpPr>
        <p:spPr>
          <a:xfrm>
            <a:off x="434340" y="784820"/>
            <a:ext cx="4728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400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F00FD2C5-65EF-0B27-B59D-BBEBA4EDE140}"/>
              </a:ext>
            </a:extLst>
          </p:cNvPr>
          <p:cNvSpPr txBox="1"/>
          <p:nvPr/>
        </p:nvSpPr>
        <p:spPr>
          <a:xfrm>
            <a:off x="332803" y="795702"/>
            <a:ext cx="6708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40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Ⅱ. </a:t>
            </a:r>
            <a:r>
              <a:rPr kumimoji="1" lang="ko-KR" altLang="en-US" sz="4000" dirty="0">
                <a:solidFill>
                  <a:prstClr val="black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4000" dirty="0">
                <a:solidFill>
                  <a:prstClr val="black"/>
                </a:solidFill>
                <a:latin typeface="맑은 고딕"/>
                <a:ea typeface="맑은 고딕"/>
              </a:rPr>
              <a:t>Admin</a:t>
            </a:r>
            <a:endParaRPr lang="en-US" altLang="ko-KR" sz="4000" dirty="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B65358-7538-D83C-CADC-E49F17FABBE5}"/>
              </a:ext>
            </a:extLst>
          </p:cNvPr>
          <p:cNvGrpSpPr/>
          <p:nvPr/>
        </p:nvGrpSpPr>
        <p:grpSpPr>
          <a:xfrm>
            <a:off x="1425836" y="3212976"/>
            <a:ext cx="5735164" cy="838200"/>
            <a:chOff x="3728864" y="4406900"/>
            <a:chExt cx="5735164" cy="838200"/>
          </a:xfrm>
        </p:grpSpPr>
        <p:sp>
          <p:nvSpPr>
            <p:cNvPr id="22" name="직사각형 4">
              <a:extLst>
                <a:ext uri="{FF2B5EF4-FFF2-40B4-BE49-F238E27FC236}">
                  <a16:creationId xmlns:a16="http://schemas.microsoft.com/office/drawing/2014/main" id="{00D21C44-58B5-EE57-2A05-F1EDD5F7FAEB}"/>
                </a:ext>
              </a:extLst>
            </p:cNvPr>
            <p:cNvSpPr/>
            <p:nvPr/>
          </p:nvSpPr>
          <p:spPr>
            <a:xfrm>
              <a:off x="3728864" y="4406900"/>
              <a:ext cx="5735164" cy="2794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2.1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kumimoji="1" lang="ko-KR" altLang="en-US" sz="1400" dirty="0">
                  <a:solidFill>
                    <a:prstClr val="black"/>
                  </a:solidFill>
                  <a:latin typeface="맑은 고딕"/>
                  <a:ea typeface="맑은 고딕"/>
                </a:rPr>
                <a:t>통합 </a:t>
              </a:r>
              <a:r>
                <a:rPr kumimoji="1" lang="en-US" altLang="ko-KR" sz="1400" dirty="0">
                  <a:solidFill>
                    <a:prstClr val="black"/>
                  </a:solidFill>
                  <a:latin typeface="맑은 고딕"/>
                  <a:ea typeface="맑은 고딕"/>
                </a:rPr>
                <a:t>Admin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소개</a:t>
              </a:r>
            </a:p>
          </p:txBody>
        </p:sp>
        <p:sp>
          <p:nvSpPr>
            <p:cNvPr id="23" name="직사각형 4">
              <a:extLst>
                <a:ext uri="{FF2B5EF4-FFF2-40B4-BE49-F238E27FC236}">
                  <a16:creationId xmlns:a16="http://schemas.microsoft.com/office/drawing/2014/main" id="{8FC3278F-A6CF-5866-C6C0-C3B291A0411F}"/>
                </a:ext>
              </a:extLst>
            </p:cNvPr>
            <p:cNvSpPr/>
            <p:nvPr/>
          </p:nvSpPr>
          <p:spPr>
            <a:xfrm>
              <a:off x="3728864" y="4686300"/>
              <a:ext cx="5735164" cy="279400"/>
            </a:xfrm>
            <a:prstGeom prst="rect">
              <a:avLst/>
            </a:prstGeom>
            <a:solidFill>
              <a:schemeClr val="lt1"/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2.2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데이터베이스 연결</a:t>
              </a:r>
            </a:p>
          </p:txBody>
        </p:sp>
        <p:sp>
          <p:nvSpPr>
            <p:cNvPr id="24" name="직사각형 4">
              <a:extLst>
                <a:ext uri="{FF2B5EF4-FFF2-40B4-BE49-F238E27FC236}">
                  <a16:creationId xmlns:a16="http://schemas.microsoft.com/office/drawing/2014/main" id="{C146DFC7-6D05-AB98-D156-F0A2886E0641}"/>
                </a:ext>
              </a:extLst>
            </p:cNvPr>
            <p:cNvSpPr/>
            <p:nvPr/>
          </p:nvSpPr>
          <p:spPr>
            <a:xfrm>
              <a:off x="3728864" y="4965700"/>
              <a:ext cx="5735164" cy="279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2.3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실행 가이드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586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BB1BD-E316-6375-7A75-FE6065BF9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F8F25-4D64-E55B-3214-41D06B5C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E2E </a:t>
            </a:r>
            <a:r>
              <a:rPr lang="ko-KR" altLang="en-US" dirty="0"/>
              <a:t>모니터링 </a:t>
            </a:r>
            <a:r>
              <a:rPr lang="en-US" altLang="ko-KR" dirty="0"/>
              <a:t>– </a:t>
            </a:r>
            <a:r>
              <a:rPr lang="ko-KR" altLang="en-US" dirty="0"/>
              <a:t>지연 어플리케이션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A0EF65-14FA-3172-FFD6-01E947217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지연 어플리케이션 </a:t>
            </a:r>
            <a:r>
              <a:rPr lang="en-US" altLang="ko-KR" dirty="0"/>
              <a:t>&gt; </a:t>
            </a:r>
            <a:r>
              <a:rPr lang="ko-KR" altLang="en-US" dirty="0"/>
              <a:t>요청 지연</a:t>
            </a:r>
            <a:br>
              <a:rPr lang="en-US" altLang="ko-KR" dirty="0"/>
            </a:br>
            <a:r>
              <a:rPr lang="ko-KR" altLang="en-US" dirty="0"/>
              <a:t>지연이 발생한 요청의 목록을 확인할 수 있는 페이지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07AB0D-7B80-D936-A62C-0507CA22796C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D06590-1EB7-A2AD-B29D-2A66B8E33CF1}"/>
              </a:ext>
            </a:extLst>
          </p:cNvPr>
          <p:cNvSpPr/>
          <p:nvPr/>
        </p:nvSpPr>
        <p:spPr>
          <a:xfrm>
            <a:off x="1660982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89A683-180A-F479-7ED7-4366020CC828}"/>
              </a:ext>
            </a:extLst>
          </p:cNvPr>
          <p:cNvSpPr/>
          <p:nvPr/>
        </p:nvSpPr>
        <p:spPr>
          <a:xfrm>
            <a:off x="7554192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912A978-0D4D-63E0-331E-1E0989D24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04" y="2151406"/>
            <a:ext cx="6570297" cy="356503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A32087F-510D-1770-C141-79226D317F0F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다양한 조건으로 검색 가능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지연이 발생한 요청 목록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행 클릭 시 전체 흐름을 확인 가능한 페이지로 이동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페이지 이동 버튼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b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한 페이지에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10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개씩 출력</a:t>
            </a:r>
          </a:p>
        </p:txBody>
      </p:sp>
      <p:sp>
        <p:nvSpPr>
          <p:cNvPr id="15" name="Oval 44">
            <a:extLst>
              <a:ext uri="{FF2B5EF4-FFF2-40B4-BE49-F238E27FC236}">
                <a16:creationId xmlns:a16="http://schemas.microsoft.com/office/drawing/2014/main" id="{ECDA2ADF-63E5-AEDF-F47E-037CFFFBE895}"/>
              </a:ext>
            </a:extLst>
          </p:cNvPr>
          <p:cNvSpPr/>
          <p:nvPr/>
        </p:nvSpPr>
        <p:spPr>
          <a:xfrm>
            <a:off x="1420970" y="432910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8" name="Oval 44">
            <a:extLst>
              <a:ext uri="{FF2B5EF4-FFF2-40B4-BE49-F238E27FC236}">
                <a16:creationId xmlns:a16="http://schemas.microsoft.com/office/drawing/2014/main" id="{47F9A895-DFB4-918F-374F-A7902C3779F9}"/>
              </a:ext>
            </a:extLst>
          </p:cNvPr>
          <p:cNvSpPr/>
          <p:nvPr/>
        </p:nvSpPr>
        <p:spPr>
          <a:xfrm>
            <a:off x="632520" y="315508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0" name="Oval 44">
            <a:extLst>
              <a:ext uri="{FF2B5EF4-FFF2-40B4-BE49-F238E27FC236}">
                <a16:creationId xmlns:a16="http://schemas.microsoft.com/office/drawing/2014/main" id="{F973DBC0-8403-9393-C3F9-F011420A9223}"/>
              </a:ext>
            </a:extLst>
          </p:cNvPr>
          <p:cNvSpPr/>
          <p:nvPr/>
        </p:nvSpPr>
        <p:spPr>
          <a:xfrm>
            <a:off x="7345605" y="199250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6" name="Oval 44">
            <a:extLst>
              <a:ext uri="{FF2B5EF4-FFF2-40B4-BE49-F238E27FC236}">
                <a16:creationId xmlns:a16="http://schemas.microsoft.com/office/drawing/2014/main" id="{BA4420E6-B8C4-E8BB-E23F-44981F52EEBF}"/>
              </a:ext>
            </a:extLst>
          </p:cNvPr>
          <p:cNvSpPr/>
          <p:nvPr/>
        </p:nvSpPr>
        <p:spPr>
          <a:xfrm>
            <a:off x="6733386" y="267291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4" name="직사각형 31">
            <a:extLst>
              <a:ext uri="{FF2B5EF4-FFF2-40B4-BE49-F238E27FC236}">
                <a16:creationId xmlns:a16="http://schemas.microsoft.com/office/drawing/2014/main" id="{58E4FB55-C648-9F99-4584-AD7152E33947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Admin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2.3.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실행 가이드</a:t>
            </a:r>
          </a:p>
        </p:txBody>
      </p:sp>
      <p:sp>
        <p:nvSpPr>
          <p:cNvPr id="11" name="Oval 44">
            <a:extLst>
              <a:ext uri="{FF2B5EF4-FFF2-40B4-BE49-F238E27FC236}">
                <a16:creationId xmlns:a16="http://schemas.microsoft.com/office/drawing/2014/main" id="{D933CA9E-A3D0-39CA-8618-697AC42D680A}"/>
              </a:ext>
            </a:extLst>
          </p:cNvPr>
          <p:cNvSpPr/>
          <p:nvPr/>
        </p:nvSpPr>
        <p:spPr>
          <a:xfrm>
            <a:off x="7345605" y="371188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2" name="Oval 44">
            <a:extLst>
              <a:ext uri="{FF2B5EF4-FFF2-40B4-BE49-F238E27FC236}">
                <a16:creationId xmlns:a16="http://schemas.microsoft.com/office/drawing/2014/main" id="{92D4EF7C-9B2D-33F1-39D1-D53A5713805B}"/>
              </a:ext>
            </a:extLst>
          </p:cNvPr>
          <p:cNvSpPr/>
          <p:nvPr/>
        </p:nvSpPr>
        <p:spPr>
          <a:xfrm>
            <a:off x="7351020" y="258687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2526488986"/>
      </p:ext>
    </p:extLst>
  </p:cSld>
  <p:clrMapOvr>
    <a:masterClrMapping/>
  </p:clrMapOvr>
</p:sld>
</file>

<file path=ppt/theme/theme1.xml><?xml version="1.0" encoding="utf-8"?>
<a:theme xmlns:a="http://schemas.openxmlformats.org/drawingml/2006/main" name="삼정KPMG_기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db2004192l">
      <a:majorFont>
        <a:latin typeface="Optima"/>
        <a:ea typeface="가는각진제목체"/>
        <a:cs typeface=""/>
      </a:majorFont>
      <a:minorFont>
        <a:latin typeface="Optima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 algn="ctr">
          <a:solidFill>
            <a:schemeClr val="tx1">
              <a:lumMod val="50000"/>
              <a:lumOff val="50000"/>
            </a:schemeClr>
          </a:solidFill>
          <a:miter/>
        </a:ln>
        <a:effectLst/>
      </a:spPr>
      <a:bodyPr lIns="108000" anchor="ctr"/>
      <a:lstStyle>
        <a:defPPr eaLnBrk="0" latinLnBrk="0">
          <a:spcBef>
            <a:spcPts val="0"/>
          </a:spcBef>
          <a:defRPr sz="1100" smtClean="0">
            <a:solidFill>
              <a:schemeClr val="tx1"/>
            </a:solidFill>
            <a:latin typeface="맑은 고딕"/>
            <a:ea typeface="맑은 고딕"/>
            <a:cs typeface="+mj-cs"/>
          </a:defRPr>
        </a:defPPr>
      </a:lstStyle>
    </a:spDef>
    <a:lnDef>
      <a:spPr>
        <a:solidFill>
          <a:schemeClr val="accent1"/>
        </a:solidFill>
        <a:ln w="635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w="sm" len="sm"/>
          <a:tailEnd w="med" len="med"/>
        </a:ln>
        <a:effectLst/>
      </a:spPr>
      <a:bodyPr/>
      <a:lstStyle/>
    </a:lnDef>
    <a:txDef>
      <a:spPr>
        <a:noFill/>
        <a:ln w="9525" algn="ctr">
          <a:noFill/>
          <a:miter/>
        </a:ln>
        <a:effectLst/>
      </a:spPr>
      <a:bodyPr wrap="square" rtlCol="0">
        <a:noAutofit/>
      </a:bodyPr>
      <a:lstStyle>
        <a:defPPr marL="90488" indent="-90488" latinLnBrk="0">
          <a:spcBef>
            <a:spcPct val="30000"/>
          </a:spcBef>
          <a:buFont typeface="Wingdings"/>
          <a:buChar char="§"/>
          <a:defRPr sz="1200" b="0" dirty="0" err="1" smtClean="0">
            <a:solidFill>
              <a:srgbClr val="000000"/>
            </a:solidFill>
            <a:latin typeface="맑은 고딕"/>
            <a:ea typeface="맑은 고딕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목차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3549</TotalTime>
  <Words>1218</Words>
  <Application>Microsoft Office PowerPoint</Application>
  <PresentationFormat>A4 용지(210x297mm)</PresentationFormat>
  <Paragraphs>309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KoPubWorld돋움체 Light</vt:lpstr>
      <vt:lpstr>KPMG Light</vt:lpstr>
      <vt:lpstr>Optima</vt:lpstr>
      <vt:lpstr>맑은 고딕</vt:lpstr>
      <vt:lpstr>Arial</vt:lpstr>
      <vt:lpstr>Wingdings</vt:lpstr>
      <vt:lpstr>삼정KPMG_기본</vt:lpstr>
      <vt:lpstr>목차1</vt:lpstr>
      <vt:lpstr>디자인 사용자 지정</vt:lpstr>
      <vt:lpstr>PowerPoint 프레젠테이션</vt:lpstr>
      <vt:lpstr>PowerPoint 프레젠테이션</vt:lpstr>
      <vt:lpstr>솔루션 개발 배경</vt:lpstr>
      <vt:lpstr>PowerPoint 프레젠테이션</vt:lpstr>
      <vt:lpstr>통합 Admin 소개</vt:lpstr>
      <vt:lpstr>PowerPoint 프레젠테이션</vt:lpstr>
      <vt:lpstr>데이터베이스 연결</vt:lpstr>
      <vt:lpstr>PowerPoint 프레젠테이션</vt:lpstr>
      <vt:lpstr>E2E 모니터링 – 지연 어플리케이션</vt:lpstr>
      <vt:lpstr>E2E 모니터링 – 지연 어플리케이션</vt:lpstr>
      <vt:lpstr>E2E 모니터링 – 오류 어플리케이션</vt:lpstr>
      <vt:lpstr>E2E 모니터링 – 영향도 분석</vt:lpstr>
      <vt:lpstr>E2E 모니터링 – 시퀀스 다이어그램</vt:lpstr>
      <vt:lpstr>Batch 모니터링 – 배치 JOB 실행 이력</vt:lpstr>
      <vt:lpstr>Batch 모니터링 – 배치 JOB 실행 이력</vt:lpstr>
      <vt:lpstr>Batch 모니터링 – 배치 JOB 실행 이력</vt:lpstr>
      <vt:lpstr>Batch 모니터링 – 배치 JOB 실행 이력</vt:lpstr>
      <vt:lpstr>Flow Control 관리 – 유량제어 어플리케이션 목록</vt:lpstr>
      <vt:lpstr>Flow Control 관리 – 유량제어 어플리케이션 상세</vt:lpstr>
      <vt:lpstr>Flow Control 관리 – 동시 수행 제한 등록/수정</vt:lpstr>
      <vt:lpstr>Flow Control 관리 – 단위 시간당 요청 제한 등록/수정</vt:lpstr>
      <vt:lpstr>특정 솔루션을 사용하지 않는 경우</vt:lpstr>
      <vt:lpstr>PowerPoint 프레젠테이션</vt:lpstr>
    </vt:vector>
  </TitlesOfParts>
  <Manager/>
  <Company>KPMG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 B&amp;S 컨설팅</dc:title>
  <dc:creator>Park, Hyung Man [KR]</dc:creator>
  <cp:lastModifiedBy>admin</cp:lastModifiedBy>
  <cp:revision>3974</cp:revision>
  <dcterms:created xsi:type="dcterms:W3CDTF">2008-04-01T02:37:23Z</dcterms:created>
  <dcterms:modified xsi:type="dcterms:W3CDTF">2025-03-25T06:41:01Z</dcterms:modified>
  <cp:version/>
</cp:coreProperties>
</file>