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autoCompressPictures="0">
  <p:sldMasterIdLst>
    <p:sldMasterId id="2147484198" r:id="rId1"/>
    <p:sldMasterId id="2147484199" r:id="rId2"/>
    <p:sldMasterId id="2147484200" r:id="rId3"/>
  </p:sldMasterIdLst>
  <p:notesMasterIdLst>
    <p:notesMasterId r:id="rId24"/>
  </p:notesMasterIdLst>
  <p:handoutMasterIdLst>
    <p:handoutMasterId r:id="rId25"/>
  </p:handoutMasterIdLst>
  <p:sldIdLst>
    <p:sldId id="6139" r:id="rId4"/>
    <p:sldId id="6103" r:id="rId5"/>
    <p:sldId id="5949" r:id="rId6"/>
    <p:sldId id="6164" r:id="rId7"/>
    <p:sldId id="6181" r:id="rId8"/>
    <p:sldId id="6165" r:id="rId9"/>
    <p:sldId id="6168" r:id="rId10"/>
    <p:sldId id="6166" r:id="rId11"/>
    <p:sldId id="6186" r:id="rId12"/>
    <p:sldId id="6185" r:id="rId13"/>
    <p:sldId id="6187" r:id="rId14"/>
    <p:sldId id="6188" r:id="rId15"/>
    <p:sldId id="6189" r:id="rId16"/>
    <p:sldId id="6183" r:id="rId17"/>
    <p:sldId id="6191" r:id="rId18"/>
    <p:sldId id="6192" r:id="rId19"/>
    <p:sldId id="6193" r:id="rId20"/>
    <p:sldId id="6184" r:id="rId21"/>
    <p:sldId id="6170" r:id="rId22"/>
    <p:sldId id="5946" r:id="rId23"/>
  </p:sldIdLst>
  <p:sldSz cx="9906000" cy="6858000" type="A4"/>
  <p:notesSz cx="6858000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5pPr>
    <a:lvl6pPr marL="22860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6pPr>
    <a:lvl7pPr marL="27432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7pPr>
    <a:lvl8pPr marL="32004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8pPr>
    <a:lvl9pPr marL="36576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1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2">
          <p15:clr>
            <a:srgbClr val="A4A3A4"/>
          </p15:clr>
        </p15:guide>
        <p15:guide id="2" pos="2115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39">
          <p15:clr>
            <a:srgbClr val="A4A3A4"/>
          </p15:clr>
        </p15:guide>
        <p15:guide id="5" pos="2128">
          <p15:clr>
            <a:srgbClr val="A4A3A4"/>
          </p15:clr>
        </p15:guide>
        <p15:guide id="6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9853" autoAdjust="0"/>
  </p:normalViewPr>
  <p:slideViewPr>
    <p:cSldViewPr snapToObjects="1">
      <p:cViewPr varScale="1">
        <p:scale>
          <a:sx n="109" d="100"/>
          <a:sy n="109" d="100"/>
        </p:scale>
        <p:origin x="1506" y="108"/>
      </p:cViewPr>
      <p:guideLst>
        <p:guide orient="horz" pos="2155"/>
        <p:guide pos="3115"/>
      </p:guideLst>
    </p:cSldViewPr>
  </p:slideViewPr>
  <p:outlineViewPr>
    <p:cViewPr>
      <p:scale>
        <a:sx n="33" d="100"/>
        <a:sy n="33" d="100"/>
      </p:scale>
      <p:origin x="60" y="14110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2898" y="42"/>
      </p:cViewPr>
      <p:guideLst>
        <p:guide orient="horz" pos="3212"/>
        <p:guide pos="2115"/>
        <p:guide orient="horz" pos="3126"/>
        <p:guide pos="2139"/>
        <p:guide pos="2128"/>
        <p:guide pos="214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253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39775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482" y="4715953"/>
            <a:ext cx="5487041" cy="44669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fld id="{0EF1B550-978C-4B3E-9225-02702B3429A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1495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B550-978C-4B3E-9225-02702B3429A7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0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92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1A12A11A-C7AA-48B1-81D4-41A1F7F716B2}" type="slidenum">
              <a:rPr lang="en-US" altLang="en-US">
                <a:solidFill>
                  <a:srgbClr val="000000"/>
                </a:solidFill>
              </a:rPr>
              <a:pPr lvl="0">
                <a:defRPr/>
              </a:pPr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2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80815" y="122242"/>
            <a:ext cx="9333085" cy="528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dirty="0"/>
            </a:lvl1pPr>
          </a:lstStyle>
          <a:p>
            <a:pPr lvl="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86043" y="741952"/>
            <a:ext cx="9327858" cy="6688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</a:lstStyle>
          <a:p>
            <a:pPr lvl="0" latinLnBrk="0">
              <a:lnSpc>
                <a:spcPct val="110000"/>
              </a:lnSpc>
              <a:buClr>
                <a:srgbClr val="1F497D"/>
              </a:buClr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60351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40" userDrawn="1">
          <p15:clr>
            <a:srgbClr val="FBAE40"/>
          </p15:clr>
        </p15:guide>
        <p15:guide id="3" pos="60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Banner-4_A4"/>
          <p:cNvPicPr>
            <a:picLocks noChangeArrowheads="1"/>
          </p:cNvPicPr>
          <p:nvPr userDrawn="1"/>
        </p:nvPicPr>
        <p:blipFill rotWithShape="1">
          <a:blip r:embed="rId2"/>
          <a:srcRect b="94800"/>
          <a:stretch>
            <a:fillRect/>
          </a:stretch>
        </p:blipFill>
        <p:spPr>
          <a:xfrm>
            <a:off x="273000" y="1567829"/>
            <a:ext cx="9360000" cy="45719"/>
          </a:xfrm>
          <a:prstGeom prst="rect">
            <a:avLst/>
          </a:prstGeom>
          <a:gradFill>
            <a:gsLst>
              <a:gs pos="0">
                <a:srgbClr val="0065B3"/>
              </a:gs>
              <a:gs pos="80000">
                <a:srgbClr val="99CA3B"/>
              </a:gs>
              <a:gs pos="100000">
                <a:srgbClr val="1FB25A"/>
              </a:gs>
            </a:gsLst>
            <a:lin ang="16200000" scaled="0"/>
          </a:gradFill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305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0"/>
          <p:cNvGrpSpPr/>
          <p:nvPr userDrawn="1"/>
        </p:nvGrpSpPr>
        <p:grpSpPr>
          <a:xfrm>
            <a:off x="415925" y="1989138"/>
            <a:ext cx="9074150" cy="1008062"/>
            <a:chOff x="535" y="1253"/>
            <a:chExt cx="5125" cy="635"/>
          </a:xfrm>
        </p:grpSpPr>
        <p:sp>
          <p:nvSpPr>
            <p:cNvPr id="9" name="Line 22"/>
            <p:cNvSpPr>
              <a:spLocks noChangeShapeType="1"/>
            </p:cNvSpPr>
            <p:nvPr userDrawn="1"/>
          </p:nvSpPr>
          <p:spPr>
            <a:xfrm>
              <a:off x="535" y="1253"/>
              <a:ext cx="5125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 userDrawn="1"/>
          </p:nvSpPr>
          <p:spPr>
            <a:xfrm>
              <a:off x="535" y="1888"/>
              <a:ext cx="5125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삼정KPMG_기본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0933" y="694267"/>
            <a:ext cx="9305268" cy="36000"/>
            <a:chOff x="279400" y="1515533"/>
            <a:chExt cx="9305268" cy="45719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1964668" y="1515533"/>
              <a:ext cx="7620000" cy="45719"/>
            </a:xfrm>
            <a:prstGeom prst="rect">
              <a:avLst/>
            </a:prstGeom>
            <a:solidFill>
              <a:srgbClr val="B2D4F0"/>
            </a:solidFill>
            <a:ln w="9525" algn="ctr">
              <a:noFill/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279400" y="1515533"/>
              <a:ext cx="7620000" cy="45719"/>
            </a:xfrm>
            <a:prstGeom prst="rect">
              <a:avLst/>
            </a:prstGeom>
            <a:solidFill>
              <a:srgbClr val="12559C"/>
            </a:solidFill>
            <a:ln w="9525" algn="ctr">
              <a:noFill/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6" name="Rectangle 125"/>
          <p:cNvSpPr>
            <a:spLocks noGrp="1" noChangeArrowheads="1"/>
          </p:cNvSpPr>
          <p:nvPr>
            <p:ph type="body" idx="1"/>
          </p:nvPr>
        </p:nvSpPr>
        <p:spPr>
          <a:xfrm>
            <a:off x="294772" y="703126"/>
            <a:ext cx="9306427" cy="770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 latinLnBrk="0">
              <a:lnSpc>
                <a:spcPct val="110000"/>
              </a:lnSpc>
              <a:buClr>
                <a:srgbClr val="1F497D"/>
              </a:buClr>
              <a:defRPr/>
            </a:pPr>
            <a:endParaRPr lang="ko-KR" altLang="en-US"/>
          </a:p>
        </p:txBody>
      </p:sp>
      <p:sp>
        <p:nvSpPr>
          <p:cNvPr id="17" name="Rectangle 124"/>
          <p:cNvSpPr>
            <a:spLocks noGrp="1" noChangeArrowheads="1"/>
          </p:cNvSpPr>
          <p:nvPr>
            <p:ph type="title"/>
          </p:nvPr>
        </p:nvSpPr>
        <p:spPr>
          <a:xfrm>
            <a:off x="289454" y="130709"/>
            <a:ext cx="9307512" cy="528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 latinLnBrk="0">
              <a:defRPr/>
            </a:pPr>
            <a:r>
              <a:rPr lang="ko-KR" altLang="en-US"/>
              <a:t>마스터 제목 스타일 편집</a:t>
            </a:r>
          </a:p>
        </p:txBody>
      </p:sp>
      <p:grpSp>
        <p:nvGrpSpPr>
          <p:cNvPr id="75" name="그룹 1"/>
          <p:cNvGrpSpPr/>
          <p:nvPr userDrawn="1"/>
        </p:nvGrpSpPr>
        <p:grpSpPr>
          <a:xfrm>
            <a:off x="270933" y="6494692"/>
            <a:ext cx="693067" cy="170838"/>
            <a:chOff x="8925327" y="6496303"/>
            <a:chExt cx="693067" cy="170838"/>
          </a:xfrm>
        </p:grpSpPr>
        <p:sp>
          <p:nvSpPr>
            <p:cNvPr id="76" name="자유형: 도형 8"/>
            <p:cNvSpPr/>
            <p:nvPr/>
          </p:nvSpPr>
          <p:spPr>
            <a:xfrm>
              <a:off x="8925327" y="6496905"/>
              <a:ext cx="265227" cy="106983"/>
            </a:xfrm>
            <a:custGeom>
              <a:avLst/>
              <a:gdLst>
                <a:gd name="connsiteX0" fmla="*/ 0 w 265226"/>
                <a:gd name="connsiteY0" fmla="*/ 0 h 106982"/>
                <a:gd name="connsiteX1" fmla="*/ 267010 w 265226"/>
                <a:gd name="connsiteY1" fmla="*/ 0 h 106982"/>
                <a:gd name="connsiteX2" fmla="*/ 267010 w 265226"/>
                <a:gd name="connsiteY2" fmla="*/ 107651 h 106982"/>
                <a:gd name="connsiteX3" fmla="*/ 0 w 265226"/>
                <a:gd name="connsiteY3" fmla="*/ 107651 h 1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6" h="106982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7" name="자유형: 도형 9"/>
            <p:cNvSpPr/>
            <p:nvPr/>
          </p:nvSpPr>
          <p:spPr>
            <a:xfrm>
              <a:off x="8926441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6062 w 33431"/>
                <a:gd name="connsiteY2" fmla="*/ 0 h 44576"/>
                <a:gd name="connsiteX3" fmla="*/ 29509 w 33431"/>
                <a:gd name="connsiteY3" fmla="*/ 35059 h 44576"/>
                <a:gd name="connsiteX4" fmla="*/ 29509 w 33431"/>
                <a:gd name="connsiteY4" fmla="*/ 0 h 44576"/>
                <a:gd name="connsiteX5" fmla="*/ 35170 w 33431"/>
                <a:gd name="connsiteY5" fmla="*/ 0 h 44576"/>
                <a:gd name="connsiteX6" fmla="*/ 35170 w 33431"/>
                <a:gd name="connsiteY6" fmla="*/ 44665 h 44576"/>
                <a:gd name="connsiteX7" fmla="*/ 29108 w 33431"/>
                <a:gd name="connsiteY7" fmla="*/ 44665 h 44576"/>
                <a:gd name="connsiteX8" fmla="*/ 5661 w 33431"/>
                <a:gd name="connsiteY8" fmla="*/ 9584 h 44576"/>
                <a:gd name="connsiteX9" fmla="*/ 5661 w 33431"/>
                <a:gd name="connsiteY9" fmla="*/ 44665 h 44576"/>
                <a:gd name="connsiteX10" fmla="*/ 0 w 33431"/>
                <a:gd name="connsiteY10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8" name="자유형: 도형 10"/>
            <p:cNvSpPr/>
            <p:nvPr/>
          </p:nvSpPr>
          <p:spPr>
            <a:xfrm>
              <a:off x="8969011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82 w 28974"/>
                <a:gd name="connsiteY15" fmla="*/ 22667 h 33432"/>
                <a:gd name="connsiteX16" fmla="*/ 5995 w 28974"/>
                <a:gd name="connsiteY16" fmla="*/ 13796 h 33432"/>
                <a:gd name="connsiteX17" fmla="*/ 24071 w 28974"/>
                <a:gd name="connsiteY17" fmla="*/ 13796 h 33432"/>
                <a:gd name="connsiteX18" fmla="*/ 21998 w 28974"/>
                <a:gd name="connsiteY18" fmla="*/ 7667 h 33432"/>
                <a:gd name="connsiteX19" fmla="*/ 15200 w 28974"/>
                <a:gd name="connsiteY19" fmla="*/ 4502 h 33432"/>
                <a:gd name="connsiteX20" fmla="*/ 8848 w 28974"/>
                <a:gd name="connsiteY20" fmla="*/ 7021 h 33432"/>
                <a:gd name="connsiteX21" fmla="*/ 5995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9" name="자유형: 도형 11"/>
            <p:cNvSpPr/>
            <p:nvPr/>
          </p:nvSpPr>
          <p:spPr>
            <a:xfrm>
              <a:off x="9003513" y="6621807"/>
              <a:ext cx="28974" cy="33432"/>
            </a:xfrm>
            <a:custGeom>
              <a:avLst/>
              <a:gdLst>
                <a:gd name="connsiteX0" fmla="*/ 0 w 28974"/>
                <a:gd name="connsiteY0" fmla="*/ 16894 h 33432"/>
                <a:gd name="connsiteX1" fmla="*/ 4993 w 28974"/>
                <a:gd name="connsiteY1" fmla="*/ 3588 h 33432"/>
                <a:gd name="connsiteX2" fmla="*/ 15156 w 28974"/>
                <a:gd name="connsiteY2" fmla="*/ 0 h 33432"/>
                <a:gd name="connsiteX3" fmla="*/ 26055 w 28974"/>
                <a:gd name="connsiteY3" fmla="*/ 4368 h 33432"/>
                <a:gd name="connsiteX4" fmla="*/ 30289 w 28974"/>
                <a:gd name="connsiteY4" fmla="*/ 16449 h 33432"/>
                <a:gd name="connsiteX5" fmla="*/ 28417 w 28974"/>
                <a:gd name="connsiteY5" fmla="*/ 26278 h 33432"/>
                <a:gd name="connsiteX6" fmla="*/ 22957 w 28974"/>
                <a:gd name="connsiteY6" fmla="*/ 31827 h 33432"/>
                <a:gd name="connsiteX7" fmla="*/ 15134 w 28974"/>
                <a:gd name="connsiteY7" fmla="*/ 33811 h 33432"/>
                <a:gd name="connsiteX8" fmla="*/ 4146 w 28974"/>
                <a:gd name="connsiteY8" fmla="*/ 29465 h 33432"/>
                <a:gd name="connsiteX9" fmla="*/ 0 w 28974"/>
                <a:gd name="connsiteY9" fmla="*/ 16894 h 33432"/>
                <a:gd name="connsiteX10" fmla="*/ 5639 w 28974"/>
                <a:gd name="connsiteY10" fmla="*/ 16894 h 33432"/>
                <a:gd name="connsiteX11" fmla="*/ 8358 w 28974"/>
                <a:gd name="connsiteY11" fmla="*/ 26211 h 33432"/>
                <a:gd name="connsiteX12" fmla="*/ 15178 w 28974"/>
                <a:gd name="connsiteY12" fmla="*/ 29309 h 33432"/>
                <a:gd name="connsiteX13" fmla="*/ 21976 w 28974"/>
                <a:gd name="connsiteY13" fmla="*/ 26211 h 33432"/>
                <a:gd name="connsiteX14" fmla="*/ 24695 w 28974"/>
                <a:gd name="connsiteY14" fmla="*/ 16738 h 33432"/>
                <a:gd name="connsiteX15" fmla="*/ 21976 w 28974"/>
                <a:gd name="connsiteY15" fmla="*/ 7645 h 33432"/>
                <a:gd name="connsiteX16" fmla="*/ 15200 w 28974"/>
                <a:gd name="connsiteY16" fmla="*/ 4547 h 33432"/>
                <a:gd name="connsiteX17" fmla="*/ 8380 w 28974"/>
                <a:gd name="connsiteY17" fmla="*/ 7623 h 33432"/>
                <a:gd name="connsiteX18" fmla="*/ 5639 w 28974"/>
                <a:gd name="connsiteY18" fmla="*/ 16894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33432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0" name="자유형: 도형 12"/>
            <p:cNvSpPr/>
            <p:nvPr/>
          </p:nvSpPr>
          <p:spPr>
            <a:xfrm>
              <a:off x="9058030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16761 w 33431"/>
                <a:gd name="connsiteY2" fmla="*/ 0 h 44576"/>
                <a:gd name="connsiteX3" fmla="*/ 24963 w 33431"/>
                <a:gd name="connsiteY3" fmla="*/ 1360 h 44576"/>
                <a:gd name="connsiteX4" fmla="*/ 29799 w 33431"/>
                <a:gd name="connsiteY4" fmla="*/ 5527 h 44576"/>
                <a:gd name="connsiteX5" fmla="*/ 31560 w 33431"/>
                <a:gd name="connsiteY5" fmla="*/ 11411 h 44576"/>
                <a:gd name="connsiteX6" fmla="*/ 30000 w 33431"/>
                <a:gd name="connsiteY6" fmla="*/ 16805 h 44576"/>
                <a:gd name="connsiteX7" fmla="*/ 25297 w 33431"/>
                <a:gd name="connsiteY7" fmla="*/ 20884 h 44576"/>
                <a:gd name="connsiteX8" fmla="*/ 31537 w 33431"/>
                <a:gd name="connsiteY8" fmla="*/ 24940 h 44576"/>
                <a:gd name="connsiteX9" fmla="*/ 33722 w 33431"/>
                <a:gd name="connsiteY9" fmla="*/ 31694 h 44576"/>
                <a:gd name="connsiteX10" fmla="*/ 32407 w 33431"/>
                <a:gd name="connsiteY10" fmla="*/ 37533 h 44576"/>
                <a:gd name="connsiteX11" fmla="*/ 29130 w 33431"/>
                <a:gd name="connsiteY11" fmla="*/ 41701 h 44576"/>
                <a:gd name="connsiteX12" fmla="*/ 24249 w 33431"/>
                <a:gd name="connsiteY12" fmla="*/ 43907 h 44576"/>
                <a:gd name="connsiteX13" fmla="*/ 17050 w 33431"/>
                <a:gd name="connsiteY13" fmla="*/ 44665 h 44576"/>
                <a:gd name="connsiteX14" fmla="*/ 0 w 33431"/>
                <a:gd name="connsiteY14" fmla="*/ 44665 h 44576"/>
                <a:gd name="connsiteX15" fmla="*/ 5929 w 33431"/>
                <a:gd name="connsiteY15" fmla="*/ 18767 h 44576"/>
                <a:gd name="connsiteX16" fmla="*/ 15579 w 33431"/>
                <a:gd name="connsiteY16" fmla="*/ 18767 h 44576"/>
                <a:gd name="connsiteX17" fmla="*/ 21218 w 33431"/>
                <a:gd name="connsiteY17" fmla="*/ 18254 h 44576"/>
                <a:gd name="connsiteX18" fmla="*/ 24606 w 33431"/>
                <a:gd name="connsiteY18" fmla="*/ 16025 h 44576"/>
                <a:gd name="connsiteX19" fmla="*/ 25743 w 33431"/>
                <a:gd name="connsiteY19" fmla="*/ 12125 h 44576"/>
                <a:gd name="connsiteX20" fmla="*/ 24673 w 33431"/>
                <a:gd name="connsiteY20" fmla="*/ 8202 h 44576"/>
                <a:gd name="connsiteX21" fmla="*/ 21619 w 33431"/>
                <a:gd name="connsiteY21" fmla="*/ 5884 h 44576"/>
                <a:gd name="connsiteX22" fmla="*/ 14822 w 33431"/>
                <a:gd name="connsiteY22" fmla="*/ 5260 h 44576"/>
                <a:gd name="connsiteX23" fmla="*/ 5906 w 33431"/>
                <a:gd name="connsiteY23" fmla="*/ 5260 h 44576"/>
                <a:gd name="connsiteX24" fmla="*/ 5906 w 33431"/>
                <a:gd name="connsiteY24" fmla="*/ 18767 h 44576"/>
                <a:gd name="connsiteX25" fmla="*/ 5929 w 33431"/>
                <a:gd name="connsiteY25" fmla="*/ 39405 h 44576"/>
                <a:gd name="connsiteX26" fmla="*/ 17050 w 33431"/>
                <a:gd name="connsiteY26" fmla="*/ 39405 h 44576"/>
                <a:gd name="connsiteX27" fmla="*/ 21062 w 33431"/>
                <a:gd name="connsiteY27" fmla="*/ 39182 h 44576"/>
                <a:gd name="connsiteX28" fmla="*/ 24472 w 33431"/>
                <a:gd name="connsiteY28" fmla="*/ 37957 h 44576"/>
                <a:gd name="connsiteX29" fmla="*/ 26723 w 33431"/>
                <a:gd name="connsiteY29" fmla="*/ 35483 h 44576"/>
                <a:gd name="connsiteX30" fmla="*/ 27615 w 33431"/>
                <a:gd name="connsiteY30" fmla="*/ 31716 h 44576"/>
                <a:gd name="connsiteX31" fmla="*/ 26344 w 33431"/>
                <a:gd name="connsiteY31" fmla="*/ 27370 h 44576"/>
                <a:gd name="connsiteX32" fmla="*/ 22801 w 33431"/>
                <a:gd name="connsiteY32" fmla="*/ 24784 h 44576"/>
                <a:gd name="connsiteX33" fmla="*/ 16270 w 33431"/>
                <a:gd name="connsiteY33" fmla="*/ 24027 h 44576"/>
                <a:gd name="connsiteX34" fmla="*/ 5929 w 33431"/>
                <a:gd name="connsiteY34" fmla="*/ 24027 h 44576"/>
                <a:gd name="connsiteX35" fmla="*/ 5929 w 33431"/>
                <a:gd name="connsiteY35" fmla="*/ 3940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1" name="자유형: 도형 13"/>
            <p:cNvSpPr/>
            <p:nvPr/>
          </p:nvSpPr>
          <p:spPr>
            <a:xfrm>
              <a:off x="9099062" y="6622520"/>
              <a:ext cx="24517" cy="31203"/>
            </a:xfrm>
            <a:custGeom>
              <a:avLst/>
              <a:gdLst>
                <a:gd name="connsiteX0" fmla="*/ 21330 w 24516"/>
                <a:gd name="connsiteY0" fmla="*/ 32362 h 31203"/>
                <a:gd name="connsiteX1" fmla="*/ 21330 w 24516"/>
                <a:gd name="connsiteY1" fmla="*/ 27615 h 31203"/>
                <a:gd name="connsiteX2" fmla="*/ 11055 w 24516"/>
                <a:gd name="connsiteY2" fmla="*/ 33098 h 31203"/>
                <a:gd name="connsiteX3" fmla="*/ 5706 w 24516"/>
                <a:gd name="connsiteY3" fmla="*/ 32006 h 31203"/>
                <a:gd name="connsiteX4" fmla="*/ 2028 w 24516"/>
                <a:gd name="connsiteY4" fmla="*/ 29242 h 31203"/>
                <a:gd name="connsiteX5" fmla="*/ 334 w 24516"/>
                <a:gd name="connsiteY5" fmla="*/ 25163 h 31203"/>
                <a:gd name="connsiteX6" fmla="*/ 0 w 24516"/>
                <a:gd name="connsiteY6" fmla="*/ 20059 h 31203"/>
                <a:gd name="connsiteX7" fmla="*/ 0 w 24516"/>
                <a:gd name="connsiteY7" fmla="*/ 22 h 31203"/>
                <a:gd name="connsiteX8" fmla="*/ 5483 w 24516"/>
                <a:gd name="connsiteY8" fmla="*/ 22 h 31203"/>
                <a:gd name="connsiteX9" fmla="*/ 5483 w 24516"/>
                <a:gd name="connsiteY9" fmla="*/ 17964 h 31203"/>
                <a:gd name="connsiteX10" fmla="*/ 5817 w 24516"/>
                <a:gd name="connsiteY10" fmla="*/ 23759 h 31203"/>
                <a:gd name="connsiteX11" fmla="*/ 8001 w 24516"/>
                <a:gd name="connsiteY11" fmla="*/ 27147 h 31203"/>
                <a:gd name="connsiteX12" fmla="*/ 12147 w 24516"/>
                <a:gd name="connsiteY12" fmla="*/ 28373 h 31203"/>
                <a:gd name="connsiteX13" fmla="*/ 16783 w 24516"/>
                <a:gd name="connsiteY13" fmla="*/ 27102 h 31203"/>
                <a:gd name="connsiteX14" fmla="*/ 19836 w 24516"/>
                <a:gd name="connsiteY14" fmla="*/ 23648 h 31203"/>
                <a:gd name="connsiteX15" fmla="*/ 20728 w 24516"/>
                <a:gd name="connsiteY15" fmla="*/ 17340 h 31203"/>
                <a:gd name="connsiteX16" fmla="*/ 20728 w 24516"/>
                <a:gd name="connsiteY16" fmla="*/ 0 h 31203"/>
                <a:gd name="connsiteX17" fmla="*/ 26211 w 24516"/>
                <a:gd name="connsiteY17" fmla="*/ 0 h 31203"/>
                <a:gd name="connsiteX18" fmla="*/ 26211 w 24516"/>
                <a:gd name="connsiteY18" fmla="*/ 32340 h 31203"/>
                <a:gd name="connsiteX19" fmla="*/ 21330 w 24516"/>
                <a:gd name="connsiteY19" fmla="*/ 3234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516" h="31203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2" name="자유형: 도형 14"/>
            <p:cNvSpPr/>
            <p:nvPr/>
          </p:nvSpPr>
          <p:spPr>
            <a:xfrm>
              <a:off x="9131691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413 w 26745"/>
                <a:gd name="connsiteY4" fmla="*/ 27771 h 33432"/>
                <a:gd name="connsiteX5" fmla="*/ 21240 w 26745"/>
                <a:gd name="connsiteY5" fmla="*/ 24160 h 33432"/>
                <a:gd name="connsiteX6" fmla="*/ 19636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68 w 26745"/>
                <a:gd name="connsiteY13" fmla="*/ 646 h 33432"/>
                <a:gd name="connsiteX14" fmla="*/ 12816 w 26745"/>
                <a:gd name="connsiteY14" fmla="*/ 0 h 33432"/>
                <a:gd name="connsiteX15" fmla="*/ 19502 w 26745"/>
                <a:gd name="connsiteY15" fmla="*/ 1092 h 33432"/>
                <a:gd name="connsiteX16" fmla="*/ 23759 w 26745"/>
                <a:gd name="connsiteY16" fmla="*/ 4056 h 33432"/>
                <a:gd name="connsiteX17" fmla="*/ 25653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3" name="자유형: 도형 15"/>
            <p:cNvSpPr/>
            <p:nvPr/>
          </p:nvSpPr>
          <p:spPr>
            <a:xfrm>
              <a:off x="9167352" y="6610217"/>
              <a:ext cx="4458" cy="44576"/>
            </a:xfrm>
            <a:custGeom>
              <a:avLst/>
              <a:gdLst>
                <a:gd name="connsiteX0" fmla="*/ 0 w 4457"/>
                <a:gd name="connsiteY0" fmla="*/ 6308 h 44576"/>
                <a:gd name="connsiteX1" fmla="*/ 0 w 4457"/>
                <a:gd name="connsiteY1" fmla="*/ 0 h 44576"/>
                <a:gd name="connsiteX2" fmla="*/ 5483 w 4457"/>
                <a:gd name="connsiteY2" fmla="*/ 0 h 44576"/>
                <a:gd name="connsiteX3" fmla="*/ 5483 w 4457"/>
                <a:gd name="connsiteY3" fmla="*/ 6308 h 44576"/>
                <a:gd name="connsiteX4" fmla="*/ 0 w 4457"/>
                <a:gd name="connsiteY4" fmla="*/ 6308 h 44576"/>
                <a:gd name="connsiteX5" fmla="*/ 0 w 4457"/>
                <a:gd name="connsiteY5" fmla="*/ 44665 h 44576"/>
                <a:gd name="connsiteX6" fmla="*/ 0 w 4457"/>
                <a:gd name="connsiteY6" fmla="*/ 12325 h 44576"/>
                <a:gd name="connsiteX7" fmla="*/ 5483 w 4457"/>
                <a:gd name="connsiteY7" fmla="*/ 12325 h 44576"/>
                <a:gd name="connsiteX8" fmla="*/ 5483 w 4457"/>
                <a:gd name="connsiteY8" fmla="*/ 44665 h 44576"/>
                <a:gd name="connsiteX9" fmla="*/ 0 w 4457"/>
                <a:gd name="connsiteY9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7" h="44576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4" name="자유형: 도형 16"/>
            <p:cNvSpPr/>
            <p:nvPr/>
          </p:nvSpPr>
          <p:spPr>
            <a:xfrm>
              <a:off x="9181171" y="6621807"/>
              <a:ext cx="24517" cy="31203"/>
            </a:xfrm>
            <a:custGeom>
              <a:avLst/>
              <a:gdLst>
                <a:gd name="connsiteX0" fmla="*/ 0 w 24516"/>
                <a:gd name="connsiteY0" fmla="*/ 33075 h 31203"/>
                <a:gd name="connsiteX1" fmla="*/ 0 w 24516"/>
                <a:gd name="connsiteY1" fmla="*/ 736 h 31203"/>
                <a:gd name="connsiteX2" fmla="*/ 4926 w 24516"/>
                <a:gd name="connsiteY2" fmla="*/ 736 h 31203"/>
                <a:gd name="connsiteX3" fmla="*/ 4926 w 24516"/>
                <a:gd name="connsiteY3" fmla="*/ 5327 h 31203"/>
                <a:gd name="connsiteX4" fmla="*/ 15223 w 24516"/>
                <a:gd name="connsiteY4" fmla="*/ 0 h 31203"/>
                <a:gd name="connsiteX5" fmla="*/ 20594 w 24516"/>
                <a:gd name="connsiteY5" fmla="*/ 1048 h 31203"/>
                <a:gd name="connsiteX6" fmla="*/ 24272 w 24516"/>
                <a:gd name="connsiteY6" fmla="*/ 3811 h 31203"/>
                <a:gd name="connsiteX7" fmla="*/ 25988 w 24516"/>
                <a:gd name="connsiteY7" fmla="*/ 7868 h 31203"/>
                <a:gd name="connsiteX8" fmla="*/ 26300 w 24516"/>
                <a:gd name="connsiteY8" fmla="*/ 13195 h 31203"/>
                <a:gd name="connsiteX9" fmla="*/ 26300 w 24516"/>
                <a:gd name="connsiteY9" fmla="*/ 33098 h 31203"/>
                <a:gd name="connsiteX10" fmla="*/ 20817 w 24516"/>
                <a:gd name="connsiteY10" fmla="*/ 33098 h 31203"/>
                <a:gd name="connsiteX11" fmla="*/ 20817 w 24516"/>
                <a:gd name="connsiteY11" fmla="*/ 13417 h 31203"/>
                <a:gd name="connsiteX12" fmla="*/ 20171 w 24516"/>
                <a:gd name="connsiteY12" fmla="*/ 8403 h 31203"/>
                <a:gd name="connsiteX13" fmla="*/ 17897 w 24516"/>
                <a:gd name="connsiteY13" fmla="*/ 5750 h 31203"/>
                <a:gd name="connsiteX14" fmla="*/ 14064 w 24516"/>
                <a:gd name="connsiteY14" fmla="*/ 4770 h 31203"/>
                <a:gd name="connsiteX15" fmla="*/ 8024 w 24516"/>
                <a:gd name="connsiteY15" fmla="*/ 6998 h 31203"/>
                <a:gd name="connsiteX16" fmla="*/ 5483 w 24516"/>
                <a:gd name="connsiteY16" fmla="*/ 15446 h 31203"/>
                <a:gd name="connsiteX17" fmla="*/ 5483 w 24516"/>
                <a:gd name="connsiteY17" fmla="*/ 33120 h 31203"/>
                <a:gd name="connsiteX18" fmla="*/ 0 w 24516"/>
                <a:gd name="connsiteY18" fmla="*/ 3312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16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5" name="자유형: 도형 17"/>
            <p:cNvSpPr/>
            <p:nvPr/>
          </p:nvSpPr>
          <p:spPr>
            <a:xfrm>
              <a:off x="9214068" y="6621807"/>
              <a:ext cx="28974" cy="33432"/>
            </a:xfrm>
            <a:custGeom>
              <a:avLst/>
              <a:gdLst>
                <a:gd name="connsiteX0" fmla="*/ 23960 w 28974"/>
                <a:gd name="connsiteY0" fmla="*/ 22667 h 33432"/>
                <a:gd name="connsiteX1" fmla="*/ 29621 w 28974"/>
                <a:gd name="connsiteY1" fmla="*/ 23358 h 33432"/>
                <a:gd name="connsiteX2" fmla="*/ 24650 w 28974"/>
                <a:gd name="connsiteY2" fmla="*/ 31070 h 33432"/>
                <a:gd name="connsiteX3" fmla="*/ 15401 w 28974"/>
                <a:gd name="connsiteY3" fmla="*/ 33811 h 33432"/>
                <a:gd name="connsiteX4" fmla="*/ 4146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44 w 28974"/>
                <a:gd name="connsiteY9" fmla="*/ 16850 h 33432"/>
                <a:gd name="connsiteX10" fmla="*/ 29821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60 w 28974"/>
                <a:gd name="connsiteY15" fmla="*/ 22667 h 33432"/>
                <a:gd name="connsiteX16" fmla="*/ 5951 w 28974"/>
                <a:gd name="connsiteY16" fmla="*/ 13796 h 33432"/>
                <a:gd name="connsiteX17" fmla="*/ 24004 w 28974"/>
                <a:gd name="connsiteY17" fmla="*/ 13796 h 33432"/>
                <a:gd name="connsiteX18" fmla="*/ 21931 w 28974"/>
                <a:gd name="connsiteY18" fmla="*/ 7667 h 33432"/>
                <a:gd name="connsiteX19" fmla="*/ 15134 w 28974"/>
                <a:gd name="connsiteY19" fmla="*/ 4502 h 33432"/>
                <a:gd name="connsiteX20" fmla="*/ 8781 w 28974"/>
                <a:gd name="connsiteY20" fmla="*/ 7021 h 33432"/>
                <a:gd name="connsiteX21" fmla="*/ 5951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6" name="자유형: 도형 18"/>
            <p:cNvSpPr/>
            <p:nvPr/>
          </p:nvSpPr>
          <p:spPr>
            <a:xfrm>
              <a:off x="9248369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591 w 26745"/>
                <a:gd name="connsiteY6" fmla="*/ 21241 h 33432"/>
                <a:gd name="connsiteX7" fmla="*/ 13997 w 26745"/>
                <a:gd name="connsiteY7" fmla="*/ 19368 h 33432"/>
                <a:gd name="connsiteX8" fmla="*/ 5639 w 26745"/>
                <a:gd name="connsiteY8" fmla="*/ 16738 h 33432"/>
                <a:gd name="connsiteX9" fmla="*/ 2095 w 26745"/>
                <a:gd name="connsiteY9" fmla="*/ 13663 h 33432"/>
                <a:gd name="connsiteX10" fmla="*/ 892 w 26745"/>
                <a:gd name="connsiteY10" fmla="*/ 9316 h 33432"/>
                <a:gd name="connsiteX11" fmla="*/ 1872 w 26745"/>
                <a:gd name="connsiteY11" fmla="*/ 5305 h 33432"/>
                <a:gd name="connsiteX12" fmla="*/ 4569 w 26745"/>
                <a:gd name="connsiteY12" fmla="*/ 2251 h 33432"/>
                <a:gd name="connsiteX13" fmla="*/ 8046 w 26745"/>
                <a:gd name="connsiteY13" fmla="*/ 646 h 33432"/>
                <a:gd name="connsiteX14" fmla="*/ 12793 w 26745"/>
                <a:gd name="connsiteY14" fmla="*/ 0 h 33432"/>
                <a:gd name="connsiteX15" fmla="*/ 19480 w 26745"/>
                <a:gd name="connsiteY15" fmla="*/ 1092 h 33432"/>
                <a:gd name="connsiteX16" fmla="*/ 23737 w 26745"/>
                <a:gd name="connsiteY16" fmla="*/ 4056 h 33432"/>
                <a:gd name="connsiteX17" fmla="*/ 25631 w 26745"/>
                <a:gd name="connsiteY17" fmla="*/ 9071 h 33432"/>
                <a:gd name="connsiteX18" fmla="*/ 20282 w 26745"/>
                <a:gd name="connsiteY18" fmla="*/ 9807 h 33432"/>
                <a:gd name="connsiteX19" fmla="*/ 18165 w 26745"/>
                <a:gd name="connsiteY19" fmla="*/ 5906 h 33432"/>
                <a:gd name="connsiteX20" fmla="*/ 13217 w 26745"/>
                <a:gd name="connsiteY20" fmla="*/ 4502 h 33432"/>
                <a:gd name="connsiteX21" fmla="*/ 7823 w 26745"/>
                <a:gd name="connsiteY21" fmla="*/ 5750 h 33432"/>
                <a:gd name="connsiteX22" fmla="*/ 6196 w 26745"/>
                <a:gd name="connsiteY22" fmla="*/ 8670 h 33432"/>
                <a:gd name="connsiteX23" fmla="*/ 6865 w 26745"/>
                <a:gd name="connsiteY23" fmla="*/ 10587 h 33432"/>
                <a:gd name="connsiteX24" fmla="*/ 8960 w 26745"/>
                <a:gd name="connsiteY24" fmla="*/ 12058 h 33432"/>
                <a:gd name="connsiteX25" fmla="*/ 13796 w 26745"/>
                <a:gd name="connsiteY25" fmla="*/ 13462 h 33432"/>
                <a:gd name="connsiteX26" fmla="*/ 21909 w 26745"/>
                <a:gd name="connsiteY26" fmla="*/ 16003 h 33432"/>
                <a:gd name="connsiteX27" fmla="*/ 25520 w 26745"/>
                <a:gd name="connsiteY27" fmla="*/ 18878 h 33432"/>
                <a:gd name="connsiteX28" fmla="*/ 26835 w 26745"/>
                <a:gd name="connsiteY28" fmla="*/ 23558 h 33432"/>
                <a:gd name="connsiteX29" fmla="*/ 25230 w 26745"/>
                <a:gd name="connsiteY29" fmla="*/ 28729 h 33432"/>
                <a:gd name="connsiteX30" fmla="*/ 20616 w 26745"/>
                <a:gd name="connsiteY30" fmla="*/ 32474 h 33432"/>
                <a:gd name="connsiteX31" fmla="*/ 13796 w 26745"/>
                <a:gd name="connsiteY31" fmla="*/ 33789 h 33432"/>
                <a:gd name="connsiteX32" fmla="*/ 4190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7" name="자유형: 도형 19"/>
            <p:cNvSpPr/>
            <p:nvPr/>
          </p:nvSpPr>
          <p:spPr>
            <a:xfrm>
              <a:off x="9279572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613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91 w 26745"/>
                <a:gd name="connsiteY13" fmla="*/ 646 h 33432"/>
                <a:gd name="connsiteX14" fmla="*/ 12838 w 26745"/>
                <a:gd name="connsiteY14" fmla="*/ 0 h 33432"/>
                <a:gd name="connsiteX15" fmla="*/ 19524 w 26745"/>
                <a:gd name="connsiteY15" fmla="*/ 1092 h 33432"/>
                <a:gd name="connsiteX16" fmla="*/ 23781 w 26745"/>
                <a:gd name="connsiteY16" fmla="*/ 4056 h 33432"/>
                <a:gd name="connsiteX17" fmla="*/ 25676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8" name="자유형: 도형 20"/>
            <p:cNvSpPr/>
            <p:nvPr/>
          </p:nvSpPr>
          <p:spPr>
            <a:xfrm>
              <a:off x="9328873" y="6609459"/>
              <a:ext cx="35661" cy="44576"/>
            </a:xfrm>
            <a:custGeom>
              <a:avLst/>
              <a:gdLst>
                <a:gd name="connsiteX0" fmla="*/ 26946 w 35660"/>
                <a:gd name="connsiteY0" fmla="*/ 40163 h 44576"/>
                <a:gd name="connsiteX1" fmla="*/ 21040 w 35660"/>
                <a:gd name="connsiteY1" fmla="*/ 44688 h 44576"/>
                <a:gd name="connsiteX2" fmla="*/ 14131 w 35660"/>
                <a:gd name="connsiteY2" fmla="*/ 46203 h 44576"/>
                <a:gd name="connsiteX3" fmla="*/ 3254 w 35660"/>
                <a:gd name="connsiteY3" fmla="*/ 41567 h 44576"/>
                <a:gd name="connsiteX4" fmla="*/ 0 w 35660"/>
                <a:gd name="connsiteY4" fmla="*/ 33120 h 44576"/>
                <a:gd name="connsiteX5" fmla="*/ 2675 w 35660"/>
                <a:gd name="connsiteY5" fmla="*/ 25631 h 44576"/>
                <a:gd name="connsiteX6" fmla="*/ 10631 w 35660"/>
                <a:gd name="connsiteY6" fmla="*/ 19770 h 44576"/>
                <a:gd name="connsiteX7" fmla="*/ 6620 w 35660"/>
                <a:gd name="connsiteY7" fmla="*/ 14131 h 44576"/>
                <a:gd name="connsiteX8" fmla="*/ 5617 w 35660"/>
                <a:gd name="connsiteY8" fmla="*/ 9963 h 44576"/>
                <a:gd name="connsiteX9" fmla="*/ 8781 w 35660"/>
                <a:gd name="connsiteY9" fmla="*/ 2964 h 44576"/>
                <a:gd name="connsiteX10" fmla="*/ 16716 w 35660"/>
                <a:gd name="connsiteY10" fmla="*/ 0 h 44576"/>
                <a:gd name="connsiteX11" fmla="*/ 24205 w 35660"/>
                <a:gd name="connsiteY11" fmla="*/ 2808 h 44576"/>
                <a:gd name="connsiteX12" fmla="*/ 27102 w 35660"/>
                <a:gd name="connsiteY12" fmla="*/ 9539 h 44576"/>
                <a:gd name="connsiteX13" fmla="*/ 18655 w 35660"/>
                <a:gd name="connsiteY13" fmla="*/ 20416 h 44576"/>
                <a:gd name="connsiteX14" fmla="*/ 26656 w 35660"/>
                <a:gd name="connsiteY14" fmla="*/ 30624 h 44576"/>
                <a:gd name="connsiteX15" fmla="*/ 28796 w 35660"/>
                <a:gd name="connsiteY15" fmla="*/ 24405 h 44576"/>
                <a:gd name="connsiteX16" fmla="*/ 34502 w 35660"/>
                <a:gd name="connsiteY16" fmla="*/ 25631 h 44576"/>
                <a:gd name="connsiteX17" fmla="*/ 30535 w 35660"/>
                <a:gd name="connsiteY17" fmla="*/ 35260 h 44576"/>
                <a:gd name="connsiteX18" fmla="*/ 37511 w 35660"/>
                <a:gd name="connsiteY18" fmla="*/ 42124 h 44576"/>
                <a:gd name="connsiteX19" fmla="*/ 33833 w 35660"/>
                <a:gd name="connsiteY19" fmla="*/ 46471 h 44576"/>
                <a:gd name="connsiteX20" fmla="*/ 26946 w 35660"/>
                <a:gd name="connsiteY20" fmla="*/ 40163 h 44576"/>
                <a:gd name="connsiteX21" fmla="*/ 23492 w 35660"/>
                <a:gd name="connsiteY21" fmla="*/ 35817 h 44576"/>
                <a:gd name="connsiteX22" fmla="*/ 13440 w 35660"/>
                <a:gd name="connsiteY22" fmla="*/ 23358 h 44576"/>
                <a:gd name="connsiteX23" fmla="*/ 7444 w 35660"/>
                <a:gd name="connsiteY23" fmla="*/ 28284 h 44576"/>
                <a:gd name="connsiteX24" fmla="*/ 5884 w 35660"/>
                <a:gd name="connsiteY24" fmla="*/ 32786 h 44576"/>
                <a:gd name="connsiteX25" fmla="*/ 8046 w 35660"/>
                <a:gd name="connsiteY25" fmla="*/ 38425 h 44576"/>
                <a:gd name="connsiteX26" fmla="*/ 14175 w 35660"/>
                <a:gd name="connsiteY26" fmla="*/ 41344 h 44576"/>
                <a:gd name="connsiteX27" fmla="*/ 19279 w 35660"/>
                <a:gd name="connsiteY27" fmla="*/ 39806 h 44576"/>
                <a:gd name="connsiteX28" fmla="*/ 23492 w 35660"/>
                <a:gd name="connsiteY28" fmla="*/ 35817 h 44576"/>
                <a:gd name="connsiteX29" fmla="*/ 15780 w 35660"/>
                <a:gd name="connsiteY29" fmla="*/ 16872 h 44576"/>
                <a:gd name="connsiteX30" fmla="*/ 20394 w 35660"/>
                <a:gd name="connsiteY30" fmla="*/ 13195 h 44576"/>
                <a:gd name="connsiteX31" fmla="*/ 21441 w 35660"/>
                <a:gd name="connsiteY31" fmla="*/ 9695 h 44576"/>
                <a:gd name="connsiteX32" fmla="*/ 19992 w 35660"/>
                <a:gd name="connsiteY32" fmla="*/ 5973 h 44576"/>
                <a:gd name="connsiteX33" fmla="*/ 16382 w 35660"/>
                <a:gd name="connsiteY33" fmla="*/ 4524 h 44576"/>
                <a:gd name="connsiteX34" fmla="*/ 12682 w 35660"/>
                <a:gd name="connsiteY34" fmla="*/ 5951 h 44576"/>
                <a:gd name="connsiteX35" fmla="*/ 11211 w 35660"/>
                <a:gd name="connsiteY35" fmla="*/ 9450 h 44576"/>
                <a:gd name="connsiteX36" fmla="*/ 11746 w 35660"/>
                <a:gd name="connsiteY36" fmla="*/ 11634 h 44576"/>
                <a:gd name="connsiteX37" fmla="*/ 13351 w 35660"/>
                <a:gd name="connsiteY37" fmla="*/ 14041 h 44576"/>
                <a:gd name="connsiteX38" fmla="*/ 15780 w 35660"/>
                <a:gd name="connsiteY38" fmla="*/ 16872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660" h="44576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9" name="자유형: 도형 21"/>
            <p:cNvSpPr/>
            <p:nvPr/>
          </p:nvSpPr>
          <p:spPr>
            <a:xfrm>
              <a:off x="9387914" y="6609482"/>
              <a:ext cx="33432" cy="44576"/>
            </a:xfrm>
            <a:custGeom>
              <a:avLst/>
              <a:gdLst>
                <a:gd name="connsiteX0" fmla="*/ 0 w 33431"/>
                <a:gd name="connsiteY0" fmla="*/ 31047 h 44576"/>
                <a:gd name="connsiteX1" fmla="*/ 5572 w 33431"/>
                <a:gd name="connsiteY1" fmla="*/ 30557 h 44576"/>
                <a:gd name="connsiteX2" fmla="*/ 7422 w 33431"/>
                <a:gd name="connsiteY2" fmla="*/ 36062 h 44576"/>
                <a:gd name="connsiteX3" fmla="*/ 11924 w 33431"/>
                <a:gd name="connsiteY3" fmla="*/ 39539 h 44576"/>
                <a:gd name="connsiteX4" fmla="*/ 18766 w 33431"/>
                <a:gd name="connsiteY4" fmla="*/ 40876 h 44576"/>
                <a:gd name="connsiteX5" fmla="*/ 24740 w 33431"/>
                <a:gd name="connsiteY5" fmla="*/ 39873 h 44576"/>
                <a:gd name="connsiteX6" fmla="*/ 28595 w 33431"/>
                <a:gd name="connsiteY6" fmla="*/ 37110 h 44576"/>
                <a:gd name="connsiteX7" fmla="*/ 29866 w 33431"/>
                <a:gd name="connsiteY7" fmla="*/ 33298 h 44576"/>
                <a:gd name="connsiteX8" fmla="*/ 28640 w 33431"/>
                <a:gd name="connsiteY8" fmla="*/ 29621 h 44576"/>
                <a:gd name="connsiteX9" fmla="*/ 24628 w 33431"/>
                <a:gd name="connsiteY9" fmla="*/ 26991 h 44576"/>
                <a:gd name="connsiteX10" fmla="*/ 16671 w 33431"/>
                <a:gd name="connsiteY10" fmla="*/ 24807 h 44576"/>
                <a:gd name="connsiteX11" fmla="*/ 8046 w 33431"/>
                <a:gd name="connsiteY11" fmla="*/ 22021 h 44576"/>
                <a:gd name="connsiteX12" fmla="*/ 3276 w 33431"/>
                <a:gd name="connsiteY12" fmla="*/ 17853 h 44576"/>
                <a:gd name="connsiteX13" fmla="*/ 1716 w 33431"/>
                <a:gd name="connsiteY13" fmla="*/ 12303 h 44576"/>
                <a:gd name="connsiteX14" fmla="*/ 3633 w 33431"/>
                <a:gd name="connsiteY14" fmla="*/ 5973 h 44576"/>
                <a:gd name="connsiteX15" fmla="*/ 9227 w 33431"/>
                <a:gd name="connsiteY15" fmla="*/ 1516 h 44576"/>
                <a:gd name="connsiteX16" fmla="*/ 17429 w 33431"/>
                <a:gd name="connsiteY16" fmla="*/ 0 h 44576"/>
                <a:gd name="connsiteX17" fmla="*/ 26188 w 33431"/>
                <a:gd name="connsiteY17" fmla="*/ 1605 h 44576"/>
                <a:gd name="connsiteX18" fmla="*/ 32028 w 33431"/>
                <a:gd name="connsiteY18" fmla="*/ 6308 h 44576"/>
                <a:gd name="connsiteX19" fmla="*/ 34212 w 33431"/>
                <a:gd name="connsiteY19" fmla="*/ 13351 h 44576"/>
                <a:gd name="connsiteX20" fmla="*/ 28551 w 33431"/>
                <a:gd name="connsiteY20" fmla="*/ 13774 h 44576"/>
                <a:gd name="connsiteX21" fmla="*/ 25453 w 33431"/>
                <a:gd name="connsiteY21" fmla="*/ 7377 h 44576"/>
                <a:gd name="connsiteX22" fmla="*/ 17674 w 33431"/>
                <a:gd name="connsiteY22" fmla="*/ 5215 h 44576"/>
                <a:gd name="connsiteX23" fmla="*/ 9851 w 33431"/>
                <a:gd name="connsiteY23" fmla="*/ 7177 h 44576"/>
                <a:gd name="connsiteX24" fmla="*/ 7400 w 33431"/>
                <a:gd name="connsiteY24" fmla="*/ 11924 h 44576"/>
                <a:gd name="connsiteX25" fmla="*/ 9138 w 33431"/>
                <a:gd name="connsiteY25" fmla="*/ 15891 h 44576"/>
                <a:gd name="connsiteX26" fmla="*/ 18053 w 33431"/>
                <a:gd name="connsiteY26" fmla="*/ 19079 h 44576"/>
                <a:gd name="connsiteX27" fmla="*/ 27927 w 33431"/>
                <a:gd name="connsiteY27" fmla="*/ 21931 h 44576"/>
                <a:gd name="connsiteX28" fmla="*/ 33677 w 33431"/>
                <a:gd name="connsiteY28" fmla="*/ 26478 h 44576"/>
                <a:gd name="connsiteX29" fmla="*/ 35527 w 33431"/>
                <a:gd name="connsiteY29" fmla="*/ 32830 h 44576"/>
                <a:gd name="connsiteX30" fmla="*/ 33477 w 33431"/>
                <a:gd name="connsiteY30" fmla="*/ 39539 h 44576"/>
                <a:gd name="connsiteX31" fmla="*/ 27615 w 33431"/>
                <a:gd name="connsiteY31" fmla="*/ 44442 h 44576"/>
                <a:gd name="connsiteX32" fmla="*/ 19012 w 33431"/>
                <a:gd name="connsiteY32" fmla="*/ 46203 h 44576"/>
                <a:gd name="connsiteX33" fmla="*/ 8848 w 33431"/>
                <a:gd name="connsiteY33" fmla="*/ 44442 h 44576"/>
                <a:gd name="connsiteX34" fmla="*/ 2407 w 33431"/>
                <a:gd name="connsiteY34" fmla="*/ 39116 h 44576"/>
                <a:gd name="connsiteX35" fmla="*/ 0 w 33431"/>
                <a:gd name="connsiteY35" fmla="*/ 3104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0" name="자유형: 도형 22"/>
            <p:cNvSpPr/>
            <p:nvPr/>
          </p:nvSpPr>
          <p:spPr>
            <a:xfrm>
              <a:off x="9427832" y="6611242"/>
              <a:ext cx="15602" cy="42347"/>
            </a:xfrm>
            <a:custGeom>
              <a:avLst/>
              <a:gdLst>
                <a:gd name="connsiteX0" fmla="*/ 14977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7 w 15601"/>
                <a:gd name="connsiteY13" fmla="*/ 11300 h 42347"/>
                <a:gd name="connsiteX14" fmla="*/ 14977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7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1" name="자유형: 도형 23"/>
            <p:cNvSpPr/>
            <p:nvPr/>
          </p:nvSpPr>
          <p:spPr>
            <a:xfrm>
              <a:off x="9448114" y="6621807"/>
              <a:ext cx="15602" cy="31203"/>
            </a:xfrm>
            <a:custGeom>
              <a:avLst/>
              <a:gdLst>
                <a:gd name="connsiteX0" fmla="*/ 0 w 15601"/>
                <a:gd name="connsiteY0" fmla="*/ 33075 h 31203"/>
                <a:gd name="connsiteX1" fmla="*/ 0 w 15601"/>
                <a:gd name="connsiteY1" fmla="*/ 736 h 31203"/>
                <a:gd name="connsiteX2" fmla="*/ 4926 w 15601"/>
                <a:gd name="connsiteY2" fmla="*/ 736 h 31203"/>
                <a:gd name="connsiteX3" fmla="*/ 4926 w 15601"/>
                <a:gd name="connsiteY3" fmla="*/ 5639 h 31203"/>
                <a:gd name="connsiteX4" fmla="*/ 8425 w 15601"/>
                <a:gd name="connsiteY4" fmla="*/ 1092 h 31203"/>
                <a:gd name="connsiteX5" fmla="*/ 11946 w 15601"/>
                <a:gd name="connsiteY5" fmla="*/ 0 h 31203"/>
                <a:gd name="connsiteX6" fmla="*/ 17585 w 15601"/>
                <a:gd name="connsiteY6" fmla="*/ 1761 h 31203"/>
                <a:gd name="connsiteX7" fmla="*/ 15691 w 15601"/>
                <a:gd name="connsiteY7" fmla="*/ 6842 h 31203"/>
                <a:gd name="connsiteX8" fmla="*/ 11679 w 15601"/>
                <a:gd name="connsiteY8" fmla="*/ 5661 h 31203"/>
                <a:gd name="connsiteX9" fmla="*/ 8447 w 15601"/>
                <a:gd name="connsiteY9" fmla="*/ 6753 h 31203"/>
                <a:gd name="connsiteX10" fmla="*/ 6397 w 15601"/>
                <a:gd name="connsiteY10" fmla="*/ 9762 h 31203"/>
                <a:gd name="connsiteX11" fmla="*/ 5483 w 15601"/>
                <a:gd name="connsiteY11" fmla="*/ 16159 h 31203"/>
                <a:gd name="connsiteX12" fmla="*/ 5483 w 15601"/>
                <a:gd name="connsiteY12" fmla="*/ 33098 h 31203"/>
                <a:gd name="connsiteX13" fmla="*/ 0 w 15601"/>
                <a:gd name="connsiteY13" fmla="*/ 3309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01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2" name="자유형: 도형 24"/>
            <p:cNvSpPr/>
            <p:nvPr/>
          </p:nvSpPr>
          <p:spPr>
            <a:xfrm>
              <a:off x="9467081" y="6621785"/>
              <a:ext cx="28974" cy="33432"/>
            </a:xfrm>
            <a:custGeom>
              <a:avLst/>
              <a:gdLst>
                <a:gd name="connsiteX0" fmla="*/ 22979 w 28974"/>
                <a:gd name="connsiteY0" fmla="*/ 29108 h 33432"/>
                <a:gd name="connsiteX1" fmla="*/ 17117 w 28974"/>
                <a:gd name="connsiteY1" fmla="*/ 32763 h 33432"/>
                <a:gd name="connsiteX2" fmla="*/ 11077 w 28974"/>
                <a:gd name="connsiteY2" fmla="*/ 33833 h 33432"/>
                <a:gd name="connsiteX3" fmla="*/ 2875 w 28974"/>
                <a:gd name="connsiteY3" fmla="*/ 31226 h 33432"/>
                <a:gd name="connsiteX4" fmla="*/ 0 w 28974"/>
                <a:gd name="connsiteY4" fmla="*/ 24561 h 33432"/>
                <a:gd name="connsiteX5" fmla="*/ 1092 w 28974"/>
                <a:gd name="connsiteY5" fmla="*/ 20215 h 33432"/>
                <a:gd name="connsiteX6" fmla="*/ 3923 w 28974"/>
                <a:gd name="connsiteY6" fmla="*/ 17050 h 33432"/>
                <a:gd name="connsiteX7" fmla="*/ 7868 w 28974"/>
                <a:gd name="connsiteY7" fmla="*/ 15245 h 33432"/>
                <a:gd name="connsiteX8" fmla="*/ 12749 w 28974"/>
                <a:gd name="connsiteY8" fmla="*/ 14420 h 33432"/>
                <a:gd name="connsiteX9" fmla="*/ 22533 w 28974"/>
                <a:gd name="connsiteY9" fmla="*/ 12526 h 33432"/>
                <a:gd name="connsiteX10" fmla="*/ 22555 w 28974"/>
                <a:gd name="connsiteY10" fmla="*/ 11099 h 33432"/>
                <a:gd name="connsiteX11" fmla="*/ 20995 w 28974"/>
                <a:gd name="connsiteY11" fmla="*/ 6374 h 33432"/>
                <a:gd name="connsiteX12" fmla="*/ 14755 w 28974"/>
                <a:gd name="connsiteY12" fmla="*/ 4524 h 33432"/>
                <a:gd name="connsiteX13" fmla="*/ 9049 w 28974"/>
                <a:gd name="connsiteY13" fmla="*/ 5884 h 33432"/>
                <a:gd name="connsiteX14" fmla="*/ 6330 w 28974"/>
                <a:gd name="connsiteY14" fmla="*/ 10676 h 33432"/>
                <a:gd name="connsiteX15" fmla="*/ 981 w 28974"/>
                <a:gd name="connsiteY15" fmla="*/ 9940 h 33432"/>
                <a:gd name="connsiteX16" fmla="*/ 3388 w 28974"/>
                <a:gd name="connsiteY16" fmla="*/ 4391 h 33432"/>
                <a:gd name="connsiteX17" fmla="*/ 8224 w 28974"/>
                <a:gd name="connsiteY17" fmla="*/ 1137 h 33432"/>
                <a:gd name="connsiteX18" fmla="*/ 15579 w 28974"/>
                <a:gd name="connsiteY18" fmla="*/ 0 h 33432"/>
                <a:gd name="connsiteX19" fmla="*/ 22310 w 28974"/>
                <a:gd name="connsiteY19" fmla="*/ 981 h 33432"/>
                <a:gd name="connsiteX20" fmla="*/ 26121 w 28974"/>
                <a:gd name="connsiteY20" fmla="*/ 3432 h 33432"/>
                <a:gd name="connsiteX21" fmla="*/ 27815 w 28974"/>
                <a:gd name="connsiteY21" fmla="*/ 7177 h 33432"/>
                <a:gd name="connsiteX22" fmla="*/ 28083 w 28974"/>
                <a:gd name="connsiteY22" fmla="*/ 12236 h 33432"/>
                <a:gd name="connsiteX23" fmla="*/ 28083 w 28974"/>
                <a:gd name="connsiteY23" fmla="*/ 19547 h 33432"/>
                <a:gd name="connsiteX24" fmla="*/ 28439 w 28974"/>
                <a:gd name="connsiteY24" fmla="*/ 29220 h 33432"/>
                <a:gd name="connsiteX25" fmla="*/ 29821 w 28974"/>
                <a:gd name="connsiteY25" fmla="*/ 33098 h 33432"/>
                <a:gd name="connsiteX26" fmla="*/ 24093 w 28974"/>
                <a:gd name="connsiteY26" fmla="*/ 33098 h 33432"/>
                <a:gd name="connsiteX27" fmla="*/ 22979 w 28974"/>
                <a:gd name="connsiteY27" fmla="*/ 29108 h 33432"/>
                <a:gd name="connsiteX28" fmla="*/ 22511 w 28974"/>
                <a:gd name="connsiteY28" fmla="*/ 16872 h 33432"/>
                <a:gd name="connsiteX29" fmla="*/ 13551 w 28974"/>
                <a:gd name="connsiteY29" fmla="*/ 18945 h 33432"/>
                <a:gd name="connsiteX30" fmla="*/ 8759 w 28974"/>
                <a:gd name="connsiteY30" fmla="*/ 20037 h 33432"/>
                <a:gd name="connsiteX31" fmla="*/ 6597 w 28974"/>
                <a:gd name="connsiteY31" fmla="*/ 21820 h 33432"/>
                <a:gd name="connsiteX32" fmla="*/ 5839 w 28974"/>
                <a:gd name="connsiteY32" fmla="*/ 24428 h 33432"/>
                <a:gd name="connsiteX33" fmla="*/ 7511 w 28974"/>
                <a:gd name="connsiteY33" fmla="*/ 28083 h 33432"/>
                <a:gd name="connsiteX34" fmla="*/ 12370 w 28974"/>
                <a:gd name="connsiteY34" fmla="*/ 29554 h 33432"/>
                <a:gd name="connsiteX35" fmla="*/ 18009 w 28974"/>
                <a:gd name="connsiteY35" fmla="*/ 28172 h 33432"/>
                <a:gd name="connsiteX36" fmla="*/ 21642 w 28974"/>
                <a:gd name="connsiteY36" fmla="*/ 24383 h 33432"/>
                <a:gd name="connsiteX37" fmla="*/ 22533 w 28974"/>
                <a:gd name="connsiteY37" fmla="*/ 18900 h 33432"/>
                <a:gd name="connsiteX38" fmla="*/ 22533 w 28974"/>
                <a:gd name="connsiteY38" fmla="*/ 16872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8974" h="33432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3" name="자유형: 도형 25"/>
            <p:cNvSpPr/>
            <p:nvPr/>
          </p:nvSpPr>
          <p:spPr>
            <a:xfrm>
              <a:off x="9500624" y="6611242"/>
              <a:ext cx="15602" cy="42347"/>
            </a:xfrm>
            <a:custGeom>
              <a:avLst/>
              <a:gdLst>
                <a:gd name="connsiteX0" fmla="*/ 14978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8 w 15601"/>
                <a:gd name="connsiteY13" fmla="*/ 11300 h 42347"/>
                <a:gd name="connsiteX14" fmla="*/ 14978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8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4" name="자유형: 도형 26"/>
            <p:cNvSpPr/>
            <p:nvPr/>
          </p:nvSpPr>
          <p:spPr>
            <a:xfrm>
              <a:off x="9519145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61 w 28974"/>
                <a:gd name="connsiteY11" fmla="*/ 18321 h 33432"/>
                <a:gd name="connsiteX12" fmla="*/ 8670 w 28974"/>
                <a:gd name="connsiteY12" fmla="*/ 26478 h 33432"/>
                <a:gd name="connsiteX13" fmla="*/ 15423 w 28974"/>
                <a:gd name="connsiteY13" fmla="*/ 29309 h 33432"/>
                <a:gd name="connsiteX14" fmla="*/ 20572 w 28974"/>
                <a:gd name="connsiteY14" fmla="*/ 27726 h 33432"/>
                <a:gd name="connsiteX15" fmla="*/ 23982 w 28974"/>
                <a:gd name="connsiteY15" fmla="*/ 22667 h 33432"/>
                <a:gd name="connsiteX16" fmla="*/ 5973 w 28974"/>
                <a:gd name="connsiteY16" fmla="*/ 13796 h 33432"/>
                <a:gd name="connsiteX17" fmla="*/ 24026 w 28974"/>
                <a:gd name="connsiteY17" fmla="*/ 13796 h 33432"/>
                <a:gd name="connsiteX18" fmla="*/ 21954 w 28974"/>
                <a:gd name="connsiteY18" fmla="*/ 7667 h 33432"/>
                <a:gd name="connsiteX19" fmla="*/ 15156 w 28974"/>
                <a:gd name="connsiteY19" fmla="*/ 4502 h 33432"/>
                <a:gd name="connsiteX20" fmla="*/ 8804 w 28974"/>
                <a:gd name="connsiteY20" fmla="*/ 7021 h 33432"/>
                <a:gd name="connsiteX21" fmla="*/ 5973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5" name="자유형: 도형 27"/>
            <p:cNvSpPr/>
            <p:nvPr/>
          </p:nvSpPr>
          <p:spPr>
            <a:xfrm>
              <a:off x="9553603" y="6621807"/>
              <a:ext cx="26746" cy="44576"/>
            </a:xfrm>
            <a:custGeom>
              <a:avLst/>
              <a:gdLst>
                <a:gd name="connsiteX0" fmla="*/ 1070 w 26745"/>
                <a:gd name="connsiteY0" fmla="*/ 35750 h 44576"/>
                <a:gd name="connsiteX1" fmla="*/ 6397 w 26745"/>
                <a:gd name="connsiteY1" fmla="*/ 36552 h 44576"/>
                <a:gd name="connsiteX2" fmla="*/ 8269 w 26745"/>
                <a:gd name="connsiteY2" fmla="*/ 40141 h 44576"/>
                <a:gd name="connsiteX3" fmla="*/ 13841 w 26745"/>
                <a:gd name="connsiteY3" fmla="*/ 41656 h 44576"/>
                <a:gd name="connsiteX4" fmla="*/ 19725 w 26745"/>
                <a:gd name="connsiteY4" fmla="*/ 40141 h 44576"/>
                <a:gd name="connsiteX5" fmla="*/ 22533 w 26745"/>
                <a:gd name="connsiteY5" fmla="*/ 35884 h 44576"/>
                <a:gd name="connsiteX6" fmla="*/ 22934 w 26745"/>
                <a:gd name="connsiteY6" fmla="*/ 28841 h 44576"/>
                <a:gd name="connsiteX7" fmla="*/ 13975 w 26745"/>
                <a:gd name="connsiteY7" fmla="*/ 33075 h 44576"/>
                <a:gd name="connsiteX8" fmla="*/ 3655 w 26745"/>
                <a:gd name="connsiteY8" fmla="*/ 28261 h 44576"/>
                <a:gd name="connsiteX9" fmla="*/ 0 w 26745"/>
                <a:gd name="connsiteY9" fmla="*/ 16716 h 44576"/>
                <a:gd name="connsiteX10" fmla="*/ 1672 w 26745"/>
                <a:gd name="connsiteY10" fmla="*/ 8180 h 44576"/>
                <a:gd name="connsiteX11" fmla="*/ 6530 w 26745"/>
                <a:gd name="connsiteY11" fmla="*/ 2140 h 44576"/>
                <a:gd name="connsiteX12" fmla="*/ 13997 w 26745"/>
                <a:gd name="connsiteY12" fmla="*/ 0 h 44576"/>
                <a:gd name="connsiteX13" fmla="*/ 23447 w 26745"/>
                <a:gd name="connsiteY13" fmla="*/ 4636 h 44576"/>
                <a:gd name="connsiteX14" fmla="*/ 23447 w 26745"/>
                <a:gd name="connsiteY14" fmla="*/ 736 h 44576"/>
                <a:gd name="connsiteX15" fmla="*/ 28506 w 26745"/>
                <a:gd name="connsiteY15" fmla="*/ 736 h 44576"/>
                <a:gd name="connsiteX16" fmla="*/ 28506 w 26745"/>
                <a:gd name="connsiteY16" fmla="*/ 28707 h 44576"/>
                <a:gd name="connsiteX17" fmla="*/ 26968 w 26745"/>
                <a:gd name="connsiteY17" fmla="*/ 39405 h 44576"/>
                <a:gd name="connsiteX18" fmla="*/ 22087 w 26745"/>
                <a:gd name="connsiteY18" fmla="*/ 44376 h 44576"/>
                <a:gd name="connsiteX19" fmla="*/ 13885 w 26745"/>
                <a:gd name="connsiteY19" fmla="*/ 46203 h 44576"/>
                <a:gd name="connsiteX20" fmla="*/ 4524 w 26745"/>
                <a:gd name="connsiteY20" fmla="*/ 43595 h 44576"/>
                <a:gd name="connsiteX21" fmla="*/ 1070 w 26745"/>
                <a:gd name="connsiteY21" fmla="*/ 35750 h 44576"/>
                <a:gd name="connsiteX22" fmla="*/ 5594 w 26745"/>
                <a:gd name="connsiteY22" fmla="*/ 16315 h 44576"/>
                <a:gd name="connsiteX23" fmla="*/ 8113 w 26745"/>
                <a:gd name="connsiteY23" fmla="*/ 25609 h 44576"/>
                <a:gd name="connsiteX24" fmla="*/ 14443 w 26745"/>
                <a:gd name="connsiteY24" fmla="*/ 28529 h 44576"/>
                <a:gd name="connsiteX25" fmla="*/ 20772 w 26745"/>
                <a:gd name="connsiteY25" fmla="*/ 25609 h 44576"/>
                <a:gd name="connsiteX26" fmla="*/ 23335 w 26745"/>
                <a:gd name="connsiteY26" fmla="*/ 16493 h 44576"/>
                <a:gd name="connsiteX27" fmla="*/ 20705 w 26745"/>
                <a:gd name="connsiteY27" fmla="*/ 7533 h 44576"/>
                <a:gd name="connsiteX28" fmla="*/ 14353 w 26745"/>
                <a:gd name="connsiteY28" fmla="*/ 4524 h 44576"/>
                <a:gd name="connsiteX29" fmla="*/ 8135 w 26745"/>
                <a:gd name="connsiteY29" fmla="*/ 7489 h 44576"/>
                <a:gd name="connsiteX30" fmla="*/ 5594 w 26745"/>
                <a:gd name="connsiteY30" fmla="*/ 1631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45" h="44576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6" name="자유형: 도형 28"/>
            <p:cNvSpPr/>
            <p:nvPr/>
          </p:nvSpPr>
          <p:spPr>
            <a:xfrm>
              <a:off x="9587258" y="6622565"/>
              <a:ext cx="28974" cy="44576"/>
            </a:xfrm>
            <a:custGeom>
              <a:avLst/>
              <a:gdLst>
                <a:gd name="connsiteX0" fmla="*/ 2853 w 28974"/>
                <a:gd name="connsiteY0" fmla="*/ 44777 h 44576"/>
                <a:gd name="connsiteX1" fmla="*/ 2251 w 28974"/>
                <a:gd name="connsiteY1" fmla="*/ 39628 h 44576"/>
                <a:gd name="connsiteX2" fmla="*/ 5394 w 28974"/>
                <a:gd name="connsiteY2" fmla="*/ 40118 h 44576"/>
                <a:gd name="connsiteX3" fmla="*/ 8313 w 28974"/>
                <a:gd name="connsiteY3" fmla="*/ 39517 h 44576"/>
                <a:gd name="connsiteX4" fmla="*/ 10119 w 28974"/>
                <a:gd name="connsiteY4" fmla="*/ 37823 h 44576"/>
                <a:gd name="connsiteX5" fmla="*/ 11790 w 28974"/>
                <a:gd name="connsiteY5" fmla="*/ 33744 h 44576"/>
                <a:gd name="connsiteX6" fmla="*/ 12281 w 28974"/>
                <a:gd name="connsiteY6" fmla="*/ 32407 h 44576"/>
                <a:gd name="connsiteX7" fmla="*/ 0 w 28974"/>
                <a:gd name="connsiteY7" fmla="*/ 0 h 44576"/>
                <a:gd name="connsiteX8" fmla="*/ 5906 w 28974"/>
                <a:gd name="connsiteY8" fmla="*/ 0 h 44576"/>
                <a:gd name="connsiteX9" fmla="*/ 12637 w 28974"/>
                <a:gd name="connsiteY9" fmla="*/ 18744 h 44576"/>
                <a:gd name="connsiteX10" fmla="*/ 14978 w 28974"/>
                <a:gd name="connsiteY10" fmla="*/ 26233 h 44576"/>
                <a:gd name="connsiteX11" fmla="*/ 17229 w 28974"/>
                <a:gd name="connsiteY11" fmla="*/ 18856 h 44576"/>
                <a:gd name="connsiteX12" fmla="*/ 24138 w 28974"/>
                <a:gd name="connsiteY12" fmla="*/ 0 h 44576"/>
                <a:gd name="connsiteX13" fmla="*/ 29621 w 28974"/>
                <a:gd name="connsiteY13" fmla="*/ 0 h 44576"/>
                <a:gd name="connsiteX14" fmla="*/ 17318 w 28974"/>
                <a:gd name="connsiteY14" fmla="*/ 32897 h 44576"/>
                <a:gd name="connsiteX15" fmla="*/ 14242 w 28974"/>
                <a:gd name="connsiteY15" fmla="*/ 40230 h 44576"/>
                <a:gd name="connsiteX16" fmla="*/ 10899 w 28974"/>
                <a:gd name="connsiteY16" fmla="*/ 44197 h 44576"/>
                <a:gd name="connsiteX17" fmla="*/ 6397 w 28974"/>
                <a:gd name="connsiteY17" fmla="*/ 45468 h 44576"/>
                <a:gd name="connsiteX18" fmla="*/ 2853 w 28974"/>
                <a:gd name="connsiteY18" fmla="*/ 4477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44576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7" name="자유형: 도형 29"/>
            <p:cNvSpPr/>
            <p:nvPr/>
          </p:nvSpPr>
          <p:spPr>
            <a:xfrm>
              <a:off x="8964130" y="6504683"/>
              <a:ext cx="86923" cy="91381"/>
            </a:xfrm>
            <a:custGeom>
              <a:avLst/>
              <a:gdLst>
                <a:gd name="connsiteX0" fmla="*/ 62562 w 86923"/>
                <a:gd name="connsiteY0" fmla="*/ 92518 h 91381"/>
                <a:gd name="connsiteX1" fmla="*/ 42102 w 86923"/>
                <a:gd name="connsiteY1" fmla="*/ 92518 h 91381"/>
                <a:gd name="connsiteX2" fmla="*/ 42102 w 86923"/>
                <a:gd name="connsiteY2" fmla="*/ 83112 h 91381"/>
                <a:gd name="connsiteX3" fmla="*/ 8581 w 86923"/>
                <a:gd name="connsiteY3" fmla="*/ 83112 h 91381"/>
                <a:gd name="connsiteX4" fmla="*/ 2340 w 86923"/>
                <a:gd name="connsiteY4" fmla="*/ 80950 h 91381"/>
                <a:gd name="connsiteX5" fmla="*/ 0 w 86923"/>
                <a:gd name="connsiteY5" fmla="*/ 75222 h 91381"/>
                <a:gd name="connsiteX6" fmla="*/ 0 w 86923"/>
                <a:gd name="connsiteY6" fmla="*/ 1872 h 91381"/>
                <a:gd name="connsiteX7" fmla="*/ 20438 w 86923"/>
                <a:gd name="connsiteY7" fmla="*/ 1872 h 91381"/>
                <a:gd name="connsiteX8" fmla="*/ 20438 w 86923"/>
                <a:gd name="connsiteY8" fmla="*/ 69940 h 91381"/>
                <a:gd name="connsiteX9" fmla="*/ 42102 w 86923"/>
                <a:gd name="connsiteY9" fmla="*/ 69940 h 91381"/>
                <a:gd name="connsiteX10" fmla="*/ 42102 w 86923"/>
                <a:gd name="connsiteY10" fmla="*/ 49814 h 91381"/>
                <a:gd name="connsiteX11" fmla="*/ 25743 w 86923"/>
                <a:gd name="connsiteY11" fmla="*/ 49814 h 91381"/>
                <a:gd name="connsiteX12" fmla="*/ 25743 w 86923"/>
                <a:gd name="connsiteY12" fmla="*/ 36642 h 91381"/>
                <a:gd name="connsiteX13" fmla="*/ 42102 w 86923"/>
                <a:gd name="connsiteY13" fmla="*/ 36642 h 91381"/>
                <a:gd name="connsiteX14" fmla="*/ 42102 w 86923"/>
                <a:gd name="connsiteY14" fmla="*/ 0 h 91381"/>
                <a:gd name="connsiteX15" fmla="*/ 62540 w 86923"/>
                <a:gd name="connsiteY15" fmla="*/ 0 h 91381"/>
                <a:gd name="connsiteX16" fmla="*/ 62540 w 86923"/>
                <a:gd name="connsiteY16" fmla="*/ 92518 h 91381"/>
                <a:gd name="connsiteX17" fmla="*/ 87302 w 86923"/>
                <a:gd name="connsiteY17" fmla="*/ 92518 h 91381"/>
                <a:gd name="connsiteX18" fmla="*/ 66842 w 86923"/>
                <a:gd name="connsiteY18" fmla="*/ 92518 h 91381"/>
                <a:gd name="connsiteX19" fmla="*/ 66842 w 86923"/>
                <a:gd name="connsiteY19" fmla="*/ 0 h 91381"/>
                <a:gd name="connsiteX20" fmla="*/ 87280 w 86923"/>
                <a:gd name="connsiteY20" fmla="*/ 0 h 91381"/>
                <a:gd name="connsiteX21" fmla="*/ 87280 w 86923"/>
                <a:gd name="connsiteY21" fmla="*/ 92518 h 9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923" h="91381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8" name="자유형: 도형 30"/>
            <p:cNvSpPr/>
            <p:nvPr/>
          </p:nvSpPr>
          <p:spPr>
            <a:xfrm>
              <a:off x="9062665" y="6505798"/>
              <a:ext cx="93609" cy="89152"/>
            </a:xfrm>
            <a:custGeom>
              <a:avLst/>
              <a:gdLst>
                <a:gd name="connsiteX0" fmla="*/ 57458 w 93609"/>
                <a:gd name="connsiteY0" fmla="*/ 77295 h 89152"/>
                <a:gd name="connsiteX1" fmla="*/ 95081 w 93609"/>
                <a:gd name="connsiteY1" fmla="*/ 77295 h 89152"/>
                <a:gd name="connsiteX2" fmla="*/ 95081 w 93609"/>
                <a:gd name="connsiteY2" fmla="*/ 90467 h 89152"/>
                <a:gd name="connsiteX3" fmla="*/ 0 w 93609"/>
                <a:gd name="connsiteY3" fmla="*/ 90467 h 89152"/>
                <a:gd name="connsiteX4" fmla="*/ 0 w 93609"/>
                <a:gd name="connsiteY4" fmla="*/ 77295 h 89152"/>
                <a:gd name="connsiteX5" fmla="*/ 36998 w 93609"/>
                <a:gd name="connsiteY5" fmla="*/ 77295 h 89152"/>
                <a:gd name="connsiteX6" fmla="*/ 36998 w 93609"/>
                <a:gd name="connsiteY6" fmla="*/ 59242 h 89152"/>
                <a:gd name="connsiteX7" fmla="*/ 57436 w 93609"/>
                <a:gd name="connsiteY7" fmla="*/ 59242 h 89152"/>
                <a:gd name="connsiteX8" fmla="*/ 57436 w 93609"/>
                <a:gd name="connsiteY8" fmla="*/ 77295 h 89152"/>
                <a:gd name="connsiteX9" fmla="*/ 76113 w 93609"/>
                <a:gd name="connsiteY9" fmla="*/ 8247 h 89152"/>
                <a:gd name="connsiteX10" fmla="*/ 87725 w 93609"/>
                <a:gd name="connsiteY10" fmla="*/ 28105 h 89152"/>
                <a:gd name="connsiteX11" fmla="*/ 76113 w 93609"/>
                <a:gd name="connsiteY11" fmla="*/ 48075 h 89152"/>
                <a:gd name="connsiteX12" fmla="*/ 48164 w 93609"/>
                <a:gd name="connsiteY12" fmla="*/ 56411 h 89152"/>
                <a:gd name="connsiteX13" fmla="*/ 20304 w 93609"/>
                <a:gd name="connsiteY13" fmla="*/ 48075 h 89152"/>
                <a:gd name="connsiteX14" fmla="*/ 8804 w 93609"/>
                <a:gd name="connsiteY14" fmla="*/ 28105 h 89152"/>
                <a:gd name="connsiteX15" fmla="*/ 20304 w 93609"/>
                <a:gd name="connsiteY15" fmla="*/ 8247 h 89152"/>
                <a:gd name="connsiteX16" fmla="*/ 48164 w 93609"/>
                <a:gd name="connsiteY16" fmla="*/ 0 h 89152"/>
                <a:gd name="connsiteX17" fmla="*/ 76113 w 93609"/>
                <a:gd name="connsiteY17" fmla="*/ 8247 h 89152"/>
                <a:gd name="connsiteX18" fmla="*/ 34836 w 93609"/>
                <a:gd name="connsiteY18" fmla="*/ 17563 h 89152"/>
                <a:gd name="connsiteX19" fmla="*/ 29242 w 93609"/>
                <a:gd name="connsiteY19" fmla="*/ 28217 h 89152"/>
                <a:gd name="connsiteX20" fmla="*/ 34836 w 93609"/>
                <a:gd name="connsiteY20" fmla="*/ 38781 h 89152"/>
                <a:gd name="connsiteX21" fmla="*/ 48253 w 93609"/>
                <a:gd name="connsiteY21" fmla="*/ 43261 h 89152"/>
                <a:gd name="connsiteX22" fmla="*/ 61671 w 93609"/>
                <a:gd name="connsiteY22" fmla="*/ 38781 h 89152"/>
                <a:gd name="connsiteX23" fmla="*/ 67265 w 93609"/>
                <a:gd name="connsiteY23" fmla="*/ 28217 h 89152"/>
                <a:gd name="connsiteX24" fmla="*/ 61671 w 93609"/>
                <a:gd name="connsiteY24" fmla="*/ 17563 h 89152"/>
                <a:gd name="connsiteX25" fmla="*/ 48253 w 93609"/>
                <a:gd name="connsiteY25" fmla="*/ 13172 h 89152"/>
                <a:gd name="connsiteX26" fmla="*/ 34836 w 93609"/>
                <a:gd name="connsiteY26" fmla="*/ 17563 h 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3609" h="89152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9" name="자유형: 도형 31"/>
            <p:cNvSpPr/>
            <p:nvPr/>
          </p:nvSpPr>
          <p:spPr>
            <a:xfrm>
              <a:off x="9199737" y="6496303"/>
              <a:ext cx="86923" cy="104754"/>
            </a:xfrm>
            <a:custGeom>
              <a:avLst/>
              <a:gdLst>
                <a:gd name="connsiteX0" fmla="*/ 55876 w 86923"/>
                <a:gd name="connsiteY0" fmla="*/ 95772 h 104753"/>
                <a:gd name="connsiteX1" fmla="*/ 8960 w 86923"/>
                <a:gd name="connsiteY1" fmla="*/ 95772 h 104753"/>
                <a:gd name="connsiteX2" fmla="*/ 2452 w 86923"/>
                <a:gd name="connsiteY2" fmla="*/ 93320 h 104753"/>
                <a:gd name="connsiteX3" fmla="*/ 0 w 86923"/>
                <a:gd name="connsiteY3" fmla="*/ 86812 h 104753"/>
                <a:gd name="connsiteX4" fmla="*/ 0 w 86923"/>
                <a:gd name="connsiteY4" fmla="*/ 3834 h 104753"/>
                <a:gd name="connsiteX5" fmla="*/ 21330 w 86923"/>
                <a:gd name="connsiteY5" fmla="*/ 3834 h 104753"/>
                <a:gd name="connsiteX6" fmla="*/ 21330 w 86923"/>
                <a:gd name="connsiteY6" fmla="*/ 33276 h 104753"/>
                <a:gd name="connsiteX7" fmla="*/ 34546 w 86923"/>
                <a:gd name="connsiteY7" fmla="*/ 33276 h 104753"/>
                <a:gd name="connsiteX8" fmla="*/ 34546 w 86923"/>
                <a:gd name="connsiteY8" fmla="*/ 3834 h 104753"/>
                <a:gd name="connsiteX9" fmla="*/ 55876 w 86923"/>
                <a:gd name="connsiteY9" fmla="*/ 3834 h 104753"/>
                <a:gd name="connsiteX10" fmla="*/ 55876 w 86923"/>
                <a:gd name="connsiteY10" fmla="*/ 95772 h 104753"/>
                <a:gd name="connsiteX11" fmla="*/ 21330 w 86923"/>
                <a:gd name="connsiteY11" fmla="*/ 80839 h 104753"/>
                <a:gd name="connsiteX12" fmla="*/ 34546 w 86923"/>
                <a:gd name="connsiteY12" fmla="*/ 80839 h 104753"/>
                <a:gd name="connsiteX13" fmla="*/ 34546 w 86923"/>
                <a:gd name="connsiteY13" fmla="*/ 48209 h 104753"/>
                <a:gd name="connsiteX14" fmla="*/ 21330 w 86923"/>
                <a:gd name="connsiteY14" fmla="*/ 48209 h 104753"/>
                <a:gd name="connsiteX15" fmla="*/ 21330 w 86923"/>
                <a:gd name="connsiteY15" fmla="*/ 80839 h 104753"/>
                <a:gd name="connsiteX16" fmla="*/ 87458 w 86923"/>
                <a:gd name="connsiteY16" fmla="*/ 104954 h 104753"/>
                <a:gd name="connsiteX17" fmla="*/ 66128 w 86923"/>
                <a:gd name="connsiteY17" fmla="*/ 104954 h 104753"/>
                <a:gd name="connsiteX18" fmla="*/ 66128 w 86923"/>
                <a:gd name="connsiteY18" fmla="*/ 0 h 104753"/>
                <a:gd name="connsiteX19" fmla="*/ 87458 w 86923"/>
                <a:gd name="connsiteY19" fmla="*/ 0 h 104753"/>
                <a:gd name="connsiteX20" fmla="*/ 87458 w 86923"/>
                <a:gd name="connsiteY20" fmla="*/ 104954 h 10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6923" h="10475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0" name="자유형: 도형 36"/>
            <p:cNvSpPr/>
            <p:nvPr/>
          </p:nvSpPr>
          <p:spPr>
            <a:xfrm>
              <a:off x="9304223" y="6496526"/>
              <a:ext cx="93609" cy="100296"/>
            </a:xfrm>
            <a:custGeom>
              <a:avLst/>
              <a:gdLst>
                <a:gd name="connsiteX0" fmla="*/ 72547 w 93609"/>
                <a:gd name="connsiteY0" fmla="*/ 72302 h 100296"/>
                <a:gd name="connsiteX1" fmla="*/ 53981 w 93609"/>
                <a:gd name="connsiteY1" fmla="*/ 72302 h 100296"/>
                <a:gd name="connsiteX2" fmla="*/ 53981 w 93609"/>
                <a:gd name="connsiteY2" fmla="*/ 36686 h 100296"/>
                <a:gd name="connsiteX3" fmla="*/ 49925 w 93609"/>
                <a:gd name="connsiteY3" fmla="*/ 36686 h 100296"/>
                <a:gd name="connsiteX4" fmla="*/ 42236 w 93609"/>
                <a:gd name="connsiteY4" fmla="*/ 53647 h 100296"/>
                <a:gd name="connsiteX5" fmla="*/ 25809 w 93609"/>
                <a:gd name="connsiteY5" fmla="*/ 59955 h 100296"/>
                <a:gd name="connsiteX6" fmla="*/ 8001 w 93609"/>
                <a:gd name="connsiteY6" fmla="*/ 51352 h 100296"/>
                <a:gd name="connsiteX7" fmla="*/ 0 w 93609"/>
                <a:gd name="connsiteY7" fmla="*/ 29443 h 100296"/>
                <a:gd name="connsiteX8" fmla="*/ 8001 w 93609"/>
                <a:gd name="connsiteY8" fmla="*/ 7979 h 100296"/>
                <a:gd name="connsiteX9" fmla="*/ 25809 w 93609"/>
                <a:gd name="connsiteY9" fmla="*/ 22 h 100296"/>
                <a:gd name="connsiteX10" fmla="*/ 42013 w 93609"/>
                <a:gd name="connsiteY10" fmla="*/ 5238 h 100296"/>
                <a:gd name="connsiteX11" fmla="*/ 49903 w 93609"/>
                <a:gd name="connsiteY11" fmla="*/ 21775 h 100296"/>
                <a:gd name="connsiteX12" fmla="*/ 53959 w 93609"/>
                <a:gd name="connsiteY12" fmla="*/ 21775 h 100296"/>
                <a:gd name="connsiteX13" fmla="*/ 53959 w 93609"/>
                <a:gd name="connsiteY13" fmla="*/ 0 h 100296"/>
                <a:gd name="connsiteX14" fmla="*/ 72525 w 93609"/>
                <a:gd name="connsiteY14" fmla="*/ 0 h 100296"/>
                <a:gd name="connsiteX15" fmla="*/ 72525 w 93609"/>
                <a:gd name="connsiteY15" fmla="*/ 72302 h 100296"/>
                <a:gd name="connsiteX16" fmla="*/ 12414 w 93609"/>
                <a:gd name="connsiteY16" fmla="*/ 62273 h 100296"/>
                <a:gd name="connsiteX17" fmla="*/ 33744 w 93609"/>
                <a:gd name="connsiteY17" fmla="*/ 62273 h 100296"/>
                <a:gd name="connsiteX18" fmla="*/ 33744 w 93609"/>
                <a:gd name="connsiteY18" fmla="*/ 87436 h 100296"/>
                <a:gd name="connsiteX19" fmla="*/ 95593 w 93609"/>
                <a:gd name="connsiteY19" fmla="*/ 87436 h 100296"/>
                <a:gd name="connsiteX20" fmla="*/ 95593 w 93609"/>
                <a:gd name="connsiteY20" fmla="*/ 102369 h 100296"/>
                <a:gd name="connsiteX21" fmla="*/ 21374 w 93609"/>
                <a:gd name="connsiteY21" fmla="*/ 102369 h 100296"/>
                <a:gd name="connsiteX22" fmla="*/ 14866 w 93609"/>
                <a:gd name="connsiteY22" fmla="*/ 99917 h 100296"/>
                <a:gd name="connsiteX23" fmla="*/ 12414 w 93609"/>
                <a:gd name="connsiteY23" fmla="*/ 93409 h 100296"/>
                <a:gd name="connsiteX24" fmla="*/ 12414 w 93609"/>
                <a:gd name="connsiteY24" fmla="*/ 62273 h 100296"/>
                <a:gd name="connsiteX25" fmla="*/ 21263 w 93609"/>
                <a:gd name="connsiteY25" fmla="*/ 19301 h 100296"/>
                <a:gd name="connsiteX26" fmla="*/ 19457 w 93609"/>
                <a:gd name="connsiteY26" fmla="*/ 29955 h 100296"/>
                <a:gd name="connsiteX27" fmla="*/ 21263 w 93609"/>
                <a:gd name="connsiteY27" fmla="*/ 40497 h 100296"/>
                <a:gd name="connsiteX28" fmla="*/ 25854 w 93609"/>
                <a:gd name="connsiteY28" fmla="*/ 44977 h 100296"/>
                <a:gd name="connsiteX29" fmla="*/ 30869 w 93609"/>
                <a:gd name="connsiteY29" fmla="*/ 40497 h 100296"/>
                <a:gd name="connsiteX30" fmla="*/ 32897 w 93609"/>
                <a:gd name="connsiteY30" fmla="*/ 29955 h 100296"/>
                <a:gd name="connsiteX31" fmla="*/ 30869 w 93609"/>
                <a:gd name="connsiteY31" fmla="*/ 19301 h 100296"/>
                <a:gd name="connsiteX32" fmla="*/ 25854 w 93609"/>
                <a:gd name="connsiteY32" fmla="*/ 14911 h 100296"/>
                <a:gd name="connsiteX33" fmla="*/ 21263 w 93609"/>
                <a:gd name="connsiteY33" fmla="*/ 19301 h 100296"/>
                <a:gd name="connsiteX34" fmla="*/ 94100 w 93609"/>
                <a:gd name="connsiteY34" fmla="*/ 72302 h 100296"/>
                <a:gd name="connsiteX35" fmla="*/ 75534 w 93609"/>
                <a:gd name="connsiteY35" fmla="*/ 72302 h 100296"/>
                <a:gd name="connsiteX36" fmla="*/ 75534 w 93609"/>
                <a:gd name="connsiteY36" fmla="*/ 0 h 100296"/>
                <a:gd name="connsiteX37" fmla="*/ 94100 w 93609"/>
                <a:gd name="connsiteY37" fmla="*/ 0 h 100296"/>
                <a:gd name="connsiteX38" fmla="*/ 94100 w 93609"/>
                <a:gd name="connsiteY38" fmla="*/ 72302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609" h="100296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1" name="자유형: 도형 38"/>
            <p:cNvSpPr/>
            <p:nvPr/>
          </p:nvSpPr>
          <p:spPr>
            <a:xfrm>
              <a:off x="9413701" y="6496526"/>
              <a:ext cx="93609" cy="102525"/>
            </a:xfrm>
            <a:custGeom>
              <a:avLst/>
              <a:gdLst>
                <a:gd name="connsiteX0" fmla="*/ 71232 w 93609"/>
                <a:gd name="connsiteY0" fmla="*/ 104509 h 102525"/>
                <a:gd name="connsiteX1" fmla="*/ 52042 w 93609"/>
                <a:gd name="connsiteY1" fmla="*/ 104509 h 102525"/>
                <a:gd name="connsiteX2" fmla="*/ 52042 w 93609"/>
                <a:gd name="connsiteY2" fmla="*/ 52890 h 102525"/>
                <a:gd name="connsiteX3" fmla="*/ 47563 w 93609"/>
                <a:gd name="connsiteY3" fmla="*/ 52890 h 102525"/>
                <a:gd name="connsiteX4" fmla="*/ 40408 w 93609"/>
                <a:gd name="connsiteY4" fmla="*/ 84449 h 102525"/>
                <a:gd name="connsiteX5" fmla="*/ 24093 w 93609"/>
                <a:gd name="connsiteY5" fmla="*/ 92986 h 102525"/>
                <a:gd name="connsiteX6" fmla="*/ 7244 w 93609"/>
                <a:gd name="connsiteY6" fmla="*/ 82600 h 102525"/>
                <a:gd name="connsiteX7" fmla="*/ 0 w 93609"/>
                <a:gd name="connsiteY7" fmla="*/ 48075 h 102525"/>
                <a:gd name="connsiteX8" fmla="*/ 7244 w 93609"/>
                <a:gd name="connsiteY8" fmla="*/ 13462 h 102525"/>
                <a:gd name="connsiteX9" fmla="*/ 24093 w 93609"/>
                <a:gd name="connsiteY9" fmla="*/ 3187 h 102525"/>
                <a:gd name="connsiteX10" fmla="*/ 39873 w 93609"/>
                <a:gd name="connsiteY10" fmla="*/ 11077 h 102525"/>
                <a:gd name="connsiteX11" fmla="*/ 47563 w 93609"/>
                <a:gd name="connsiteY11" fmla="*/ 37957 h 102525"/>
                <a:gd name="connsiteX12" fmla="*/ 52042 w 93609"/>
                <a:gd name="connsiteY12" fmla="*/ 37957 h 102525"/>
                <a:gd name="connsiteX13" fmla="*/ 52042 w 93609"/>
                <a:gd name="connsiteY13" fmla="*/ 0 h 102525"/>
                <a:gd name="connsiteX14" fmla="*/ 71232 w 93609"/>
                <a:gd name="connsiteY14" fmla="*/ 0 h 102525"/>
                <a:gd name="connsiteX15" fmla="*/ 71232 w 93609"/>
                <a:gd name="connsiteY15" fmla="*/ 104509 h 102525"/>
                <a:gd name="connsiteX16" fmla="*/ 20349 w 93609"/>
                <a:gd name="connsiteY16" fmla="*/ 24584 h 102525"/>
                <a:gd name="connsiteX17" fmla="*/ 18744 w 93609"/>
                <a:gd name="connsiteY17" fmla="*/ 48098 h 102525"/>
                <a:gd name="connsiteX18" fmla="*/ 20349 w 93609"/>
                <a:gd name="connsiteY18" fmla="*/ 71612 h 102525"/>
                <a:gd name="connsiteX19" fmla="*/ 24071 w 93609"/>
                <a:gd name="connsiteY19" fmla="*/ 78075 h 102525"/>
                <a:gd name="connsiteX20" fmla="*/ 28016 w 93609"/>
                <a:gd name="connsiteY20" fmla="*/ 71612 h 102525"/>
                <a:gd name="connsiteX21" fmla="*/ 29621 w 93609"/>
                <a:gd name="connsiteY21" fmla="*/ 48098 h 102525"/>
                <a:gd name="connsiteX22" fmla="*/ 28016 w 93609"/>
                <a:gd name="connsiteY22" fmla="*/ 24584 h 102525"/>
                <a:gd name="connsiteX23" fmla="*/ 24071 w 93609"/>
                <a:gd name="connsiteY23" fmla="*/ 18142 h 102525"/>
                <a:gd name="connsiteX24" fmla="*/ 20349 w 93609"/>
                <a:gd name="connsiteY24" fmla="*/ 24584 h 102525"/>
                <a:gd name="connsiteX25" fmla="*/ 93832 w 93609"/>
                <a:gd name="connsiteY25" fmla="*/ 104509 h 102525"/>
                <a:gd name="connsiteX26" fmla="*/ 74642 w 93609"/>
                <a:gd name="connsiteY26" fmla="*/ 104509 h 102525"/>
                <a:gd name="connsiteX27" fmla="*/ 74642 w 93609"/>
                <a:gd name="connsiteY27" fmla="*/ 0 h 102525"/>
                <a:gd name="connsiteX28" fmla="*/ 93832 w 93609"/>
                <a:gd name="connsiteY28" fmla="*/ 0 h 102525"/>
                <a:gd name="connsiteX29" fmla="*/ 93832 w 93609"/>
                <a:gd name="connsiteY29" fmla="*/ 104509 h 10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3609" h="102525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2" name="자유형: 도형 39"/>
            <p:cNvSpPr/>
            <p:nvPr/>
          </p:nvSpPr>
          <p:spPr>
            <a:xfrm>
              <a:off x="9520327" y="6498822"/>
              <a:ext cx="98067" cy="100296"/>
            </a:xfrm>
            <a:custGeom>
              <a:avLst/>
              <a:gdLst>
                <a:gd name="connsiteX0" fmla="*/ 0 w 98067"/>
                <a:gd name="connsiteY0" fmla="*/ 86210 h 100296"/>
                <a:gd name="connsiteX1" fmla="*/ 98335 w 98067"/>
                <a:gd name="connsiteY1" fmla="*/ 86210 h 100296"/>
                <a:gd name="connsiteX2" fmla="*/ 98335 w 98067"/>
                <a:gd name="connsiteY2" fmla="*/ 101143 h 100296"/>
                <a:gd name="connsiteX3" fmla="*/ 0 w 98067"/>
                <a:gd name="connsiteY3" fmla="*/ 101143 h 100296"/>
                <a:gd name="connsiteX4" fmla="*/ 0 w 98067"/>
                <a:gd name="connsiteY4" fmla="*/ 86210 h 100296"/>
                <a:gd name="connsiteX5" fmla="*/ 70831 w 98067"/>
                <a:gd name="connsiteY5" fmla="*/ 33744 h 100296"/>
                <a:gd name="connsiteX6" fmla="*/ 97710 w 98067"/>
                <a:gd name="connsiteY6" fmla="*/ 52511 h 100296"/>
                <a:gd name="connsiteX7" fmla="*/ 86188 w 98067"/>
                <a:gd name="connsiteY7" fmla="*/ 65727 h 100296"/>
                <a:gd name="connsiteX8" fmla="*/ 65504 w 98067"/>
                <a:gd name="connsiteY8" fmla="*/ 56456 h 100296"/>
                <a:gd name="connsiteX9" fmla="*/ 49301 w 98067"/>
                <a:gd name="connsiteY9" fmla="*/ 40988 h 100296"/>
                <a:gd name="connsiteX10" fmla="*/ 32674 w 98067"/>
                <a:gd name="connsiteY10" fmla="*/ 56768 h 100296"/>
                <a:gd name="connsiteX11" fmla="*/ 12414 w 98067"/>
                <a:gd name="connsiteY11" fmla="*/ 65505 h 100296"/>
                <a:gd name="connsiteX12" fmla="*/ 245 w 98067"/>
                <a:gd name="connsiteY12" fmla="*/ 52488 h 100296"/>
                <a:gd name="connsiteX13" fmla="*/ 27436 w 98067"/>
                <a:gd name="connsiteY13" fmla="*/ 33922 h 100296"/>
                <a:gd name="connsiteX14" fmla="*/ 38425 w 98067"/>
                <a:gd name="connsiteY14" fmla="*/ 0 h 100296"/>
                <a:gd name="connsiteX15" fmla="*/ 59754 w 98067"/>
                <a:gd name="connsiteY15" fmla="*/ 0 h 100296"/>
                <a:gd name="connsiteX16" fmla="*/ 70831 w 98067"/>
                <a:gd name="connsiteY16" fmla="*/ 33744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067" h="100296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9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ko-KR" altLang="en-US" sz="2000" b="1" kern="0" dirty="0" smtClean="0">
          <a:solidFill>
            <a:schemeClr val="tx1"/>
          </a:solidFill>
          <a:latin typeface="맑은 고딕"/>
          <a:ea typeface="맑은 고딕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/>
        <a:defRPr lang="ko-KR" altLang="en-US" sz="1600" b="1" kern="0" dirty="0" smtClean="0">
          <a:solidFill>
            <a:prstClr val="black"/>
          </a:solidFill>
          <a:latin typeface="맑은 고딕"/>
          <a:ea typeface="맑은 고딕"/>
          <a:cs typeface="+mn-cs"/>
        </a:defRPr>
      </a:lvl1pPr>
      <a:lvl2pPr marL="817563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/>
        <a:buChar char="§"/>
        <a:defRPr sz="1400">
          <a:solidFill>
            <a:schemeClr val="tx1"/>
          </a:solidFill>
          <a:latin typeface="+mn-lt"/>
          <a:ea typeface="+mn-ea"/>
        </a:defRPr>
      </a:lvl2pPr>
      <a:lvl3pPr marL="1225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33538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목차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8174" y="3543929"/>
            <a:ext cx="6798870" cy="502920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r>
              <a:rPr kumimoji="1" lang="en-US" altLang="ko-KR" sz="2400">
                <a:latin typeface="맑은 고딕"/>
                <a:ea typeface="맑은 고딕"/>
              </a:rPr>
              <a:t>KEB </a:t>
            </a:r>
            <a:r>
              <a:rPr kumimoji="1" lang="ko-KR" altLang="en-US" sz="2400">
                <a:latin typeface="맑은 고딕"/>
                <a:ea typeface="맑은 고딕"/>
              </a:rPr>
              <a:t>하나은행</a:t>
            </a:r>
          </a:p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r>
              <a:rPr kumimoji="1" lang="ko-KR" altLang="en-US" sz="2400">
                <a:latin typeface="맑은 고딕"/>
                <a:ea typeface="맑은 고딕"/>
              </a:rPr>
              <a:t>글로벌 차세대시스템 구축을 위한 준비 컨설팅</a:t>
            </a:r>
          </a:p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240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5631" y="292143"/>
            <a:ext cx="3180457" cy="5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31825" y="4292600"/>
            <a:ext cx="8642350" cy="7921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9pPr>
          </a:lstStyle>
          <a:p>
            <a:pPr lvl="0">
              <a:defRPr/>
            </a:pPr>
            <a:r>
              <a:rPr lang="en-US" altLang="ko-KR" sz="18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cs typeface="Arial"/>
              </a:rPr>
              <a:t>2025.02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31825" y="2096852"/>
            <a:ext cx="8642350" cy="7921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cs typeface="Arial"/>
              </a:rPr>
              <a:t>Spider</a:t>
            </a:r>
            <a:r>
              <a:rPr lang="ko-KR" altLang="en-US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cs typeface="Arial"/>
              </a:rPr>
              <a:t> </a:t>
            </a:r>
            <a:r>
              <a:rPr lang="ko-KR" altLang="en-US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통합 </a:t>
            </a:r>
            <a:r>
              <a:rPr lang="en-US" altLang="ko-KR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Admin </a:t>
            </a:r>
            <a:r>
              <a:rPr lang="ko-KR" altLang="en-US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솔</a:t>
            </a:r>
            <a:r>
              <a:rPr lang="ko-KR" altLang="en-US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cs typeface="Arial"/>
              </a:rPr>
              <a:t>루션</a:t>
            </a:r>
            <a:endParaRPr lang="en-US" altLang="ko-KR" sz="3200" kern="0" dirty="0">
              <a:solidFill>
                <a:prstClr val="black">
                  <a:lumMod val="95000"/>
                  <a:lumOff val="5000"/>
                </a:prstClr>
              </a:solidFill>
              <a:latin typeface="맑은 고딕"/>
              <a:cs typeface="Arial"/>
            </a:endParaRPr>
          </a:p>
        </p:txBody>
      </p:sp>
      <p:grpSp>
        <p:nvGrpSpPr>
          <p:cNvPr id="5" name="그룹 1"/>
          <p:cNvGrpSpPr/>
          <p:nvPr/>
        </p:nvGrpSpPr>
        <p:grpSpPr>
          <a:xfrm>
            <a:off x="4340932" y="5412263"/>
            <a:ext cx="1296144" cy="314854"/>
            <a:chOff x="8925327" y="6496303"/>
            <a:chExt cx="693067" cy="170838"/>
          </a:xfrm>
        </p:grpSpPr>
        <p:sp>
          <p:nvSpPr>
            <p:cNvPr id="6" name="자유형: 도형 8"/>
            <p:cNvSpPr/>
            <p:nvPr/>
          </p:nvSpPr>
          <p:spPr>
            <a:xfrm>
              <a:off x="8925327" y="6496905"/>
              <a:ext cx="265227" cy="106983"/>
            </a:xfrm>
            <a:custGeom>
              <a:avLst/>
              <a:gdLst>
                <a:gd name="connsiteX0" fmla="*/ 0 w 265226"/>
                <a:gd name="connsiteY0" fmla="*/ 0 h 106982"/>
                <a:gd name="connsiteX1" fmla="*/ 267010 w 265226"/>
                <a:gd name="connsiteY1" fmla="*/ 0 h 106982"/>
                <a:gd name="connsiteX2" fmla="*/ 267010 w 265226"/>
                <a:gd name="connsiteY2" fmla="*/ 107651 h 106982"/>
                <a:gd name="connsiteX3" fmla="*/ 0 w 265226"/>
                <a:gd name="connsiteY3" fmla="*/ 107651 h 1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6" h="106982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" name="자유형: 도형 9"/>
            <p:cNvSpPr/>
            <p:nvPr/>
          </p:nvSpPr>
          <p:spPr>
            <a:xfrm>
              <a:off x="8926441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6062 w 33431"/>
                <a:gd name="connsiteY2" fmla="*/ 0 h 44576"/>
                <a:gd name="connsiteX3" fmla="*/ 29509 w 33431"/>
                <a:gd name="connsiteY3" fmla="*/ 35059 h 44576"/>
                <a:gd name="connsiteX4" fmla="*/ 29509 w 33431"/>
                <a:gd name="connsiteY4" fmla="*/ 0 h 44576"/>
                <a:gd name="connsiteX5" fmla="*/ 35170 w 33431"/>
                <a:gd name="connsiteY5" fmla="*/ 0 h 44576"/>
                <a:gd name="connsiteX6" fmla="*/ 35170 w 33431"/>
                <a:gd name="connsiteY6" fmla="*/ 44665 h 44576"/>
                <a:gd name="connsiteX7" fmla="*/ 29108 w 33431"/>
                <a:gd name="connsiteY7" fmla="*/ 44665 h 44576"/>
                <a:gd name="connsiteX8" fmla="*/ 5661 w 33431"/>
                <a:gd name="connsiteY8" fmla="*/ 9584 h 44576"/>
                <a:gd name="connsiteX9" fmla="*/ 5661 w 33431"/>
                <a:gd name="connsiteY9" fmla="*/ 44665 h 44576"/>
                <a:gd name="connsiteX10" fmla="*/ 0 w 33431"/>
                <a:gd name="connsiteY10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" name="자유형: 도형 10"/>
            <p:cNvSpPr/>
            <p:nvPr/>
          </p:nvSpPr>
          <p:spPr>
            <a:xfrm>
              <a:off x="8969011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82 w 28974"/>
                <a:gd name="connsiteY15" fmla="*/ 22667 h 33432"/>
                <a:gd name="connsiteX16" fmla="*/ 5995 w 28974"/>
                <a:gd name="connsiteY16" fmla="*/ 13796 h 33432"/>
                <a:gd name="connsiteX17" fmla="*/ 24071 w 28974"/>
                <a:gd name="connsiteY17" fmla="*/ 13796 h 33432"/>
                <a:gd name="connsiteX18" fmla="*/ 21998 w 28974"/>
                <a:gd name="connsiteY18" fmla="*/ 7667 h 33432"/>
                <a:gd name="connsiteX19" fmla="*/ 15200 w 28974"/>
                <a:gd name="connsiteY19" fmla="*/ 4502 h 33432"/>
                <a:gd name="connsiteX20" fmla="*/ 8848 w 28974"/>
                <a:gd name="connsiteY20" fmla="*/ 7021 h 33432"/>
                <a:gd name="connsiteX21" fmla="*/ 5995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" name="자유형: 도형 11"/>
            <p:cNvSpPr/>
            <p:nvPr/>
          </p:nvSpPr>
          <p:spPr>
            <a:xfrm>
              <a:off x="9003513" y="6621807"/>
              <a:ext cx="28974" cy="33432"/>
            </a:xfrm>
            <a:custGeom>
              <a:avLst/>
              <a:gdLst>
                <a:gd name="connsiteX0" fmla="*/ 0 w 28974"/>
                <a:gd name="connsiteY0" fmla="*/ 16894 h 33432"/>
                <a:gd name="connsiteX1" fmla="*/ 4993 w 28974"/>
                <a:gd name="connsiteY1" fmla="*/ 3588 h 33432"/>
                <a:gd name="connsiteX2" fmla="*/ 15156 w 28974"/>
                <a:gd name="connsiteY2" fmla="*/ 0 h 33432"/>
                <a:gd name="connsiteX3" fmla="*/ 26055 w 28974"/>
                <a:gd name="connsiteY3" fmla="*/ 4368 h 33432"/>
                <a:gd name="connsiteX4" fmla="*/ 30289 w 28974"/>
                <a:gd name="connsiteY4" fmla="*/ 16449 h 33432"/>
                <a:gd name="connsiteX5" fmla="*/ 28417 w 28974"/>
                <a:gd name="connsiteY5" fmla="*/ 26278 h 33432"/>
                <a:gd name="connsiteX6" fmla="*/ 22957 w 28974"/>
                <a:gd name="connsiteY6" fmla="*/ 31827 h 33432"/>
                <a:gd name="connsiteX7" fmla="*/ 15134 w 28974"/>
                <a:gd name="connsiteY7" fmla="*/ 33811 h 33432"/>
                <a:gd name="connsiteX8" fmla="*/ 4146 w 28974"/>
                <a:gd name="connsiteY8" fmla="*/ 29465 h 33432"/>
                <a:gd name="connsiteX9" fmla="*/ 0 w 28974"/>
                <a:gd name="connsiteY9" fmla="*/ 16894 h 33432"/>
                <a:gd name="connsiteX10" fmla="*/ 5639 w 28974"/>
                <a:gd name="connsiteY10" fmla="*/ 16894 h 33432"/>
                <a:gd name="connsiteX11" fmla="*/ 8358 w 28974"/>
                <a:gd name="connsiteY11" fmla="*/ 26211 h 33432"/>
                <a:gd name="connsiteX12" fmla="*/ 15178 w 28974"/>
                <a:gd name="connsiteY12" fmla="*/ 29309 h 33432"/>
                <a:gd name="connsiteX13" fmla="*/ 21976 w 28974"/>
                <a:gd name="connsiteY13" fmla="*/ 26211 h 33432"/>
                <a:gd name="connsiteX14" fmla="*/ 24695 w 28974"/>
                <a:gd name="connsiteY14" fmla="*/ 16738 h 33432"/>
                <a:gd name="connsiteX15" fmla="*/ 21976 w 28974"/>
                <a:gd name="connsiteY15" fmla="*/ 7645 h 33432"/>
                <a:gd name="connsiteX16" fmla="*/ 15200 w 28974"/>
                <a:gd name="connsiteY16" fmla="*/ 4547 h 33432"/>
                <a:gd name="connsiteX17" fmla="*/ 8380 w 28974"/>
                <a:gd name="connsiteY17" fmla="*/ 7623 h 33432"/>
                <a:gd name="connsiteX18" fmla="*/ 5639 w 28974"/>
                <a:gd name="connsiteY18" fmla="*/ 16894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33432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" name="자유형: 도형 12"/>
            <p:cNvSpPr/>
            <p:nvPr/>
          </p:nvSpPr>
          <p:spPr>
            <a:xfrm>
              <a:off x="9058030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16761 w 33431"/>
                <a:gd name="connsiteY2" fmla="*/ 0 h 44576"/>
                <a:gd name="connsiteX3" fmla="*/ 24963 w 33431"/>
                <a:gd name="connsiteY3" fmla="*/ 1360 h 44576"/>
                <a:gd name="connsiteX4" fmla="*/ 29799 w 33431"/>
                <a:gd name="connsiteY4" fmla="*/ 5527 h 44576"/>
                <a:gd name="connsiteX5" fmla="*/ 31560 w 33431"/>
                <a:gd name="connsiteY5" fmla="*/ 11411 h 44576"/>
                <a:gd name="connsiteX6" fmla="*/ 30000 w 33431"/>
                <a:gd name="connsiteY6" fmla="*/ 16805 h 44576"/>
                <a:gd name="connsiteX7" fmla="*/ 25297 w 33431"/>
                <a:gd name="connsiteY7" fmla="*/ 20884 h 44576"/>
                <a:gd name="connsiteX8" fmla="*/ 31537 w 33431"/>
                <a:gd name="connsiteY8" fmla="*/ 24940 h 44576"/>
                <a:gd name="connsiteX9" fmla="*/ 33722 w 33431"/>
                <a:gd name="connsiteY9" fmla="*/ 31694 h 44576"/>
                <a:gd name="connsiteX10" fmla="*/ 32407 w 33431"/>
                <a:gd name="connsiteY10" fmla="*/ 37533 h 44576"/>
                <a:gd name="connsiteX11" fmla="*/ 29130 w 33431"/>
                <a:gd name="connsiteY11" fmla="*/ 41701 h 44576"/>
                <a:gd name="connsiteX12" fmla="*/ 24249 w 33431"/>
                <a:gd name="connsiteY12" fmla="*/ 43907 h 44576"/>
                <a:gd name="connsiteX13" fmla="*/ 17050 w 33431"/>
                <a:gd name="connsiteY13" fmla="*/ 44665 h 44576"/>
                <a:gd name="connsiteX14" fmla="*/ 0 w 33431"/>
                <a:gd name="connsiteY14" fmla="*/ 44665 h 44576"/>
                <a:gd name="connsiteX15" fmla="*/ 5929 w 33431"/>
                <a:gd name="connsiteY15" fmla="*/ 18767 h 44576"/>
                <a:gd name="connsiteX16" fmla="*/ 15579 w 33431"/>
                <a:gd name="connsiteY16" fmla="*/ 18767 h 44576"/>
                <a:gd name="connsiteX17" fmla="*/ 21218 w 33431"/>
                <a:gd name="connsiteY17" fmla="*/ 18254 h 44576"/>
                <a:gd name="connsiteX18" fmla="*/ 24606 w 33431"/>
                <a:gd name="connsiteY18" fmla="*/ 16025 h 44576"/>
                <a:gd name="connsiteX19" fmla="*/ 25743 w 33431"/>
                <a:gd name="connsiteY19" fmla="*/ 12125 h 44576"/>
                <a:gd name="connsiteX20" fmla="*/ 24673 w 33431"/>
                <a:gd name="connsiteY20" fmla="*/ 8202 h 44576"/>
                <a:gd name="connsiteX21" fmla="*/ 21619 w 33431"/>
                <a:gd name="connsiteY21" fmla="*/ 5884 h 44576"/>
                <a:gd name="connsiteX22" fmla="*/ 14822 w 33431"/>
                <a:gd name="connsiteY22" fmla="*/ 5260 h 44576"/>
                <a:gd name="connsiteX23" fmla="*/ 5906 w 33431"/>
                <a:gd name="connsiteY23" fmla="*/ 5260 h 44576"/>
                <a:gd name="connsiteX24" fmla="*/ 5906 w 33431"/>
                <a:gd name="connsiteY24" fmla="*/ 18767 h 44576"/>
                <a:gd name="connsiteX25" fmla="*/ 5929 w 33431"/>
                <a:gd name="connsiteY25" fmla="*/ 39405 h 44576"/>
                <a:gd name="connsiteX26" fmla="*/ 17050 w 33431"/>
                <a:gd name="connsiteY26" fmla="*/ 39405 h 44576"/>
                <a:gd name="connsiteX27" fmla="*/ 21062 w 33431"/>
                <a:gd name="connsiteY27" fmla="*/ 39182 h 44576"/>
                <a:gd name="connsiteX28" fmla="*/ 24472 w 33431"/>
                <a:gd name="connsiteY28" fmla="*/ 37957 h 44576"/>
                <a:gd name="connsiteX29" fmla="*/ 26723 w 33431"/>
                <a:gd name="connsiteY29" fmla="*/ 35483 h 44576"/>
                <a:gd name="connsiteX30" fmla="*/ 27615 w 33431"/>
                <a:gd name="connsiteY30" fmla="*/ 31716 h 44576"/>
                <a:gd name="connsiteX31" fmla="*/ 26344 w 33431"/>
                <a:gd name="connsiteY31" fmla="*/ 27370 h 44576"/>
                <a:gd name="connsiteX32" fmla="*/ 22801 w 33431"/>
                <a:gd name="connsiteY32" fmla="*/ 24784 h 44576"/>
                <a:gd name="connsiteX33" fmla="*/ 16270 w 33431"/>
                <a:gd name="connsiteY33" fmla="*/ 24027 h 44576"/>
                <a:gd name="connsiteX34" fmla="*/ 5929 w 33431"/>
                <a:gd name="connsiteY34" fmla="*/ 24027 h 44576"/>
                <a:gd name="connsiteX35" fmla="*/ 5929 w 33431"/>
                <a:gd name="connsiteY35" fmla="*/ 3940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1" name="자유형: 도형 13"/>
            <p:cNvSpPr/>
            <p:nvPr/>
          </p:nvSpPr>
          <p:spPr>
            <a:xfrm>
              <a:off x="9099062" y="6622520"/>
              <a:ext cx="24517" cy="31203"/>
            </a:xfrm>
            <a:custGeom>
              <a:avLst/>
              <a:gdLst>
                <a:gd name="connsiteX0" fmla="*/ 21330 w 24516"/>
                <a:gd name="connsiteY0" fmla="*/ 32362 h 31203"/>
                <a:gd name="connsiteX1" fmla="*/ 21330 w 24516"/>
                <a:gd name="connsiteY1" fmla="*/ 27615 h 31203"/>
                <a:gd name="connsiteX2" fmla="*/ 11055 w 24516"/>
                <a:gd name="connsiteY2" fmla="*/ 33098 h 31203"/>
                <a:gd name="connsiteX3" fmla="*/ 5706 w 24516"/>
                <a:gd name="connsiteY3" fmla="*/ 32006 h 31203"/>
                <a:gd name="connsiteX4" fmla="*/ 2028 w 24516"/>
                <a:gd name="connsiteY4" fmla="*/ 29242 h 31203"/>
                <a:gd name="connsiteX5" fmla="*/ 334 w 24516"/>
                <a:gd name="connsiteY5" fmla="*/ 25163 h 31203"/>
                <a:gd name="connsiteX6" fmla="*/ 0 w 24516"/>
                <a:gd name="connsiteY6" fmla="*/ 20059 h 31203"/>
                <a:gd name="connsiteX7" fmla="*/ 0 w 24516"/>
                <a:gd name="connsiteY7" fmla="*/ 22 h 31203"/>
                <a:gd name="connsiteX8" fmla="*/ 5483 w 24516"/>
                <a:gd name="connsiteY8" fmla="*/ 22 h 31203"/>
                <a:gd name="connsiteX9" fmla="*/ 5483 w 24516"/>
                <a:gd name="connsiteY9" fmla="*/ 17964 h 31203"/>
                <a:gd name="connsiteX10" fmla="*/ 5817 w 24516"/>
                <a:gd name="connsiteY10" fmla="*/ 23759 h 31203"/>
                <a:gd name="connsiteX11" fmla="*/ 8001 w 24516"/>
                <a:gd name="connsiteY11" fmla="*/ 27147 h 31203"/>
                <a:gd name="connsiteX12" fmla="*/ 12147 w 24516"/>
                <a:gd name="connsiteY12" fmla="*/ 28373 h 31203"/>
                <a:gd name="connsiteX13" fmla="*/ 16783 w 24516"/>
                <a:gd name="connsiteY13" fmla="*/ 27102 h 31203"/>
                <a:gd name="connsiteX14" fmla="*/ 19836 w 24516"/>
                <a:gd name="connsiteY14" fmla="*/ 23648 h 31203"/>
                <a:gd name="connsiteX15" fmla="*/ 20728 w 24516"/>
                <a:gd name="connsiteY15" fmla="*/ 17340 h 31203"/>
                <a:gd name="connsiteX16" fmla="*/ 20728 w 24516"/>
                <a:gd name="connsiteY16" fmla="*/ 0 h 31203"/>
                <a:gd name="connsiteX17" fmla="*/ 26211 w 24516"/>
                <a:gd name="connsiteY17" fmla="*/ 0 h 31203"/>
                <a:gd name="connsiteX18" fmla="*/ 26211 w 24516"/>
                <a:gd name="connsiteY18" fmla="*/ 32340 h 31203"/>
                <a:gd name="connsiteX19" fmla="*/ 21330 w 24516"/>
                <a:gd name="connsiteY19" fmla="*/ 3234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516" h="31203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2" name="자유형: 도형 14"/>
            <p:cNvSpPr/>
            <p:nvPr/>
          </p:nvSpPr>
          <p:spPr>
            <a:xfrm>
              <a:off x="9131691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413 w 26745"/>
                <a:gd name="connsiteY4" fmla="*/ 27771 h 33432"/>
                <a:gd name="connsiteX5" fmla="*/ 21240 w 26745"/>
                <a:gd name="connsiteY5" fmla="*/ 24160 h 33432"/>
                <a:gd name="connsiteX6" fmla="*/ 19636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68 w 26745"/>
                <a:gd name="connsiteY13" fmla="*/ 646 h 33432"/>
                <a:gd name="connsiteX14" fmla="*/ 12816 w 26745"/>
                <a:gd name="connsiteY14" fmla="*/ 0 h 33432"/>
                <a:gd name="connsiteX15" fmla="*/ 19502 w 26745"/>
                <a:gd name="connsiteY15" fmla="*/ 1092 h 33432"/>
                <a:gd name="connsiteX16" fmla="*/ 23759 w 26745"/>
                <a:gd name="connsiteY16" fmla="*/ 4056 h 33432"/>
                <a:gd name="connsiteX17" fmla="*/ 25653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3" name="자유형: 도형 15"/>
            <p:cNvSpPr/>
            <p:nvPr/>
          </p:nvSpPr>
          <p:spPr>
            <a:xfrm>
              <a:off x="9167352" y="6610217"/>
              <a:ext cx="4458" cy="44576"/>
            </a:xfrm>
            <a:custGeom>
              <a:avLst/>
              <a:gdLst>
                <a:gd name="connsiteX0" fmla="*/ 0 w 4457"/>
                <a:gd name="connsiteY0" fmla="*/ 6308 h 44576"/>
                <a:gd name="connsiteX1" fmla="*/ 0 w 4457"/>
                <a:gd name="connsiteY1" fmla="*/ 0 h 44576"/>
                <a:gd name="connsiteX2" fmla="*/ 5483 w 4457"/>
                <a:gd name="connsiteY2" fmla="*/ 0 h 44576"/>
                <a:gd name="connsiteX3" fmla="*/ 5483 w 4457"/>
                <a:gd name="connsiteY3" fmla="*/ 6308 h 44576"/>
                <a:gd name="connsiteX4" fmla="*/ 0 w 4457"/>
                <a:gd name="connsiteY4" fmla="*/ 6308 h 44576"/>
                <a:gd name="connsiteX5" fmla="*/ 0 w 4457"/>
                <a:gd name="connsiteY5" fmla="*/ 44665 h 44576"/>
                <a:gd name="connsiteX6" fmla="*/ 0 w 4457"/>
                <a:gd name="connsiteY6" fmla="*/ 12325 h 44576"/>
                <a:gd name="connsiteX7" fmla="*/ 5483 w 4457"/>
                <a:gd name="connsiteY7" fmla="*/ 12325 h 44576"/>
                <a:gd name="connsiteX8" fmla="*/ 5483 w 4457"/>
                <a:gd name="connsiteY8" fmla="*/ 44665 h 44576"/>
                <a:gd name="connsiteX9" fmla="*/ 0 w 4457"/>
                <a:gd name="connsiteY9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7" h="44576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4" name="자유형: 도형 16"/>
            <p:cNvSpPr/>
            <p:nvPr/>
          </p:nvSpPr>
          <p:spPr>
            <a:xfrm>
              <a:off x="9181171" y="6621807"/>
              <a:ext cx="24517" cy="31203"/>
            </a:xfrm>
            <a:custGeom>
              <a:avLst/>
              <a:gdLst>
                <a:gd name="connsiteX0" fmla="*/ 0 w 24516"/>
                <a:gd name="connsiteY0" fmla="*/ 33075 h 31203"/>
                <a:gd name="connsiteX1" fmla="*/ 0 w 24516"/>
                <a:gd name="connsiteY1" fmla="*/ 736 h 31203"/>
                <a:gd name="connsiteX2" fmla="*/ 4926 w 24516"/>
                <a:gd name="connsiteY2" fmla="*/ 736 h 31203"/>
                <a:gd name="connsiteX3" fmla="*/ 4926 w 24516"/>
                <a:gd name="connsiteY3" fmla="*/ 5327 h 31203"/>
                <a:gd name="connsiteX4" fmla="*/ 15223 w 24516"/>
                <a:gd name="connsiteY4" fmla="*/ 0 h 31203"/>
                <a:gd name="connsiteX5" fmla="*/ 20594 w 24516"/>
                <a:gd name="connsiteY5" fmla="*/ 1048 h 31203"/>
                <a:gd name="connsiteX6" fmla="*/ 24272 w 24516"/>
                <a:gd name="connsiteY6" fmla="*/ 3811 h 31203"/>
                <a:gd name="connsiteX7" fmla="*/ 25988 w 24516"/>
                <a:gd name="connsiteY7" fmla="*/ 7868 h 31203"/>
                <a:gd name="connsiteX8" fmla="*/ 26300 w 24516"/>
                <a:gd name="connsiteY8" fmla="*/ 13195 h 31203"/>
                <a:gd name="connsiteX9" fmla="*/ 26300 w 24516"/>
                <a:gd name="connsiteY9" fmla="*/ 33098 h 31203"/>
                <a:gd name="connsiteX10" fmla="*/ 20817 w 24516"/>
                <a:gd name="connsiteY10" fmla="*/ 33098 h 31203"/>
                <a:gd name="connsiteX11" fmla="*/ 20817 w 24516"/>
                <a:gd name="connsiteY11" fmla="*/ 13417 h 31203"/>
                <a:gd name="connsiteX12" fmla="*/ 20171 w 24516"/>
                <a:gd name="connsiteY12" fmla="*/ 8403 h 31203"/>
                <a:gd name="connsiteX13" fmla="*/ 17897 w 24516"/>
                <a:gd name="connsiteY13" fmla="*/ 5750 h 31203"/>
                <a:gd name="connsiteX14" fmla="*/ 14064 w 24516"/>
                <a:gd name="connsiteY14" fmla="*/ 4770 h 31203"/>
                <a:gd name="connsiteX15" fmla="*/ 8024 w 24516"/>
                <a:gd name="connsiteY15" fmla="*/ 6998 h 31203"/>
                <a:gd name="connsiteX16" fmla="*/ 5483 w 24516"/>
                <a:gd name="connsiteY16" fmla="*/ 15446 h 31203"/>
                <a:gd name="connsiteX17" fmla="*/ 5483 w 24516"/>
                <a:gd name="connsiteY17" fmla="*/ 33120 h 31203"/>
                <a:gd name="connsiteX18" fmla="*/ 0 w 24516"/>
                <a:gd name="connsiteY18" fmla="*/ 3312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16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5" name="자유형: 도형 17"/>
            <p:cNvSpPr/>
            <p:nvPr/>
          </p:nvSpPr>
          <p:spPr>
            <a:xfrm>
              <a:off x="9214068" y="6621807"/>
              <a:ext cx="28974" cy="33432"/>
            </a:xfrm>
            <a:custGeom>
              <a:avLst/>
              <a:gdLst>
                <a:gd name="connsiteX0" fmla="*/ 23960 w 28974"/>
                <a:gd name="connsiteY0" fmla="*/ 22667 h 33432"/>
                <a:gd name="connsiteX1" fmla="*/ 29621 w 28974"/>
                <a:gd name="connsiteY1" fmla="*/ 23358 h 33432"/>
                <a:gd name="connsiteX2" fmla="*/ 24650 w 28974"/>
                <a:gd name="connsiteY2" fmla="*/ 31070 h 33432"/>
                <a:gd name="connsiteX3" fmla="*/ 15401 w 28974"/>
                <a:gd name="connsiteY3" fmla="*/ 33811 h 33432"/>
                <a:gd name="connsiteX4" fmla="*/ 4146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44 w 28974"/>
                <a:gd name="connsiteY9" fmla="*/ 16850 h 33432"/>
                <a:gd name="connsiteX10" fmla="*/ 29821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60 w 28974"/>
                <a:gd name="connsiteY15" fmla="*/ 22667 h 33432"/>
                <a:gd name="connsiteX16" fmla="*/ 5951 w 28974"/>
                <a:gd name="connsiteY16" fmla="*/ 13796 h 33432"/>
                <a:gd name="connsiteX17" fmla="*/ 24004 w 28974"/>
                <a:gd name="connsiteY17" fmla="*/ 13796 h 33432"/>
                <a:gd name="connsiteX18" fmla="*/ 21931 w 28974"/>
                <a:gd name="connsiteY18" fmla="*/ 7667 h 33432"/>
                <a:gd name="connsiteX19" fmla="*/ 15134 w 28974"/>
                <a:gd name="connsiteY19" fmla="*/ 4502 h 33432"/>
                <a:gd name="connsiteX20" fmla="*/ 8781 w 28974"/>
                <a:gd name="connsiteY20" fmla="*/ 7021 h 33432"/>
                <a:gd name="connsiteX21" fmla="*/ 5951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6" name="자유형: 도형 18"/>
            <p:cNvSpPr/>
            <p:nvPr/>
          </p:nvSpPr>
          <p:spPr>
            <a:xfrm>
              <a:off x="9248369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591 w 26745"/>
                <a:gd name="connsiteY6" fmla="*/ 21241 h 33432"/>
                <a:gd name="connsiteX7" fmla="*/ 13997 w 26745"/>
                <a:gd name="connsiteY7" fmla="*/ 19368 h 33432"/>
                <a:gd name="connsiteX8" fmla="*/ 5639 w 26745"/>
                <a:gd name="connsiteY8" fmla="*/ 16738 h 33432"/>
                <a:gd name="connsiteX9" fmla="*/ 2095 w 26745"/>
                <a:gd name="connsiteY9" fmla="*/ 13663 h 33432"/>
                <a:gd name="connsiteX10" fmla="*/ 892 w 26745"/>
                <a:gd name="connsiteY10" fmla="*/ 9316 h 33432"/>
                <a:gd name="connsiteX11" fmla="*/ 1872 w 26745"/>
                <a:gd name="connsiteY11" fmla="*/ 5305 h 33432"/>
                <a:gd name="connsiteX12" fmla="*/ 4569 w 26745"/>
                <a:gd name="connsiteY12" fmla="*/ 2251 h 33432"/>
                <a:gd name="connsiteX13" fmla="*/ 8046 w 26745"/>
                <a:gd name="connsiteY13" fmla="*/ 646 h 33432"/>
                <a:gd name="connsiteX14" fmla="*/ 12793 w 26745"/>
                <a:gd name="connsiteY14" fmla="*/ 0 h 33432"/>
                <a:gd name="connsiteX15" fmla="*/ 19480 w 26745"/>
                <a:gd name="connsiteY15" fmla="*/ 1092 h 33432"/>
                <a:gd name="connsiteX16" fmla="*/ 23737 w 26745"/>
                <a:gd name="connsiteY16" fmla="*/ 4056 h 33432"/>
                <a:gd name="connsiteX17" fmla="*/ 25631 w 26745"/>
                <a:gd name="connsiteY17" fmla="*/ 9071 h 33432"/>
                <a:gd name="connsiteX18" fmla="*/ 20282 w 26745"/>
                <a:gd name="connsiteY18" fmla="*/ 9807 h 33432"/>
                <a:gd name="connsiteX19" fmla="*/ 18165 w 26745"/>
                <a:gd name="connsiteY19" fmla="*/ 5906 h 33432"/>
                <a:gd name="connsiteX20" fmla="*/ 13217 w 26745"/>
                <a:gd name="connsiteY20" fmla="*/ 4502 h 33432"/>
                <a:gd name="connsiteX21" fmla="*/ 7823 w 26745"/>
                <a:gd name="connsiteY21" fmla="*/ 5750 h 33432"/>
                <a:gd name="connsiteX22" fmla="*/ 6196 w 26745"/>
                <a:gd name="connsiteY22" fmla="*/ 8670 h 33432"/>
                <a:gd name="connsiteX23" fmla="*/ 6865 w 26745"/>
                <a:gd name="connsiteY23" fmla="*/ 10587 h 33432"/>
                <a:gd name="connsiteX24" fmla="*/ 8960 w 26745"/>
                <a:gd name="connsiteY24" fmla="*/ 12058 h 33432"/>
                <a:gd name="connsiteX25" fmla="*/ 13796 w 26745"/>
                <a:gd name="connsiteY25" fmla="*/ 13462 h 33432"/>
                <a:gd name="connsiteX26" fmla="*/ 21909 w 26745"/>
                <a:gd name="connsiteY26" fmla="*/ 16003 h 33432"/>
                <a:gd name="connsiteX27" fmla="*/ 25520 w 26745"/>
                <a:gd name="connsiteY27" fmla="*/ 18878 h 33432"/>
                <a:gd name="connsiteX28" fmla="*/ 26835 w 26745"/>
                <a:gd name="connsiteY28" fmla="*/ 23558 h 33432"/>
                <a:gd name="connsiteX29" fmla="*/ 25230 w 26745"/>
                <a:gd name="connsiteY29" fmla="*/ 28729 h 33432"/>
                <a:gd name="connsiteX30" fmla="*/ 20616 w 26745"/>
                <a:gd name="connsiteY30" fmla="*/ 32474 h 33432"/>
                <a:gd name="connsiteX31" fmla="*/ 13796 w 26745"/>
                <a:gd name="connsiteY31" fmla="*/ 33789 h 33432"/>
                <a:gd name="connsiteX32" fmla="*/ 4190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7" name="자유형: 도형 19"/>
            <p:cNvSpPr/>
            <p:nvPr/>
          </p:nvSpPr>
          <p:spPr>
            <a:xfrm>
              <a:off x="9279572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613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91 w 26745"/>
                <a:gd name="connsiteY13" fmla="*/ 646 h 33432"/>
                <a:gd name="connsiteX14" fmla="*/ 12838 w 26745"/>
                <a:gd name="connsiteY14" fmla="*/ 0 h 33432"/>
                <a:gd name="connsiteX15" fmla="*/ 19524 w 26745"/>
                <a:gd name="connsiteY15" fmla="*/ 1092 h 33432"/>
                <a:gd name="connsiteX16" fmla="*/ 23781 w 26745"/>
                <a:gd name="connsiteY16" fmla="*/ 4056 h 33432"/>
                <a:gd name="connsiteX17" fmla="*/ 25676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8" name="자유형: 도형 20"/>
            <p:cNvSpPr/>
            <p:nvPr/>
          </p:nvSpPr>
          <p:spPr>
            <a:xfrm>
              <a:off x="9328873" y="6609459"/>
              <a:ext cx="35661" cy="44576"/>
            </a:xfrm>
            <a:custGeom>
              <a:avLst/>
              <a:gdLst>
                <a:gd name="connsiteX0" fmla="*/ 26946 w 35660"/>
                <a:gd name="connsiteY0" fmla="*/ 40163 h 44576"/>
                <a:gd name="connsiteX1" fmla="*/ 21040 w 35660"/>
                <a:gd name="connsiteY1" fmla="*/ 44688 h 44576"/>
                <a:gd name="connsiteX2" fmla="*/ 14131 w 35660"/>
                <a:gd name="connsiteY2" fmla="*/ 46203 h 44576"/>
                <a:gd name="connsiteX3" fmla="*/ 3254 w 35660"/>
                <a:gd name="connsiteY3" fmla="*/ 41567 h 44576"/>
                <a:gd name="connsiteX4" fmla="*/ 0 w 35660"/>
                <a:gd name="connsiteY4" fmla="*/ 33120 h 44576"/>
                <a:gd name="connsiteX5" fmla="*/ 2675 w 35660"/>
                <a:gd name="connsiteY5" fmla="*/ 25631 h 44576"/>
                <a:gd name="connsiteX6" fmla="*/ 10631 w 35660"/>
                <a:gd name="connsiteY6" fmla="*/ 19770 h 44576"/>
                <a:gd name="connsiteX7" fmla="*/ 6620 w 35660"/>
                <a:gd name="connsiteY7" fmla="*/ 14131 h 44576"/>
                <a:gd name="connsiteX8" fmla="*/ 5617 w 35660"/>
                <a:gd name="connsiteY8" fmla="*/ 9963 h 44576"/>
                <a:gd name="connsiteX9" fmla="*/ 8781 w 35660"/>
                <a:gd name="connsiteY9" fmla="*/ 2964 h 44576"/>
                <a:gd name="connsiteX10" fmla="*/ 16716 w 35660"/>
                <a:gd name="connsiteY10" fmla="*/ 0 h 44576"/>
                <a:gd name="connsiteX11" fmla="*/ 24205 w 35660"/>
                <a:gd name="connsiteY11" fmla="*/ 2808 h 44576"/>
                <a:gd name="connsiteX12" fmla="*/ 27102 w 35660"/>
                <a:gd name="connsiteY12" fmla="*/ 9539 h 44576"/>
                <a:gd name="connsiteX13" fmla="*/ 18655 w 35660"/>
                <a:gd name="connsiteY13" fmla="*/ 20416 h 44576"/>
                <a:gd name="connsiteX14" fmla="*/ 26656 w 35660"/>
                <a:gd name="connsiteY14" fmla="*/ 30624 h 44576"/>
                <a:gd name="connsiteX15" fmla="*/ 28796 w 35660"/>
                <a:gd name="connsiteY15" fmla="*/ 24405 h 44576"/>
                <a:gd name="connsiteX16" fmla="*/ 34502 w 35660"/>
                <a:gd name="connsiteY16" fmla="*/ 25631 h 44576"/>
                <a:gd name="connsiteX17" fmla="*/ 30535 w 35660"/>
                <a:gd name="connsiteY17" fmla="*/ 35260 h 44576"/>
                <a:gd name="connsiteX18" fmla="*/ 37511 w 35660"/>
                <a:gd name="connsiteY18" fmla="*/ 42124 h 44576"/>
                <a:gd name="connsiteX19" fmla="*/ 33833 w 35660"/>
                <a:gd name="connsiteY19" fmla="*/ 46471 h 44576"/>
                <a:gd name="connsiteX20" fmla="*/ 26946 w 35660"/>
                <a:gd name="connsiteY20" fmla="*/ 40163 h 44576"/>
                <a:gd name="connsiteX21" fmla="*/ 23492 w 35660"/>
                <a:gd name="connsiteY21" fmla="*/ 35817 h 44576"/>
                <a:gd name="connsiteX22" fmla="*/ 13440 w 35660"/>
                <a:gd name="connsiteY22" fmla="*/ 23358 h 44576"/>
                <a:gd name="connsiteX23" fmla="*/ 7444 w 35660"/>
                <a:gd name="connsiteY23" fmla="*/ 28284 h 44576"/>
                <a:gd name="connsiteX24" fmla="*/ 5884 w 35660"/>
                <a:gd name="connsiteY24" fmla="*/ 32786 h 44576"/>
                <a:gd name="connsiteX25" fmla="*/ 8046 w 35660"/>
                <a:gd name="connsiteY25" fmla="*/ 38425 h 44576"/>
                <a:gd name="connsiteX26" fmla="*/ 14175 w 35660"/>
                <a:gd name="connsiteY26" fmla="*/ 41344 h 44576"/>
                <a:gd name="connsiteX27" fmla="*/ 19279 w 35660"/>
                <a:gd name="connsiteY27" fmla="*/ 39806 h 44576"/>
                <a:gd name="connsiteX28" fmla="*/ 23492 w 35660"/>
                <a:gd name="connsiteY28" fmla="*/ 35817 h 44576"/>
                <a:gd name="connsiteX29" fmla="*/ 15780 w 35660"/>
                <a:gd name="connsiteY29" fmla="*/ 16872 h 44576"/>
                <a:gd name="connsiteX30" fmla="*/ 20394 w 35660"/>
                <a:gd name="connsiteY30" fmla="*/ 13195 h 44576"/>
                <a:gd name="connsiteX31" fmla="*/ 21441 w 35660"/>
                <a:gd name="connsiteY31" fmla="*/ 9695 h 44576"/>
                <a:gd name="connsiteX32" fmla="*/ 19992 w 35660"/>
                <a:gd name="connsiteY32" fmla="*/ 5973 h 44576"/>
                <a:gd name="connsiteX33" fmla="*/ 16382 w 35660"/>
                <a:gd name="connsiteY33" fmla="*/ 4524 h 44576"/>
                <a:gd name="connsiteX34" fmla="*/ 12682 w 35660"/>
                <a:gd name="connsiteY34" fmla="*/ 5951 h 44576"/>
                <a:gd name="connsiteX35" fmla="*/ 11211 w 35660"/>
                <a:gd name="connsiteY35" fmla="*/ 9450 h 44576"/>
                <a:gd name="connsiteX36" fmla="*/ 11746 w 35660"/>
                <a:gd name="connsiteY36" fmla="*/ 11634 h 44576"/>
                <a:gd name="connsiteX37" fmla="*/ 13351 w 35660"/>
                <a:gd name="connsiteY37" fmla="*/ 14041 h 44576"/>
                <a:gd name="connsiteX38" fmla="*/ 15780 w 35660"/>
                <a:gd name="connsiteY38" fmla="*/ 16872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660" h="44576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9" name="자유형: 도형 21"/>
            <p:cNvSpPr/>
            <p:nvPr/>
          </p:nvSpPr>
          <p:spPr>
            <a:xfrm>
              <a:off x="9387914" y="6609482"/>
              <a:ext cx="33432" cy="44576"/>
            </a:xfrm>
            <a:custGeom>
              <a:avLst/>
              <a:gdLst>
                <a:gd name="connsiteX0" fmla="*/ 0 w 33431"/>
                <a:gd name="connsiteY0" fmla="*/ 31047 h 44576"/>
                <a:gd name="connsiteX1" fmla="*/ 5572 w 33431"/>
                <a:gd name="connsiteY1" fmla="*/ 30557 h 44576"/>
                <a:gd name="connsiteX2" fmla="*/ 7422 w 33431"/>
                <a:gd name="connsiteY2" fmla="*/ 36062 h 44576"/>
                <a:gd name="connsiteX3" fmla="*/ 11924 w 33431"/>
                <a:gd name="connsiteY3" fmla="*/ 39539 h 44576"/>
                <a:gd name="connsiteX4" fmla="*/ 18766 w 33431"/>
                <a:gd name="connsiteY4" fmla="*/ 40876 h 44576"/>
                <a:gd name="connsiteX5" fmla="*/ 24740 w 33431"/>
                <a:gd name="connsiteY5" fmla="*/ 39873 h 44576"/>
                <a:gd name="connsiteX6" fmla="*/ 28595 w 33431"/>
                <a:gd name="connsiteY6" fmla="*/ 37110 h 44576"/>
                <a:gd name="connsiteX7" fmla="*/ 29866 w 33431"/>
                <a:gd name="connsiteY7" fmla="*/ 33298 h 44576"/>
                <a:gd name="connsiteX8" fmla="*/ 28640 w 33431"/>
                <a:gd name="connsiteY8" fmla="*/ 29621 h 44576"/>
                <a:gd name="connsiteX9" fmla="*/ 24628 w 33431"/>
                <a:gd name="connsiteY9" fmla="*/ 26991 h 44576"/>
                <a:gd name="connsiteX10" fmla="*/ 16671 w 33431"/>
                <a:gd name="connsiteY10" fmla="*/ 24807 h 44576"/>
                <a:gd name="connsiteX11" fmla="*/ 8046 w 33431"/>
                <a:gd name="connsiteY11" fmla="*/ 22021 h 44576"/>
                <a:gd name="connsiteX12" fmla="*/ 3276 w 33431"/>
                <a:gd name="connsiteY12" fmla="*/ 17853 h 44576"/>
                <a:gd name="connsiteX13" fmla="*/ 1716 w 33431"/>
                <a:gd name="connsiteY13" fmla="*/ 12303 h 44576"/>
                <a:gd name="connsiteX14" fmla="*/ 3633 w 33431"/>
                <a:gd name="connsiteY14" fmla="*/ 5973 h 44576"/>
                <a:gd name="connsiteX15" fmla="*/ 9227 w 33431"/>
                <a:gd name="connsiteY15" fmla="*/ 1516 h 44576"/>
                <a:gd name="connsiteX16" fmla="*/ 17429 w 33431"/>
                <a:gd name="connsiteY16" fmla="*/ 0 h 44576"/>
                <a:gd name="connsiteX17" fmla="*/ 26188 w 33431"/>
                <a:gd name="connsiteY17" fmla="*/ 1605 h 44576"/>
                <a:gd name="connsiteX18" fmla="*/ 32028 w 33431"/>
                <a:gd name="connsiteY18" fmla="*/ 6308 h 44576"/>
                <a:gd name="connsiteX19" fmla="*/ 34212 w 33431"/>
                <a:gd name="connsiteY19" fmla="*/ 13351 h 44576"/>
                <a:gd name="connsiteX20" fmla="*/ 28551 w 33431"/>
                <a:gd name="connsiteY20" fmla="*/ 13774 h 44576"/>
                <a:gd name="connsiteX21" fmla="*/ 25453 w 33431"/>
                <a:gd name="connsiteY21" fmla="*/ 7377 h 44576"/>
                <a:gd name="connsiteX22" fmla="*/ 17674 w 33431"/>
                <a:gd name="connsiteY22" fmla="*/ 5215 h 44576"/>
                <a:gd name="connsiteX23" fmla="*/ 9851 w 33431"/>
                <a:gd name="connsiteY23" fmla="*/ 7177 h 44576"/>
                <a:gd name="connsiteX24" fmla="*/ 7400 w 33431"/>
                <a:gd name="connsiteY24" fmla="*/ 11924 h 44576"/>
                <a:gd name="connsiteX25" fmla="*/ 9138 w 33431"/>
                <a:gd name="connsiteY25" fmla="*/ 15891 h 44576"/>
                <a:gd name="connsiteX26" fmla="*/ 18053 w 33431"/>
                <a:gd name="connsiteY26" fmla="*/ 19079 h 44576"/>
                <a:gd name="connsiteX27" fmla="*/ 27927 w 33431"/>
                <a:gd name="connsiteY27" fmla="*/ 21931 h 44576"/>
                <a:gd name="connsiteX28" fmla="*/ 33677 w 33431"/>
                <a:gd name="connsiteY28" fmla="*/ 26478 h 44576"/>
                <a:gd name="connsiteX29" fmla="*/ 35527 w 33431"/>
                <a:gd name="connsiteY29" fmla="*/ 32830 h 44576"/>
                <a:gd name="connsiteX30" fmla="*/ 33477 w 33431"/>
                <a:gd name="connsiteY30" fmla="*/ 39539 h 44576"/>
                <a:gd name="connsiteX31" fmla="*/ 27615 w 33431"/>
                <a:gd name="connsiteY31" fmla="*/ 44442 h 44576"/>
                <a:gd name="connsiteX32" fmla="*/ 19012 w 33431"/>
                <a:gd name="connsiteY32" fmla="*/ 46203 h 44576"/>
                <a:gd name="connsiteX33" fmla="*/ 8848 w 33431"/>
                <a:gd name="connsiteY33" fmla="*/ 44442 h 44576"/>
                <a:gd name="connsiteX34" fmla="*/ 2407 w 33431"/>
                <a:gd name="connsiteY34" fmla="*/ 39116 h 44576"/>
                <a:gd name="connsiteX35" fmla="*/ 0 w 33431"/>
                <a:gd name="connsiteY35" fmla="*/ 3104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0" name="자유형: 도형 22"/>
            <p:cNvSpPr/>
            <p:nvPr/>
          </p:nvSpPr>
          <p:spPr>
            <a:xfrm>
              <a:off x="9427832" y="6611242"/>
              <a:ext cx="15602" cy="42347"/>
            </a:xfrm>
            <a:custGeom>
              <a:avLst/>
              <a:gdLst>
                <a:gd name="connsiteX0" fmla="*/ 14977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7 w 15601"/>
                <a:gd name="connsiteY13" fmla="*/ 11300 h 42347"/>
                <a:gd name="connsiteX14" fmla="*/ 14977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7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1" name="자유형: 도형 23"/>
            <p:cNvSpPr/>
            <p:nvPr/>
          </p:nvSpPr>
          <p:spPr>
            <a:xfrm>
              <a:off x="9448114" y="6621807"/>
              <a:ext cx="15602" cy="31203"/>
            </a:xfrm>
            <a:custGeom>
              <a:avLst/>
              <a:gdLst>
                <a:gd name="connsiteX0" fmla="*/ 0 w 15601"/>
                <a:gd name="connsiteY0" fmla="*/ 33075 h 31203"/>
                <a:gd name="connsiteX1" fmla="*/ 0 w 15601"/>
                <a:gd name="connsiteY1" fmla="*/ 736 h 31203"/>
                <a:gd name="connsiteX2" fmla="*/ 4926 w 15601"/>
                <a:gd name="connsiteY2" fmla="*/ 736 h 31203"/>
                <a:gd name="connsiteX3" fmla="*/ 4926 w 15601"/>
                <a:gd name="connsiteY3" fmla="*/ 5639 h 31203"/>
                <a:gd name="connsiteX4" fmla="*/ 8425 w 15601"/>
                <a:gd name="connsiteY4" fmla="*/ 1092 h 31203"/>
                <a:gd name="connsiteX5" fmla="*/ 11946 w 15601"/>
                <a:gd name="connsiteY5" fmla="*/ 0 h 31203"/>
                <a:gd name="connsiteX6" fmla="*/ 17585 w 15601"/>
                <a:gd name="connsiteY6" fmla="*/ 1761 h 31203"/>
                <a:gd name="connsiteX7" fmla="*/ 15691 w 15601"/>
                <a:gd name="connsiteY7" fmla="*/ 6842 h 31203"/>
                <a:gd name="connsiteX8" fmla="*/ 11679 w 15601"/>
                <a:gd name="connsiteY8" fmla="*/ 5661 h 31203"/>
                <a:gd name="connsiteX9" fmla="*/ 8447 w 15601"/>
                <a:gd name="connsiteY9" fmla="*/ 6753 h 31203"/>
                <a:gd name="connsiteX10" fmla="*/ 6397 w 15601"/>
                <a:gd name="connsiteY10" fmla="*/ 9762 h 31203"/>
                <a:gd name="connsiteX11" fmla="*/ 5483 w 15601"/>
                <a:gd name="connsiteY11" fmla="*/ 16159 h 31203"/>
                <a:gd name="connsiteX12" fmla="*/ 5483 w 15601"/>
                <a:gd name="connsiteY12" fmla="*/ 33098 h 31203"/>
                <a:gd name="connsiteX13" fmla="*/ 0 w 15601"/>
                <a:gd name="connsiteY13" fmla="*/ 3309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01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2" name="자유형: 도형 24"/>
            <p:cNvSpPr/>
            <p:nvPr/>
          </p:nvSpPr>
          <p:spPr>
            <a:xfrm>
              <a:off x="9467081" y="6621785"/>
              <a:ext cx="28974" cy="33432"/>
            </a:xfrm>
            <a:custGeom>
              <a:avLst/>
              <a:gdLst>
                <a:gd name="connsiteX0" fmla="*/ 22979 w 28974"/>
                <a:gd name="connsiteY0" fmla="*/ 29108 h 33432"/>
                <a:gd name="connsiteX1" fmla="*/ 17117 w 28974"/>
                <a:gd name="connsiteY1" fmla="*/ 32763 h 33432"/>
                <a:gd name="connsiteX2" fmla="*/ 11077 w 28974"/>
                <a:gd name="connsiteY2" fmla="*/ 33833 h 33432"/>
                <a:gd name="connsiteX3" fmla="*/ 2875 w 28974"/>
                <a:gd name="connsiteY3" fmla="*/ 31226 h 33432"/>
                <a:gd name="connsiteX4" fmla="*/ 0 w 28974"/>
                <a:gd name="connsiteY4" fmla="*/ 24561 h 33432"/>
                <a:gd name="connsiteX5" fmla="*/ 1092 w 28974"/>
                <a:gd name="connsiteY5" fmla="*/ 20215 h 33432"/>
                <a:gd name="connsiteX6" fmla="*/ 3923 w 28974"/>
                <a:gd name="connsiteY6" fmla="*/ 17050 h 33432"/>
                <a:gd name="connsiteX7" fmla="*/ 7868 w 28974"/>
                <a:gd name="connsiteY7" fmla="*/ 15245 h 33432"/>
                <a:gd name="connsiteX8" fmla="*/ 12749 w 28974"/>
                <a:gd name="connsiteY8" fmla="*/ 14420 h 33432"/>
                <a:gd name="connsiteX9" fmla="*/ 22533 w 28974"/>
                <a:gd name="connsiteY9" fmla="*/ 12526 h 33432"/>
                <a:gd name="connsiteX10" fmla="*/ 22555 w 28974"/>
                <a:gd name="connsiteY10" fmla="*/ 11099 h 33432"/>
                <a:gd name="connsiteX11" fmla="*/ 20995 w 28974"/>
                <a:gd name="connsiteY11" fmla="*/ 6374 h 33432"/>
                <a:gd name="connsiteX12" fmla="*/ 14755 w 28974"/>
                <a:gd name="connsiteY12" fmla="*/ 4524 h 33432"/>
                <a:gd name="connsiteX13" fmla="*/ 9049 w 28974"/>
                <a:gd name="connsiteY13" fmla="*/ 5884 h 33432"/>
                <a:gd name="connsiteX14" fmla="*/ 6330 w 28974"/>
                <a:gd name="connsiteY14" fmla="*/ 10676 h 33432"/>
                <a:gd name="connsiteX15" fmla="*/ 981 w 28974"/>
                <a:gd name="connsiteY15" fmla="*/ 9940 h 33432"/>
                <a:gd name="connsiteX16" fmla="*/ 3388 w 28974"/>
                <a:gd name="connsiteY16" fmla="*/ 4391 h 33432"/>
                <a:gd name="connsiteX17" fmla="*/ 8224 w 28974"/>
                <a:gd name="connsiteY17" fmla="*/ 1137 h 33432"/>
                <a:gd name="connsiteX18" fmla="*/ 15579 w 28974"/>
                <a:gd name="connsiteY18" fmla="*/ 0 h 33432"/>
                <a:gd name="connsiteX19" fmla="*/ 22310 w 28974"/>
                <a:gd name="connsiteY19" fmla="*/ 981 h 33432"/>
                <a:gd name="connsiteX20" fmla="*/ 26121 w 28974"/>
                <a:gd name="connsiteY20" fmla="*/ 3432 h 33432"/>
                <a:gd name="connsiteX21" fmla="*/ 27815 w 28974"/>
                <a:gd name="connsiteY21" fmla="*/ 7177 h 33432"/>
                <a:gd name="connsiteX22" fmla="*/ 28083 w 28974"/>
                <a:gd name="connsiteY22" fmla="*/ 12236 h 33432"/>
                <a:gd name="connsiteX23" fmla="*/ 28083 w 28974"/>
                <a:gd name="connsiteY23" fmla="*/ 19547 h 33432"/>
                <a:gd name="connsiteX24" fmla="*/ 28439 w 28974"/>
                <a:gd name="connsiteY24" fmla="*/ 29220 h 33432"/>
                <a:gd name="connsiteX25" fmla="*/ 29821 w 28974"/>
                <a:gd name="connsiteY25" fmla="*/ 33098 h 33432"/>
                <a:gd name="connsiteX26" fmla="*/ 24093 w 28974"/>
                <a:gd name="connsiteY26" fmla="*/ 33098 h 33432"/>
                <a:gd name="connsiteX27" fmla="*/ 22979 w 28974"/>
                <a:gd name="connsiteY27" fmla="*/ 29108 h 33432"/>
                <a:gd name="connsiteX28" fmla="*/ 22511 w 28974"/>
                <a:gd name="connsiteY28" fmla="*/ 16872 h 33432"/>
                <a:gd name="connsiteX29" fmla="*/ 13551 w 28974"/>
                <a:gd name="connsiteY29" fmla="*/ 18945 h 33432"/>
                <a:gd name="connsiteX30" fmla="*/ 8759 w 28974"/>
                <a:gd name="connsiteY30" fmla="*/ 20037 h 33432"/>
                <a:gd name="connsiteX31" fmla="*/ 6597 w 28974"/>
                <a:gd name="connsiteY31" fmla="*/ 21820 h 33432"/>
                <a:gd name="connsiteX32" fmla="*/ 5839 w 28974"/>
                <a:gd name="connsiteY32" fmla="*/ 24428 h 33432"/>
                <a:gd name="connsiteX33" fmla="*/ 7511 w 28974"/>
                <a:gd name="connsiteY33" fmla="*/ 28083 h 33432"/>
                <a:gd name="connsiteX34" fmla="*/ 12370 w 28974"/>
                <a:gd name="connsiteY34" fmla="*/ 29554 h 33432"/>
                <a:gd name="connsiteX35" fmla="*/ 18009 w 28974"/>
                <a:gd name="connsiteY35" fmla="*/ 28172 h 33432"/>
                <a:gd name="connsiteX36" fmla="*/ 21642 w 28974"/>
                <a:gd name="connsiteY36" fmla="*/ 24383 h 33432"/>
                <a:gd name="connsiteX37" fmla="*/ 22533 w 28974"/>
                <a:gd name="connsiteY37" fmla="*/ 18900 h 33432"/>
                <a:gd name="connsiteX38" fmla="*/ 22533 w 28974"/>
                <a:gd name="connsiteY38" fmla="*/ 16872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8974" h="33432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3" name="자유형: 도형 25"/>
            <p:cNvSpPr/>
            <p:nvPr/>
          </p:nvSpPr>
          <p:spPr>
            <a:xfrm>
              <a:off x="9500624" y="6611242"/>
              <a:ext cx="15602" cy="42347"/>
            </a:xfrm>
            <a:custGeom>
              <a:avLst/>
              <a:gdLst>
                <a:gd name="connsiteX0" fmla="*/ 14978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8 w 15601"/>
                <a:gd name="connsiteY13" fmla="*/ 11300 h 42347"/>
                <a:gd name="connsiteX14" fmla="*/ 14978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8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4" name="자유형: 도형 26"/>
            <p:cNvSpPr/>
            <p:nvPr/>
          </p:nvSpPr>
          <p:spPr>
            <a:xfrm>
              <a:off x="9519145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61 w 28974"/>
                <a:gd name="connsiteY11" fmla="*/ 18321 h 33432"/>
                <a:gd name="connsiteX12" fmla="*/ 8670 w 28974"/>
                <a:gd name="connsiteY12" fmla="*/ 26478 h 33432"/>
                <a:gd name="connsiteX13" fmla="*/ 15423 w 28974"/>
                <a:gd name="connsiteY13" fmla="*/ 29309 h 33432"/>
                <a:gd name="connsiteX14" fmla="*/ 20572 w 28974"/>
                <a:gd name="connsiteY14" fmla="*/ 27726 h 33432"/>
                <a:gd name="connsiteX15" fmla="*/ 23982 w 28974"/>
                <a:gd name="connsiteY15" fmla="*/ 22667 h 33432"/>
                <a:gd name="connsiteX16" fmla="*/ 5973 w 28974"/>
                <a:gd name="connsiteY16" fmla="*/ 13796 h 33432"/>
                <a:gd name="connsiteX17" fmla="*/ 24026 w 28974"/>
                <a:gd name="connsiteY17" fmla="*/ 13796 h 33432"/>
                <a:gd name="connsiteX18" fmla="*/ 21954 w 28974"/>
                <a:gd name="connsiteY18" fmla="*/ 7667 h 33432"/>
                <a:gd name="connsiteX19" fmla="*/ 15156 w 28974"/>
                <a:gd name="connsiteY19" fmla="*/ 4502 h 33432"/>
                <a:gd name="connsiteX20" fmla="*/ 8804 w 28974"/>
                <a:gd name="connsiteY20" fmla="*/ 7021 h 33432"/>
                <a:gd name="connsiteX21" fmla="*/ 5973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5" name="자유형: 도형 27"/>
            <p:cNvSpPr/>
            <p:nvPr/>
          </p:nvSpPr>
          <p:spPr>
            <a:xfrm>
              <a:off x="9553603" y="6621807"/>
              <a:ext cx="26746" cy="44576"/>
            </a:xfrm>
            <a:custGeom>
              <a:avLst/>
              <a:gdLst>
                <a:gd name="connsiteX0" fmla="*/ 1070 w 26745"/>
                <a:gd name="connsiteY0" fmla="*/ 35750 h 44576"/>
                <a:gd name="connsiteX1" fmla="*/ 6397 w 26745"/>
                <a:gd name="connsiteY1" fmla="*/ 36552 h 44576"/>
                <a:gd name="connsiteX2" fmla="*/ 8269 w 26745"/>
                <a:gd name="connsiteY2" fmla="*/ 40141 h 44576"/>
                <a:gd name="connsiteX3" fmla="*/ 13841 w 26745"/>
                <a:gd name="connsiteY3" fmla="*/ 41656 h 44576"/>
                <a:gd name="connsiteX4" fmla="*/ 19725 w 26745"/>
                <a:gd name="connsiteY4" fmla="*/ 40141 h 44576"/>
                <a:gd name="connsiteX5" fmla="*/ 22533 w 26745"/>
                <a:gd name="connsiteY5" fmla="*/ 35884 h 44576"/>
                <a:gd name="connsiteX6" fmla="*/ 22934 w 26745"/>
                <a:gd name="connsiteY6" fmla="*/ 28841 h 44576"/>
                <a:gd name="connsiteX7" fmla="*/ 13975 w 26745"/>
                <a:gd name="connsiteY7" fmla="*/ 33075 h 44576"/>
                <a:gd name="connsiteX8" fmla="*/ 3655 w 26745"/>
                <a:gd name="connsiteY8" fmla="*/ 28261 h 44576"/>
                <a:gd name="connsiteX9" fmla="*/ 0 w 26745"/>
                <a:gd name="connsiteY9" fmla="*/ 16716 h 44576"/>
                <a:gd name="connsiteX10" fmla="*/ 1672 w 26745"/>
                <a:gd name="connsiteY10" fmla="*/ 8180 h 44576"/>
                <a:gd name="connsiteX11" fmla="*/ 6530 w 26745"/>
                <a:gd name="connsiteY11" fmla="*/ 2140 h 44576"/>
                <a:gd name="connsiteX12" fmla="*/ 13997 w 26745"/>
                <a:gd name="connsiteY12" fmla="*/ 0 h 44576"/>
                <a:gd name="connsiteX13" fmla="*/ 23447 w 26745"/>
                <a:gd name="connsiteY13" fmla="*/ 4636 h 44576"/>
                <a:gd name="connsiteX14" fmla="*/ 23447 w 26745"/>
                <a:gd name="connsiteY14" fmla="*/ 736 h 44576"/>
                <a:gd name="connsiteX15" fmla="*/ 28506 w 26745"/>
                <a:gd name="connsiteY15" fmla="*/ 736 h 44576"/>
                <a:gd name="connsiteX16" fmla="*/ 28506 w 26745"/>
                <a:gd name="connsiteY16" fmla="*/ 28707 h 44576"/>
                <a:gd name="connsiteX17" fmla="*/ 26968 w 26745"/>
                <a:gd name="connsiteY17" fmla="*/ 39405 h 44576"/>
                <a:gd name="connsiteX18" fmla="*/ 22087 w 26745"/>
                <a:gd name="connsiteY18" fmla="*/ 44376 h 44576"/>
                <a:gd name="connsiteX19" fmla="*/ 13885 w 26745"/>
                <a:gd name="connsiteY19" fmla="*/ 46203 h 44576"/>
                <a:gd name="connsiteX20" fmla="*/ 4524 w 26745"/>
                <a:gd name="connsiteY20" fmla="*/ 43595 h 44576"/>
                <a:gd name="connsiteX21" fmla="*/ 1070 w 26745"/>
                <a:gd name="connsiteY21" fmla="*/ 35750 h 44576"/>
                <a:gd name="connsiteX22" fmla="*/ 5594 w 26745"/>
                <a:gd name="connsiteY22" fmla="*/ 16315 h 44576"/>
                <a:gd name="connsiteX23" fmla="*/ 8113 w 26745"/>
                <a:gd name="connsiteY23" fmla="*/ 25609 h 44576"/>
                <a:gd name="connsiteX24" fmla="*/ 14443 w 26745"/>
                <a:gd name="connsiteY24" fmla="*/ 28529 h 44576"/>
                <a:gd name="connsiteX25" fmla="*/ 20772 w 26745"/>
                <a:gd name="connsiteY25" fmla="*/ 25609 h 44576"/>
                <a:gd name="connsiteX26" fmla="*/ 23335 w 26745"/>
                <a:gd name="connsiteY26" fmla="*/ 16493 h 44576"/>
                <a:gd name="connsiteX27" fmla="*/ 20705 w 26745"/>
                <a:gd name="connsiteY27" fmla="*/ 7533 h 44576"/>
                <a:gd name="connsiteX28" fmla="*/ 14353 w 26745"/>
                <a:gd name="connsiteY28" fmla="*/ 4524 h 44576"/>
                <a:gd name="connsiteX29" fmla="*/ 8135 w 26745"/>
                <a:gd name="connsiteY29" fmla="*/ 7489 h 44576"/>
                <a:gd name="connsiteX30" fmla="*/ 5594 w 26745"/>
                <a:gd name="connsiteY30" fmla="*/ 1631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45" h="44576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6" name="자유형: 도형 28"/>
            <p:cNvSpPr/>
            <p:nvPr/>
          </p:nvSpPr>
          <p:spPr>
            <a:xfrm>
              <a:off x="9587258" y="6622565"/>
              <a:ext cx="28974" cy="44576"/>
            </a:xfrm>
            <a:custGeom>
              <a:avLst/>
              <a:gdLst>
                <a:gd name="connsiteX0" fmla="*/ 2853 w 28974"/>
                <a:gd name="connsiteY0" fmla="*/ 44777 h 44576"/>
                <a:gd name="connsiteX1" fmla="*/ 2251 w 28974"/>
                <a:gd name="connsiteY1" fmla="*/ 39628 h 44576"/>
                <a:gd name="connsiteX2" fmla="*/ 5394 w 28974"/>
                <a:gd name="connsiteY2" fmla="*/ 40118 h 44576"/>
                <a:gd name="connsiteX3" fmla="*/ 8313 w 28974"/>
                <a:gd name="connsiteY3" fmla="*/ 39517 h 44576"/>
                <a:gd name="connsiteX4" fmla="*/ 10119 w 28974"/>
                <a:gd name="connsiteY4" fmla="*/ 37823 h 44576"/>
                <a:gd name="connsiteX5" fmla="*/ 11790 w 28974"/>
                <a:gd name="connsiteY5" fmla="*/ 33744 h 44576"/>
                <a:gd name="connsiteX6" fmla="*/ 12281 w 28974"/>
                <a:gd name="connsiteY6" fmla="*/ 32407 h 44576"/>
                <a:gd name="connsiteX7" fmla="*/ 0 w 28974"/>
                <a:gd name="connsiteY7" fmla="*/ 0 h 44576"/>
                <a:gd name="connsiteX8" fmla="*/ 5906 w 28974"/>
                <a:gd name="connsiteY8" fmla="*/ 0 h 44576"/>
                <a:gd name="connsiteX9" fmla="*/ 12637 w 28974"/>
                <a:gd name="connsiteY9" fmla="*/ 18744 h 44576"/>
                <a:gd name="connsiteX10" fmla="*/ 14978 w 28974"/>
                <a:gd name="connsiteY10" fmla="*/ 26233 h 44576"/>
                <a:gd name="connsiteX11" fmla="*/ 17229 w 28974"/>
                <a:gd name="connsiteY11" fmla="*/ 18856 h 44576"/>
                <a:gd name="connsiteX12" fmla="*/ 24138 w 28974"/>
                <a:gd name="connsiteY12" fmla="*/ 0 h 44576"/>
                <a:gd name="connsiteX13" fmla="*/ 29621 w 28974"/>
                <a:gd name="connsiteY13" fmla="*/ 0 h 44576"/>
                <a:gd name="connsiteX14" fmla="*/ 17318 w 28974"/>
                <a:gd name="connsiteY14" fmla="*/ 32897 h 44576"/>
                <a:gd name="connsiteX15" fmla="*/ 14242 w 28974"/>
                <a:gd name="connsiteY15" fmla="*/ 40230 h 44576"/>
                <a:gd name="connsiteX16" fmla="*/ 10899 w 28974"/>
                <a:gd name="connsiteY16" fmla="*/ 44197 h 44576"/>
                <a:gd name="connsiteX17" fmla="*/ 6397 w 28974"/>
                <a:gd name="connsiteY17" fmla="*/ 45468 h 44576"/>
                <a:gd name="connsiteX18" fmla="*/ 2853 w 28974"/>
                <a:gd name="connsiteY18" fmla="*/ 4477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44576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7" name="자유형: 도형 29"/>
            <p:cNvSpPr/>
            <p:nvPr/>
          </p:nvSpPr>
          <p:spPr>
            <a:xfrm>
              <a:off x="8964130" y="6504683"/>
              <a:ext cx="86923" cy="91381"/>
            </a:xfrm>
            <a:custGeom>
              <a:avLst/>
              <a:gdLst>
                <a:gd name="connsiteX0" fmla="*/ 62562 w 86923"/>
                <a:gd name="connsiteY0" fmla="*/ 92518 h 91381"/>
                <a:gd name="connsiteX1" fmla="*/ 42102 w 86923"/>
                <a:gd name="connsiteY1" fmla="*/ 92518 h 91381"/>
                <a:gd name="connsiteX2" fmla="*/ 42102 w 86923"/>
                <a:gd name="connsiteY2" fmla="*/ 83112 h 91381"/>
                <a:gd name="connsiteX3" fmla="*/ 8581 w 86923"/>
                <a:gd name="connsiteY3" fmla="*/ 83112 h 91381"/>
                <a:gd name="connsiteX4" fmla="*/ 2340 w 86923"/>
                <a:gd name="connsiteY4" fmla="*/ 80950 h 91381"/>
                <a:gd name="connsiteX5" fmla="*/ 0 w 86923"/>
                <a:gd name="connsiteY5" fmla="*/ 75222 h 91381"/>
                <a:gd name="connsiteX6" fmla="*/ 0 w 86923"/>
                <a:gd name="connsiteY6" fmla="*/ 1872 h 91381"/>
                <a:gd name="connsiteX7" fmla="*/ 20438 w 86923"/>
                <a:gd name="connsiteY7" fmla="*/ 1872 h 91381"/>
                <a:gd name="connsiteX8" fmla="*/ 20438 w 86923"/>
                <a:gd name="connsiteY8" fmla="*/ 69940 h 91381"/>
                <a:gd name="connsiteX9" fmla="*/ 42102 w 86923"/>
                <a:gd name="connsiteY9" fmla="*/ 69940 h 91381"/>
                <a:gd name="connsiteX10" fmla="*/ 42102 w 86923"/>
                <a:gd name="connsiteY10" fmla="*/ 49814 h 91381"/>
                <a:gd name="connsiteX11" fmla="*/ 25743 w 86923"/>
                <a:gd name="connsiteY11" fmla="*/ 49814 h 91381"/>
                <a:gd name="connsiteX12" fmla="*/ 25743 w 86923"/>
                <a:gd name="connsiteY12" fmla="*/ 36642 h 91381"/>
                <a:gd name="connsiteX13" fmla="*/ 42102 w 86923"/>
                <a:gd name="connsiteY13" fmla="*/ 36642 h 91381"/>
                <a:gd name="connsiteX14" fmla="*/ 42102 w 86923"/>
                <a:gd name="connsiteY14" fmla="*/ 0 h 91381"/>
                <a:gd name="connsiteX15" fmla="*/ 62540 w 86923"/>
                <a:gd name="connsiteY15" fmla="*/ 0 h 91381"/>
                <a:gd name="connsiteX16" fmla="*/ 62540 w 86923"/>
                <a:gd name="connsiteY16" fmla="*/ 92518 h 91381"/>
                <a:gd name="connsiteX17" fmla="*/ 87302 w 86923"/>
                <a:gd name="connsiteY17" fmla="*/ 92518 h 91381"/>
                <a:gd name="connsiteX18" fmla="*/ 66842 w 86923"/>
                <a:gd name="connsiteY18" fmla="*/ 92518 h 91381"/>
                <a:gd name="connsiteX19" fmla="*/ 66842 w 86923"/>
                <a:gd name="connsiteY19" fmla="*/ 0 h 91381"/>
                <a:gd name="connsiteX20" fmla="*/ 87280 w 86923"/>
                <a:gd name="connsiteY20" fmla="*/ 0 h 91381"/>
                <a:gd name="connsiteX21" fmla="*/ 87280 w 86923"/>
                <a:gd name="connsiteY21" fmla="*/ 92518 h 9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923" h="91381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8" name="자유형: 도형 30"/>
            <p:cNvSpPr/>
            <p:nvPr/>
          </p:nvSpPr>
          <p:spPr>
            <a:xfrm>
              <a:off x="9062665" y="6505798"/>
              <a:ext cx="93609" cy="89152"/>
            </a:xfrm>
            <a:custGeom>
              <a:avLst/>
              <a:gdLst>
                <a:gd name="connsiteX0" fmla="*/ 57458 w 93609"/>
                <a:gd name="connsiteY0" fmla="*/ 77295 h 89152"/>
                <a:gd name="connsiteX1" fmla="*/ 95081 w 93609"/>
                <a:gd name="connsiteY1" fmla="*/ 77295 h 89152"/>
                <a:gd name="connsiteX2" fmla="*/ 95081 w 93609"/>
                <a:gd name="connsiteY2" fmla="*/ 90467 h 89152"/>
                <a:gd name="connsiteX3" fmla="*/ 0 w 93609"/>
                <a:gd name="connsiteY3" fmla="*/ 90467 h 89152"/>
                <a:gd name="connsiteX4" fmla="*/ 0 w 93609"/>
                <a:gd name="connsiteY4" fmla="*/ 77295 h 89152"/>
                <a:gd name="connsiteX5" fmla="*/ 36998 w 93609"/>
                <a:gd name="connsiteY5" fmla="*/ 77295 h 89152"/>
                <a:gd name="connsiteX6" fmla="*/ 36998 w 93609"/>
                <a:gd name="connsiteY6" fmla="*/ 59242 h 89152"/>
                <a:gd name="connsiteX7" fmla="*/ 57436 w 93609"/>
                <a:gd name="connsiteY7" fmla="*/ 59242 h 89152"/>
                <a:gd name="connsiteX8" fmla="*/ 57436 w 93609"/>
                <a:gd name="connsiteY8" fmla="*/ 77295 h 89152"/>
                <a:gd name="connsiteX9" fmla="*/ 76113 w 93609"/>
                <a:gd name="connsiteY9" fmla="*/ 8247 h 89152"/>
                <a:gd name="connsiteX10" fmla="*/ 87725 w 93609"/>
                <a:gd name="connsiteY10" fmla="*/ 28105 h 89152"/>
                <a:gd name="connsiteX11" fmla="*/ 76113 w 93609"/>
                <a:gd name="connsiteY11" fmla="*/ 48075 h 89152"/>
                <a:gd name="connsiteX12" fmla="*/ 48164 w 93609"/>
                <a:gd name="connsiteY12" fmla="*/ 56411 h 89152"/>
                <a:gd name="connsiteX13" fmla="*/ 20304 w 93609"/>
                <a:gd name="connsiteY13" fmla="*/ 48075 h 89152"/>
                <a:gd name="connsiteX14" fmla="*/ 8804 w 93609"/>
                <a:gd name="connsiteY14" fmla="*/ 28105 h 89152"/>
                <a:gd name="connsiteX15" fmla="*/ 20304 w 93609"/>
                <a:gd name="connsiteY15" fmla="*/ 8247 h 89152"/>
                <a:gd name="connsiteX16" fmla="*/ 48164 w 93609"/>
                <a:gd name="connsiteY16" fmla="*/ 0 h 89152"/>
                <a:gd name="connsiteX17" fmla="*/ 76113 w 93609"/>
                <a:gd name="connsiteY17" fmla="*/ 8247 h 89152"/>
                <a:gd name="connsiteX18" fmla="*/ 34836 w 93609"/>
                <a:gd name="connsiteY18" fmla="*/ 17563 h 89152"/>
                <a:gd name="connsiteX19" fmla="*/ 29242 w 93609"/>
                <a:gd name="connsiteY19" fmla="*/ 28217 h 89152"/>
                <a:gd name="connsiteX20" fmla="*/ 34836 w 93609"/>
                <a:gd name="connsiteY20" fmla="*/ 38781 h 89152"/>
                <a:gd name="connsiteX21" fmla="*/ 48253 w 93609"/>
                <a:gd name="connsiteY21" fmla="*/ 43261 h 89152"/>
                <a:gd name="connsiteX22" fmla="*/ 61671 w 93609"/>
                <a:gd name="connsiteY22" fmla="*/ 38781 h 89152"/>
                <a:gd name="connsiteX23" fmla="*/ 67265 w 93609"/>
                <a:gd name="connsiteY23" fmla="*/ 28217 h 89152"/>
                <a:gd name="connsiteX24" fmla="*/ 61671 w 93609"/>
                <a:gd name="connsiteY24" fmla="*/ 17563 h 89152"/>
                <a:gd name="connsiteX25" fmla="*/ 48253 w 93609"/>
                <a:gd name="connsiteY25" fmla="*/ 13172 h 89152"/>
                <a:gd name="connsiteX26" fmla="*/ 34836 w 93609"/>
                <a:gd name="connsiteY26" fmla="*/ 17563 h 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3609" h="89152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9" name="자유형: 도형 31"/>
            <p:cNvSpPr/>
            <p:nvPr/>
          </p:nvSpPr>
          <p:spPr>
            <a:xfrm>
              <a:off x="9199737" y="6496303"/>
              <a:ext cx="86923" cy="104754"/>
            </a:xfrm>
            <a:custGeom>
              <a:avLst/>
              <a:gdLst>
                <a:gd name="connsiteX0" fmla="*/ 55876 w 86923"/>
                <a:gd name="connsiteY0" fmla="*/ 95772 h 104753"/>
                <a:gd name="connsiteX1" fmla="*/ 8960 w 86923"/>
                <a:gd name="connsiteY1" fmla="*/ 95772 h 104753"/>
                <a:gd name="connsiteX2" fmla="*/ 2452 w 86923"/>
                <a:gd name="connsiteY2" fmla="*/ 93320 h 104753"/>
                <a:gd name="connsiteX3" fmla="*/ 0 w 86923"/>
                <a:gd name="connsiteY3" fmla="*/ 86812 h 104753"/>
                <a:gd name="connsiteX4" fmla="*/ 0 w 86923"/>
                <a:gd name="connsiteY4" fmla="*/ 3834 h 104753"/>
                <a:gd name="connsiteX5" fmla="*/ 21330 w 86923"/>
                <a:gd name="connsiteY5" fmla="*/ 3834 h 104753"/>
                <a:gd name="connsiteX6" fmla="*/ 21330 w 86923"/>
                <a:gd name="connsiteY6" fmla="*/ 33276 h 104753"/>
                <a:gd name="connsiteX7" fmla="*/ 34546 w 86923"/>
                <a:gd name="connsiteY7" fmla="*/ 33276 h 104753"/>
                <a:gd name="connsiteX8" fmla="*/ 34546 w 86923"/>
                <a:gd name="connsiteY8" fmla="*/ 3834 h 104753"/>
                <a:gd name="connsiteX9" fmla="*/ 55876 w 86923"/>
                <a:gd name="connsiteY9" fmla="*/ 3834 h 104753"/>
                <a:gd name="connsiteX10" fmla="*/ 55876 w 86923"/>
                <a:gd name="connsiteY10" fmla="*/ 95772 h 104753"/>
                <a:gd name="connsiteX11" fmla="*/ 21330 w 86923"/>
                <a:gd name="connsiteY11" fmla="*/ 80839 h 104753"/>
                <a:gd name="connsiteX12" fmla="*/ 34546 w 86923"/>
                <a:gd name="connsiteY12" fmla="*/ 80839 h 104753"/>
                <a:gd name="connsiteX13" fmla="*/ 34546 w 86923"/>
                <a:gd name="connsiteY13" fmla="*/ 48209 h 104753"/>
                <a:gd name="connsiteX14" fmla="*/ 21330 w 86923"/>
                <a:gd name="connsiteY14" fmla="*/ 48209 h 104753"/>
                <a:gd name="connsiteX15" fmla="*/ 21330 w 86923"/>
                <a:gd name="connsiteY15" fmla="*/ 80839 h 104753"/>
                <a:gd name="connsiteX16" fmla="*/ 87458 w 86923"/>
                <a:gd name="connsiteY16" fmla="*/ 104954 h 104753"/>
                <a:gd name="connsiteX17" fmla="*/ 66128 w 86923"/>
                <a:gd name="connsiteY17" fmla="*/ 104954 h 104753"/>
                <a:gd name="connsiteX18" fmla="*/ 66128 w 86923"/>
                <a:gd name="connsiteY18" fmla="*/ 0 h 104753"/>
                <a:gd name="connsiteX19" fmla="*/ 87458 w 86923"/>
                <a:gd name="connsiteY19" fmla="*/ 0 h 104753"/>
                <a:gd name="connsiteX20" fmla="*/ 87458 w 86923"/>
                <a:gd name="connsiteY20" fmla="*/ 104954 h 10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6923" h="10475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0" name="자유형: 도형 36"/>
            <p:cNvSpPr/>
            <p:nvPr/>
          </p:nvSpPr>
          <p:spPr>
            <a:xfrm>
              <a:off x="9304223" y="6496526"/>
              <a:ext cx="93609" cy="100296"/>
            </a:xfrm>
            <a:custGeom>
              <a:avLst/>
              <a:gdLst>
                <a:gd name="connsiteX0" fmla="*/ 72547 w 93609"/>
                <a:gd name="connsiteY0" fmla="*/ 72302 h 100296"/>
                <a:gd name="connsiteX1" fmla="*/ 53981 w 93609"/>
                <a:gd name="connsiteY1" fmla="*/ 72302 h 100296"/>
                <a:gd name="connsiteX2" fmla="*/ 53981 w 93609"/>
                <a:gd name="connsiteY2" fmla="*/ 36686 h 100296"/>
                <a:gd name="connsiteX3" fmla="*/ 49925 w 93609"/>
                <a:gd name="connsiteY3" fmla="*/ 36686 h 100296"/>
                <a:gd name="connsiteX4" fmla="*/ 42236 w 93609"/>
                <a:gd name="connsiteY4" fmla="*/ 53647 h 100296"/>
                <a:gd name="connsiteX5" fmla="*/ 25809 w 93609"/>
                <a:gd name="connsiteY5" fmla="*/ 59955 h 100296"/>
                <a:gd name="connsiteX6" fmla="*/ 8001 w 93609"/>
                <a:gd name="connsiteY6" fmla="*/ 51352 h 100296"/>
                <a:gd name="connsiteX7" fmla="*/ 0 w 93609"/>
                <a:gd name="connsiteY7" fmla="*/ 29443 h 100296"/>
                <a:gd name="connsiteX8" fmla="*/ 8001 w 93609"/>
                <a:gd name="connsiteY8" fmla="*/ 7979 h 100296"/>
                <a:gd name="connsiteX9" fmla="*/ 25809 w 93609"/>
                <a:gd name="connsiteY9" fmla="*/ 22 h 100296"/>
                <a:gd name="connsiteX10" fmla="*/ 42013 w 93609"/>
                <a:gd name="connsiteY10" fmla="*/ 5238 h 100296"/>
                <a:gd name="connsiteX11" fmla="*/ 49903 w 93609"/>
                <a:gd name="connsiteY11" fmla="*/ 21775 h 100296"/>
                <a:gd name="connsiteX12" fmla="*/ 53959 w 93609"/>
                <a:gd name="connsiteY12" fmla="*/ 21775 h 100296"/>
                <a:gd name="connsiteX13" fmla="*/ 53959 w 93609"/>
                <a:gd name="connsiteY13" fmla="*/ 0 h 100296"/>
                <a:gd name="connsiteX14" fmla="*/ 72525 w 93609"/>
                <a:gd name="connsiteY14" fmla="*/ 0 h 100296"/>
                <a:gd name="connsiteX15" fmla="*/ 72525 w 93609"/>
                <a:gd name="connsiteY15" fmla="*/ 72302 h 100296"/>
                <a:gd name="connsiteX16" fmla="*/ 12414 w 93609"/>
                <a:gd name="connsiteY16" fmla="*/ 62273 h 100296"/>
                <a:gd name="connsiteX17" fmla="*/ 33744 w 93609"/>
                <a:gd name="connsiteY17" fmla="*/ 62273 h 100296"/>
                <a:gd name="connsiteX18" fmla="*/ 33744 w 93609"/>
                <a:gd name="connsiteY18" fmla="*/ 87436 h 100296"/>
                <a:gd name="connsiteX19" fmla="*/ 95593 w 93609"/>
                <a:gd name="connsiteY19" fmla="*/ 87436 h 100296"/>
                <a:gd name="connsiteX20" fmla="*/ 95593 w 93609"/>
                <a:gd name="connsiteY20" fmla="*/ 102369 h 100296"/>
                <a:gd name="connsiteX21" fmla="*/ 21374 w 93609"/>
                <a:gd name="connsiteY21" fmla="*/ 102369 h 100296"/>
                <a:gd name="connsiteX22" fmla="*/ 14866 w 93609"/>
                <a:gd name="connsiteY22" fmla="*/ 99917 h 100296"/>
                <a:gd name="connsiteX23" fmla="*/ 12414 w 93609"/>
                <a:gd name="connsiteY23" fmla="*/ 93409 h 100296"/>
                <a:gd name="connsiteX24" fmla="*/ 12414 w 93609"/>
                <a:gd name="connsiteY24" fmla="*/ 62273 h 100296"/>
                <a:gd name="connsiteX25" fmla="*/ 21263 w 93609"/>
                <a:gd name="connsiteY25" fmla="*/ 19301 h 100296"/>
                <a:gd name="connsiteX26" fmla="*/ 19457 w 93609"/>
                <a:gd name="connsiteY26" fmla="*/ 29955 h 100296"/>
                <a:gd name="connsiteX27" fmla="*/ 21263 w 93609"/>
                <a:gd name="connsiteY27" fmla="*/ 40497 h 100296"/>
                <a:gd name="connsiteX28" fmla="*/ 25854 w 93609"/>
                <a:gd name="connsiteY28" fmla="*/ 44977 h 100296"/>
                <a:gd name="connsiteX29" fmla="*/ 30869 w 93609"/>
                <a:gd name="connsiteY29" fmla="*/ 40497 h 100296"/>
                <a:gd name="connsiteX30" fmla="*/ 32897 w 93609"/>
                <a:gd name="connsiteY30" fmla="*/ 29955 h 100296"/>
                <a:gd name="connsiteX31" fmla="*/ 30869 w 93609"/>
                <a:gd name="connsiteY31" fmla="*/ 19301 h 100296"/>
                <a:gd name="connsiteX32" fmla="*/ 25854 w 93609"/>
                <a:gd name="connsiteY32" fmla="*/ 14911 h 100296"/>
                <a:gd name="connsiteX33" fmla="*/ 21263 w 93609"/>
                <a:gd name="connsiteY33" fmla="*/ 19301 h 100296"/>
                <a:gd name="connsiteX34" fmla="*/ 94100 w 93609"/>
                <a:gd name="connsiteY34" fmla="*/ 72302 h 100296"/>
                <a:gd name="connsiteX35" fmla="*/ 75534 w 93609"/>
                <a:gd name="connsiteY35" fmla="*/ 72302 h 100296"/>
                <a:gd name="connsiteX36" fmla="*/ 75534 w 93609"/>
                <a:gd name="connsiteY36" fmla="*/ 0 h 100296"/>
                <a:gd name="connsiteX37" fmla="*/ 94100 w 93609"/>
                <a:gd name="connsiteY37" fmla="*/ 0 h 100296"/>
                <a:gd name="connsiteX38" fmla="*/ 94100 w 93609"/>
                <a:gd name="connsiteY38" fmla="*/ 72302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609" h="100296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1" name="자유형: 도형 38"/>
            <p:cNvSpPr/>
            <p:nvPr/>
          </p:nvSpPr>
          <p:spPr>
            <a:xfrm>
              <a:off x="9413701" y="6496526"/>
              <a:ext cx="93609" cy="102525"/>
            </a:xfrm>
            <a:custGeom>
              <a:avLst/>
              <a:gdLst>
                <a:gd name="connsiteX0" fmla="*/ 71232 w 93609"/>
                <a:gd name="connsiteY0" fmla="*/ 104509 h 102525"/>
                <a:gd name="connsiteX1" fmla="*/ 52042 w 93609"/>
                <a:gd name="connsiteY1" fmla="*/ 104509 h 102525"/>
                <a:gd name="connsiteX2" fmla="*/ 52042 w 93609"/>
                <a:gd name="connsiteY2" fmla="*/ 52890 h 102525"/>
                <a:gd name="connsiteX3" fmla="*/ 47563 w 93609"/>
                <a:gd name="connsiteY3" fmla="*/ 52890 h 102525"/>
                <a:gd name="connsiteX4" fmla="*/ 40408 w 93609"/>
                <a:gd name="connsiteY4" fmla="*/ 84449 h 102525"/>
                <a:gd name="connsiteX5" fmla="*/ 24093 w 93609"/>
                <a:gd name="connsiteY5" fmla="*/ 92986 h 102525"/>
                <a:gd name="connsiteX6" fmla="*/ 7244 w 93609"/>
                <a:gd name="connsiteY6" fmla="*/ 82600 h 102525"/>
                <a:gd name="connsiteX7" fmla="*/ 0 w 93609"/>
                <a:gd name="connsiteY7" fmla="*/ 48075 h 102525"/>
                <a:gd name="connsiteX8" fmla="*/ 7244 w 93609"/>
                <a:gd name="connsiteY8" fmla="*/ 13462 h 102525"/>
                <a:gd name="connsiteX9" fmla="*/ 24093 w 93609"/>
                <a:gd name="connsiteY9" fmla="*/ 3187 h 102525"/>
                <a:gd name="connsiteX10" fmla="*/ 39873 w 93609"/>
                <a:gd name="connsiteY10" fmla="*/ 11077 h 102525"/>
                <a:gd name="connsiteX11" fmla="*/ 47563 w 93609"/>
                <a:gd name="connsiteY11" fmla="*/ 37957 h 102525"/>
                <a:gd name="connsiteX12" fmla="*/ 52042 w 93609"/>
                <a:gd name="connsiteY12" fmla="*/ 37957 h 102525"/>
                <a:gd name="connsiteX13" fmla="*/ 52042 w 93609"/>
                <a:gd name="connsiteY13" fmla="*/ 0 h 102525"/>
                <a:gd name="connsiteX14" fmla="*/ 71232 w 93609"/>
                <a:gd name="connsiteY14" fmla="*/ 0 h 102525"/>
                <a:gd name="connsiteX15" fmla="*/ 71232 w 93609"/>
                <a:gd name="connsiteY15" fmla="*/ 104509 h 102525"/>
                <a:gd name="connsiteX16" fmla="*/ 20349 w 93609"/>
                <a:gd name="connsiteY16" fmla="*/ 24584 h 102525"/>
                <a:gd name="connsiteX17" fmla="*/ 18744 w 93609"/>
                <a:gd name="connsiteY17" fmla="*/ 48098 h 102525"/>
                <a:gd name="connsiteX18" fmla="*/ 20349 w 93609"/>
                <a:gd name="connsiteY18" fmla="*/ 71612 h 102525"/>
                <a:gd name="connsiteX19" fmla="*/ 24071 w 93609"/>
                <a:gd name="connsiteY19" fmla="*/ 78075 h 102525"/>
                <a:gd name="connsiteX20" fmla="*/ 28016 w 93609"/>
                <a:gd name="connsiteY20" fmla="*/ 71612 h 102525"/>
                <a:gd name="connsiteX21" fmla="*/ 29621 w 93609"/>
                <a:gd name="connsiteY21" fmla="*/ 48098 h 102525"/>
                <a:gd name="connsiteX22" fmla="*/ 28016 w 93609"/>
                <a:gd name="connsiteY22" fmla="*/ 24584 h 102525"/>
                <a:gd name="connsiteX23" fmla="*/ 24071 w 93609"/>
                <a:gd name="connsiteY23" fmla="*/ 18142 h 102525"/>
                <a:gd name="connsiteX24" fmla="*/ 20349 w 93609"/>
                <a:gd name="connsiteY24" fmla="*/ 24584 h 102525"/>
                <a:gd name="connsiteX25" fmla="*/ 93832 w 93609"/>
                <a:gd name="connsiteY25" fmla="*/ 104509 h 102525"/>
                <a:gd name="connsiteX26" fmla="*/ 74642 w 93609"/>
                <a:gd name="connsiteY26" fmla="*/ 104509 h 102525"/>
                <a:gd name="connsiteX27" fmla="*/ 74642 w 93609"/>
                <a:gd name="connsiteY27" fmla="*/ 0 h 102525"/>
                <a:gd name="connsiteX28" fmla="*/ 93832 w 93609"/>
                <a:gd name="connsiteY28" fmla="*/ 0 h 102525"/>
                <a:gd name="connsiteX29" fmla="*/ 93832 w 93609"/>
                <a:gd name="connsiteY29" fmla="*/ 104509 h 10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3609" h="102525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2" name="자유형: 도형 39"/>
            <p:cNvSpPr/>
            <p:nvPr/>
          </p:nvSpPr>
          <p:spPr>
            <a:xfrm>
              <a:off x="9520327" y="6498822"/>
              <a:ext cx="98067" cy="100296"/>
            </a:xfrm>
            <a:custGeom>
              <a:avLst/>
              <a:gdLst>
                <a:gd name="connsiteX0" fmla="*/ 0 w 98067"/>
                <a:gd name="connsiteY0" fmla="*/ 86210 h 100296"/>
                <a:gd name="connsiteX1" fmla="*/ 98335 w 98067"/>
                <a:gd name="connsiteY1" fmla="*/ 86210 h 100296"/>
                <a:gd name="connsiteX2" fmla="*/ 98335 w 98067"/>
                <a:gd name="connsiteY2" fmla="*/ 101143 h 100296"/>
                <a:gd name="connsiteX3" fmla="*/ 0 w 98067"/>
                <a:gd name="connsiteY3" fmla="*/ 101143 h 100296"/>
                <a:gd name="connsiteX4" fmla="*/ 0 w 98067"/>
                <a:gd name="connsiteY4" fmla="*/ 86210 h 100296"/>
                <a:gd name="connsiteX5" fmla="*/ 70831 w 98067"/>
                <a:gd name="connsiteY5" fmla="*/ 33744 h 100296"/>
                <a:gd name="connsiteX6" fmla="*/ 97710 w 98067"/>
                <a:gd name="connsiteY6" fmla="*/ 52511 h 100296"/>
                <a:gd name="connsiteX7" fmla="*/ 86188 w 98067"/>
                <a:gd name="connsiteY7" fmla="*/ 65727 h 100296"/>
                <a:gd name="connsiteX8" fmla="*/ 65504 w 98067"/>
                <a:gd name="connsiteY8" fmla="*/ 56456 h 100296"/>
                <a:gd name="connsiteX9" fmla="*/ 49301 w 98067"/>
                <a:gd name="connsiteY9" fmla="*/ 40988 h 100296"/>
                <a:gd name="connsiteX10" fmla="*/ 32674 w 98067"/>
                <a:gd name="connsiteY10" fmla="*/ 56768 h 100296"/>
                <a:gd name="connsiteX11" fmla="*/ 12414 w 98067"/>
                <a:gd name="connsiteY11" fmla="*/ 65505 h 100296"/>
                <a:gd name="connsiteX12" fmla="*/ 245 w 98067"/>
                <a:gd name="connsiteY12" fmla="*/ 52488 h 100296"/>
                <a:gd name="connsiteX13" fmla="*/ 27436 w 98067"/>
                <a:gd name="connsiteY13" fmla="*/ 33922 h 100296"/>
                <a:gd name="connsiteX14" fmla="*/ 38425 w 98067"/>
                <a:gd name="connsiteY14" fmla="*/ 0 h 100296"/>
                <a:gd name="connsiteX15" fmla="*/ 59754 w 98067"/>
                <a:gd name="connsiteY15" fmla="*/ 0 h 100296"/>
                <a:gd name="connsiteX16" fmla="*/ 70831 w 98067"/>
                <a:gd name="connsiteY16" fmla="*/ 33744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067" h="100296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92A18-C193-68A7-B167-24A650EE0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591BD-0AD4-B2A6-C4B8-F4C33AEF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E2E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지연 어플리케이션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70A49-ACB1-0192-0FD8-F1D14B75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지연 어플리케이션 </a:t>
            </a:r>
            <a:r>
              <a:rPr lang="en-US" altLang="ko-KR" dirty="0"/>
              <a:t>&gt; </a:t>
            </a:r>
            <a:r>
              <a:rPr lang="ko-KR" altLang="en-US" dirty="0"/>
              <a:t>쿼리 지연</a:t>
            </a:r>
            <a:br>
              <a:rPr lang="en-US" altLang="ko-KR" dirty="0"/>
            </a:br>
            <a:r>
              <a:rPr lang="ko-KR" altLang="en-US" dirty="0"/>
              <a:t>지연이 발생한 쿼리의 목록을 확인할 수 있는 페이지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4E63A2-4E35-A1EA-B4A9-F137A7FDB167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9FC1D3-D876-DA15-849F-DEA121E02123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9186DA-8D80-312D-1063-19FCEBF7BCD3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F22865-4507-D93B-826B-EDC85076CDBF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5FB135CB-4E0C-F6C0-ACD1-E8C467F7BB3F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57D200B-3553-312B-BB66-C85E63D37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03" y="2242556"/>
            <a:ext cx="6526699" cy="3560734"/>
          </a:xfrm>
          <a:prstGeom prst="rect">
            <a:avLst/>
          </a:prstGeom>
        </p:spPr>
      </p:pic>
      <p:sp>
        <p:nvSpPr>
          <p:cNvPr id="13" name="직사각형 31">
            <a:extLst>
              <a:ext uri="{FF2B5EF4-FFF2-40B4-BE49-F238E27FC236}">
                <a16:creationId xmlns:a16="http://schemas.microsoft.com/office/drawing/2014/main" id="{68B202E6-C921-E6AB-94E5-846C1B4C2A3C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</p:spTree>
    <p:extLst>
      <p:ext uri="{BB962C8B-B14F-4D97-AF65-F5344CB8AC3E}">
        <p14:creationId xmlns:p14="http://schemas.microsoft.com/office/powerpoint/2010/main" val="270730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322CD-166D-6344-5881-2B22A7BC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06590-6A29-C696-6CCC-2AD494BB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E2E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오류 어플리케이션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1A09F-82EC-F08E-2179-B1B878B5F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오류가 발생한 요청을 확인할 수 있는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749BB6-D310-ADCF-5009-DD0914AAE1BF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486442-C27F-7E28-D4DF-21AE20F12134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C2A410-43D0-A0E1-5DE5-E47D9A64B08A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C712D-27B5-FB0E-EFF9-49AEB37C5847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B62A7DA4-D58C-2989-99F8-47F7E8679614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8028B9-B64A-9BB5-E9CD-C6572B09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94" y="2216193"/>
            <a:ext cx="6551117" cy="3568301"/>
          </a:xfrm>
          <a:prstGeom prst="rect">
            <a:avLst/>
          </a:prstGeom>
        </p:spPr>
      </p:pic>
      <p:sp>
        <p:nvSpPr>
          <p:cNvPr id="12" name="직사각형 31">
            <a:extLst>
              <a:ext uri="{FF2B5EF4-FFF2-40B4-BE49-F238E27FC236}">
                <a16:creationId xmlns:a16="http://schemas.microsoft.com/office/drawing/2014/main" id="{DA783D89-A012-7028-F64D-35DF077A40BB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</p:spTree>
    <p:extLst>
      <p:ext uri="{BB962C8B-B14F-4D97-AF65-F5344CB8AC3E}">
        <p14:creationId xmlns:p14="http://schemas.microsoft.com/office/powerpoint/2010/main" val="290370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F881F-73DE-2537-705C-C26FB68A7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D7885-BF59-BCBE-363E-CF9C39E8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E2E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영향도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759F9-CD8F-4BA8-FCF9-B6C9FCA8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클래스명 또는 테이블명으로 검색하여 해당 클래스</a:t>
            </a:r>
            <a:r>
              <a:rPr lang="en-US" altLang="ko-KR" dirty="0"/>
              <a:t>/</a:t>
            </a:r>
            <a:r>
              <a:rPr lang="ko-KR" altLang="en-US" dirty="0"/>
              <a:t>테이블이 사용되는 요청을 확인하는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E2941E-5455-10B8-B343-E2A97494E891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317E81-E7EB-EF52-C356-353ED3AADEDF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610DD6-F9BF-5DB8-49F6-12059A9D7DB5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17AA2D-3723-B05C-6F51-E2AD8950D717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44407CD1-18B1-5533-5894-197FCFC09B4F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E960FB-5C82-5892-453E-328BBDFBB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4" y="2273564"/>
            <a:ext cx="6481317" cy="3534196"/>
          </a:xfrm>
          <a:prstGeom prst="rect">
            <a:avLst/>
          </a:prstGeom>
        </p:spPr>
      </p:pic>
      <p:sp>
        <p:nvSpPr>
          <p:cNvPr id="12" name="직사각형 31">
            <a:extLst>
              <a:ext uri="{FF2B5EF4-FFF2-40B4-BE49-F238E27FC236}">
                <a16:creationId xmlns:a16="http://schemas.microsoft.com/office/drawing/2014/main" id="{35F8A32B-0AB4-6800-2F93-AA85C60B3276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</p:spTree>
    <p:extLst>
      <p:ext uri="{BB962C8B-B14F-4D97-AF65-F5344CB8AC3E}">
        <p14:creationId xmlns:p14="http://schemas.microsoft.com/office/powerpoint/2010/main" val="403207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8E107-7D9D-6C75-65D7-A0224F59A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21B4C-9B04-0325-417C-5C8F91B4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E2E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시퀀스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2989D-5ECA-9878-165B-0DCC0671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요청에 대한 시퀀스 다이어그램을 통해 지연</a:t>
            </a:r>
            <a:r>
              <a:rPr lang="en-US" altLang="ko-KR" dirty="0"/>
              <a:t>, </a:t>
            </a:r>
            <a:r>
              <a:rPr lang="ko-KR" altLang="en-US" dirty="0"/>
              <a:t>오류 정보를 알기 쉽게 나타낸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F6E161-E130-5437-35CF-F70A65206CD8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03625A-BDDC-3BA8-1A5F-7051639B8BE0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F312B8-3174-1E64-BF70-EB6611AEFD63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D10AA3-6DE4-2AEE-DEF9-29FD6E7EB3D3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D1CB0D71-4285-7CAE-F523-ED01D29EE46F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353BC0-E072-F695-DF59-06FC4D320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73" y="2262022"/>
            <a:ext cx="6563359" cy="3521802"/>
          </a:xfrm>
          <a:prstGeom prst="rect">
            <a:avLst/>
          </a:prstGeom>
        </p:spPr>
      </p:pic>
      <p:sp>
        <p:nvSpPr>
          <p:cNvPr id="12" name="직사각형 31">
            <a:extLst>
              <a:ext uri="{FF2B5EF4-FFF2-40B4-BE49-F238E27FC236}">
                <a16:creationId xmlns:a16="http://schemas.microsoft.com/office/drawing/2014/main" id="{8AE28E7E-1E31-15A9-CC68-BDDC7D35F777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</p:spTree>
    <p:extLst>
      <p:ext uri="{BB962C8B-B14F-4D97-AF65-F5344CB8AC3E}">
        <p14:creationId xmlns:p14="http://schemas.microsoft.com/office/powerpoint/2010/main" val="49120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34EA8-490C-F301-3776-D2DA880C5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70BA3-C805-26A6-5F21-721F093A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배치 </a:t>
            </a:r>
            <a:r>
              <a:rPr lang="en-US" altLang="ko-KR" dirty="0"/>
              <a:t>JOB </a:t>
            </a:r>
            <a:r>
              <a:rPr lang="ko-KR" altLang="en-US" dirty="0"/>
              <a:t>실행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CF909-6A50-114E-49BD-4AD150787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배치 실행 정보를 간단하게 확인할 수 있는 </a:t>
            </a:r>
            <a:r>
              <a:rPr lang="en-US" altLang="ko-KR" dirty="0"/>
              <a:t>Job </a:t>
            </a:r>
            <a:r>
              <a:rPr lang="ko-KR" altLang="en-US" dirty="0"/>
              <a:t>실행 목록을 제공하며 배치 상태</a:t>
            </a:r>
            <a:r>
              <a:rPr lang="en-US" altLang="ko-KR" dirty="0"/>
              <a:t>, Job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생성 시간을 기준으로 검색 가능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2CD6BD-E46E-6DD9-132E-BA23D8A55085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957CB5-1E4E-E199-C93F-1CDF6F70033B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B7784B-1BA0-E62C-E22E-8C663D832B21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9FCDA7-402A-FC07-91E0-F2797824A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39" y="2267595"/>
            <a:ext cx="6474228" cy="352429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5AF1F2-5359-51C0-7B4D-A0A575B6BEED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배치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이력 클릭 시 해당 페이지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새로고침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행 클릭 시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/batch/</a:t>
            </a:r>
            <a:r>
              <a:rPr kumimoji="1" lang="en-US" altLang="ko-KR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jobDetail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페이지로 이동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Status, Job Name, </a:t>
            </a:r>
            <a:r>
              <a:rPr kumimoji="1" lang="en-US" altLang="ko-KR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createTime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검색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페이지 이동 버튼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10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페이지씩 출력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한 페이지당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10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행씩 출력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070FFBA2-0A16-7904-D1AB-AFFC957BA573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B1AFCDED-B7B2-497B-363B-FC7E208FBCF1}"/>
              </a:ext>
            </a:extLst>
          </p:cNvPr>
          <p:cNvSpPr/>
          <p:nvPr/>
        </p:nvSpPr>
        <p:spPr>
          <a:xfrm>
            <a:off x="7345604" y="405434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32031D01-4AAD-26FA-F8FF-2EFA879221F4}"/>
              </a:ext>
            </a:extLst>
          </p:cNvPr>
          <p:cNvSpPr/>
          <p:nvPr/>
        </p:nvSpPr>
        <p:spPr>
          <a:xfrm>
            <a:off x="7345603" y="344742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2FF596F3-86C8-D82E-ECC2-E5C71C099C01}"/>
              </a:ext>
            </a:extLst>
          </p:cNvPr>
          <p:cNvSpPr/>
          <p:nvPr/>
        </p:nvSpPr>
        <p:spPr>
          <a:xfrm>
            <a:off x="7351020" y="256775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직사각형 31">
            <a:extLst>
              <a:ext uri="{FF2B5EF4-FFF2-40B4-BE49-F238E27FC236}">
                <a16:creationId xmlns:a16="http://schemas.microsoft.com/office/drawing/2014/main" id="{35FBC3E3-6C56-CABF-0331-C94F15901167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</p:spTree>
    <p:extLst>
      <p:ext uri="{BB962C8B-B14F-4D97-AF65-F5344CB8AC3E}">
        <p14:creationId xmlns:p14="http://schemas.microsoft.com/office/powerpoint/2010/main" val="919238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A0F39-B562-3718-B3DC-719BFCCF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78A2-40AB-DC13-48AD-BD0CD182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배치 </a:t>
            </a:r>
            <a:r>
              <a:rPr lang="en-US" altLang="ko-KR" dirty="0"/>
              <a:t>JOB </a:t>
            </a:r>
            <a:r>
              <a:rPr lang="ko-KR" altLang="en-US" dirty="0"/>
              <a:t>실행 이력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B3BA70-F665-36F4-1CF1-FA0C37DFE88E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2A8C5E-7589-DDF8-0299-131B8313F45A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4BF67A-02B8-7664-8E15-DC6102C95BC8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31">
            <a:extLst>
              <a:ext uri="{FF2B5EF4-FFF2-40B4-BE49-F238E27FC236}">
                <a16:creationId xmlns:a16="http://schemas.microsoft.com/office/drawing/2014/main" id="{DAD9AA0A-3FDB-EF37-8435-7CDF6371E0A7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1277884-1A81-57BC-B86C-2C83D9C6B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43" y="741952"/>
            <a:ext cx="9327858" cy="668837"/>
          </a:xfrm>
        </p:spPr>
        <p:txBody>
          <a:bodyPr/>
          <a:lstStyle/>
          <a:p>
            <a:r>
              <a:rPr lang="en-US" altLang="ko-KR" dirty="0"/>
              <a:t>Job</a:t>
            </a:r>
            <a:r>
              <a:rPr lang="ko-KR" altLang="en-US" dirty="0"/>
              <a:t> 실행 목록 페이지에서 테이블 행</a:t>
            </a:r>
            <a:r>
              <a:rPr lang="en-US" altLang="ko-KR" dirty="0"/>
              <a:t> </a:t>
            </a:r>
            <a:r>
              <a:rPr lang="ko-KR" altLang="en-US" dirty="0"/>
              <a:t>클릭 시 상세 페이지로 이동하며 상세 페이지에서 </a:t>
            </a:r>
            <a:r>
              <a:rPr lang="en-US" altLang="ko-KR" dirty="0"/>
              <a:t>Job </a:t>
            </a:r>
            <a:r>
              <a:rPr lang="ko-KR" altLang="en-US" dirty="0"/>
              <a:t>인스턴스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파라미터</a:t>
            </a:r>
            <a:r>
              <a:rPr lang="en-US" altLang="ko-KR" dirty="0"/>
              <a:t>, Step</a:t>
            </a:r>
            <a:r>
              <a:rPr lang="ko-KR" altLang="en-US" dirty="0"/>
              <a:t> 정보를 확인 가능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98EEAE-1D44-94F4-D6F1-DECBBFD864BA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목록 페이지로 돌아가기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인스턴스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FAILED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인 경우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Exception Message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출력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파라미터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68818657-B9DC-749B-4929-3C22E2C9B13F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015CCCF1-8AE2-D9CE-BE75-DD43D1486913}"/>
              </a:ext>
            </a:extLst>
          </p:cNvPr>
          <p:cNvSpPr/>
          <p:nvPr/>
        </p:nvSpPr>
        <p:spPr>
          <a:xfrm>
            <a:off x="7359029" y="326713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62EBD648-A6AF-D3E0-A800-EB1638EADD7A}"/>
              </a:ext>
            </a:extLst>
          </p:cNvPr>
          <p:cNvSpPr/>
          <p:nvPr/>
        </p:nvSpPr>
        <p:spPr>
          <a:xfrm>
            <a:off x="7351020" y="292138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29C58DD9-817A-BDCF-B149-50E54155152A}"/>
              </a:ext>
            </a:extLst>
          </p:cNvPr>
          <p:cNvSpPr/>
          <p:nvPr/>
        </p:nvSpPr>
        <p:spPr>
          <a:xfrm>
            <a:off x="7351020" y="25868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Oval 44">
            <a:extLst>
              <a:ext uri="{FF2B5EF4-FFF2-40B4-BE49-F238E27FC236}">
                <a16:creationId xmlns:a16="http://schemas.microsoft.com/office/drawing/2014/main" id="{3E36CD54-72CF-6BE7-784C-096FDADAE182}"/>
              </a:ext>
            </a:extLst>
          </p:cNvPr>
          <p:cNvSpPr/>
          <p:nvPr/>
        </p:nvSpPr>
        <p:spPr>
          <a:xfrm>
            <a:off x="7361412" y="384608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E18AA28-CB95-222C-6B22-5408483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29" y="2201466"/>
            <a:ext cx="6514847" cy="35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6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E5FDD-A74D-1F23-F807-5CA99539A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9078D-A352-1741-42DB-7E8239F8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배치 </a:t>
            </a:r>
            <a:r>
              <a:rPr lang="en-US" altLang="ko-KR" dirty="0"/>
              <a:t>JOB </a:t>
            </a:r>
            <a:r>
              <a:rPr lang="ko-KR" altLang="en-US" dirty="0"/>
              <a:t>실행 이력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F46DFE-735C-01E8-7311-F84A5CBECA08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CBAB9-F2C3-B320-340D-0DCD8E1E8727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AF666E-142E-7F2E-DBB8-8244A1C658C4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31">
            <a:extLst>
              <a:ext uri="{FF2B5EF4-FFF2-40B4-BE49-F238E27FC236}">
                <a16:creationId xmlns:a16="http://schemas.microsoft.com/office/drawing/2014/main" id="{EB2AA4CD-A926-4C0E-CE4B-F613DF64E8E9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BDFB4-3DE3-AE6B-D851-FD5F8DAD3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43" y="741952"/>
            <a:ext cx="9327858" cy="668837"/>
          </a:xfrm>
        </p:spPr>
        <p:txBody>
          <a:bodyPr/>
          <a:lstStyle/>
          <a:p>
            <a:r>
              <a:rPr lang="ko-KR" altLang="en-US" dirty="0"/>
              <a:t>표 형식으로 각</a:t>
            </a:r>
            <a:r>
              <a:rPr lang="en-US" altLang="ko-KR" dirty="0"/>
              <a:t> Step</a:t>
            </a:r>
            <a:r>
              <a:rPr lang="ko-KR" altLang="en-US" dirty="0"/>
              <a:t>의 정보를 제공하며 </a:t>
            </a:r>
            <a:r>
              <a:rPr lang="en-US" altLang="ko-KR" dirty="0"/>
              <a:t>‘STEP EXECUTION MORE’ </a:t>
            </a:r>
            <a:r>
              <a:rPr lang="ko-KR" altLang="en-US" dirty="0"/>
              <a:t>버튼 클릭 시 </a:t>
            </a:r>
            <a:r>
              <a:rPr lang="en-US" altLang="ko-KR" dirty="0"/>
              <a:t>Step </a:t>
            </a:r>
            <a:r>
              <a:rPr lang="ko-KR" altLang="en-US" dirty="0"/>
              <a:t>상세 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83E3D2-A09F-C560-D743-AD2A77EFA8A5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에 해당하는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Step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들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STEP EXECUTION MORE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버튼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/batch/</a:t>
            </a:r>
            <a:r>
              <a:rPr kumimoji="1" lang="en-US" altLang="ko-KR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stepDetail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페이지로 이동</a:t>
            </a: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A2717B25-184F-356B-B416-9A57389C2EE4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DFBE9E34-C3B7-B3F3-445B-9CFF77C61B53}"/>
              </a:ext>
            </a:extLst>
          </p:cNvPr>
          <p:cNvSpPr/>
          <p:nvPr/>
        </p:nvSpPr>
        <p:spPr>
          <a:xfrm>
            <a:off x="7351020" y="25868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47646E8-C61B-B080-B6B8-B415CA9B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87" y="2269156"/>
            <a:ext cx="6565131" cy="35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42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C40EB-260B-F39B-F996-D0BD79DCE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15FFC-B483-D22C-160F-1FF0FD48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배치 </a:t>
            </a:r>
            <a:r>
              <a:rPr lang="en-US" altLang="ko-KR" dirty="0"/>
              <a:t>JOB </a:t>
            </a:r>
            <a:r>
              <a:rPr lang="ko-KR" altLang="en-US" dirty="0"/>
              <a:t>실행 이력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50EFD1-56DA-199B-BB4D-FE81C41BEC99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F4A54C-FDB2-4A37-A48A-94A6A47214BC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4C6D6-5407-2707-C8D2-899F9EEA4A45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31">
            <a:extLst>
              <a:ext uri="{FF2B5EF4-FFF2-40B4-BE49-F238E27FC236}">
                <a16:creationId xmlns:a16="http://schemas.microsoft.com/office/drawing/2014/main" id="{EA5DBDC3-1918-C8AC-DF97-E21B10840575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4DE17-0E21-B553-0C5D-2EF7E3AA6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43" y="741952"/>
            <a:ext cx="9327858" cy="668837"/>
          </a:xfrm>
        </p:spPr>
        <p:txBody>
          <a:bodyPr/>
          <a:lstStyle/>
          <a:p>
            <a:r>
              <a:rPr lang="ko-KR" altLang="en-US" dirty="0"/>
              <a:t>하나의 </a:t>
            </a:r>
            <a:r>
              <a:rPr lang="en-US" altLang="ko-KR" dirty="0"/>
              <a:t>Job </a:t>
            </a:r>
            <a:r>
              <a:rPr lang="ko-KR" altLang="en-US" dirty="0"/>
              <a:t>실행에 대한 </a:t>
            </a:r>
            <a:r>
              <a:rPr lang="en-US" altLang="ko-KR" dirty="0"/>
              <a:t>Step</a:t>
            </a:r>
            <a:r>
              <a:rPr lang="ko-KR" altLang="en-US" dirty="0"/>
              <a:t>들의 상세 정보를 제공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CC5401-030A-2615-C55F-97F71B7E5530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상세 페이지로 돌아가기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FAILED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인 경우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Exception Message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출력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Step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FAILED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인 경우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Exception Message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출력</a:t>
            </a: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D62B3EFE-C49C-6684-F177-7C711F10B869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F7781B9E-B7D1-420A-E61C-4C1F3E683FFB}"/>
              </a:ext>
            </a:extLst>
          </p:cNvPr>
          <p:cNvSpPr/>
          <p:nvPr/>
        </p:nvSpPr>
        <p:spPr>
          <a:xfrm>
            <a:off x="7359029" y="352751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B675BA64-35EF-61D4-878F-3BD6AB5EE7E9}"/>
              </a:ext>
            </a:extLst>
          </p:cNvPr>
          <p:cNvSpPr/>
          <p:nvPr/>
        </p:nvSpPr>
        <p:spPr>
          <a:xfrm>
            <a:off x="7351020" y="292138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AFA4653A-292A-A68B-4044-B71FA4E10F6E}"/>
              </a:ext>
            </a:extLst>
          </p:cNvPr>
          <p:cNvSpPr/>
          <p:nvPr/>
        </p:nvSpPr>
        <p:spPr>
          <a:xfrm>
            <a:off x="7351020" y="25868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82891B19-1594-8495-D055-09ACB6817202}"/>
              </a:ext>
            </a:extLst>
          </p:cNvPr>
          <p:cNvSpPr/>
          <p:nvPr/>
        </p:nvSpPr>
        <p:spPr>
          <a:xfrm>
            <a:off x="7361412" y="384608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112E532-AAED-09CD-4D02-9D340FD3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93" y="2330596"/>
            <a:ext cx="6508920" cy="354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75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21F28-B142-410B-F964-B567988BD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1F0E1-16CA-26E8-BBE6-D1B3C492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Control </a:t>
            </a:r>
            <a:r>
              <a:rPr lang="ko-KR" altLang="en-US" dirty="0"/>
              <a:t>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75F68-106E-883E-C760-73B5DA0A3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Flow Control</a:t>
            </a:r>
            <a:r>
              <a:rPr lang="ko-KR" altLang="en-US" dirty="0"/>
              <a:t>을 설정하기 위한 관리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655AB4-7672-F574-DB52-54DD4E4012BC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969B41-C68D-B11F-A26B-51CE0EB24184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65FCE5-2706-B790-BA72-2BB183126A84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F0A392-AAB6-2E1F-11F7-DB775E2A7A4E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236AEA2A-11B9-C030-49DD-13A0D21576EE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직사각형 31">
            <a:extLst>
              <a:ext uri="{FF2B5EF4-FFF2-40B4-BE49-F238E27FC236}">
                <a16:creationId xmlns:a16="http://schemas.microsoft.com/office/drawing/2014/main" id="{522B8369-DE08-A528-754D-2E397E9AD7A8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</p:spTree>
    <p:extLst>
      <p:ext uri="{BB962C8B-B14F-4D97-AF65-F5344CB8AC3E}">
        <p14:creationId xmlns:p14="http://schemas.microsoft.com/office/powerpoint/2010/main" val="255759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DE55F-7577-8BEA-7FD3-881F4B75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BCBB4-D655-5CFE-4894-C5B94665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Control </a:t>
            </a:r>
            <a:r>
              <a:rPr lang="ko-KR" altLang="en-US" dirty="0"/>
              <a:t>솔루션을 사용하지 않는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98270-47D8-3097-70B5-4891DA0F5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Flow Control </a:t>
            </a:r>
            <a:r>
              <a:rPr lang="ko-KR" altLang="en-US" dirty="0"/>
              <a:t>솔루션에서만 </a:t>
            </a:r>
            <a:r>
              <a:rPr lang="en-US" altLang="ko-KR" dirty="0"/>
              <a:t>Redis</a:t>
            </a:r>
            <a:r>
              <a:rPr lang="ko-KR" altLang="en-US" dirty="0"/>
              <a:t>를 사용하므로 이를 사용하지 않는다면 해당 코드를 주석 처리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A97692-30C6-927E-5267-BECD35408046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DECA9F-F9DA-99FB-07BE-7B8BC5F1A51C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RedisConfig.java</a:t>
            </a:r>
            <a:endParaRPr lang="ko-KR" altLang="en-US" sz="1400" u="sng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7186AE-92F9-CB83-13F7-D0E31CC16B94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875DDA-3EBB-58DD-17B2-7A4335FBA65F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E2E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모니터링과 배치 모니터링만 사용하는 경우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Redis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를 실행하지 않아도 통합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을 사용할 수 있도록 한다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.</a:t>
            </a: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D6500E9A-BAF8-C957-EE02-8A88E86418AA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직사각형 31">
            <a:extLst>
              <a:ext uri="{FF2B5EF4-FFF2-40B4-BE49-F238E27FC236}">
                <a16:creationId xmlns:a16="http://schemas.microsoft.com/office/drawing/2014/main" id="{C34789DA-08CD-3C2B-2E0B-FF83B3201D3E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</p:spTree>
    <p:extLst>
      <p:ext uri="{BB962C8B-B14F-4D97-AF65-F5344CB8AC3E}">
        <p14:creationId xmlns:p14="http://schemas.microsoft.com/office/powerpoint/2010/main" val="19309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6008" y="2005150"/>
            <a:ext cx="5735164" cy="55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latinLnBrk="0">
              <a:spcBef>
                <a:spcPct val="20000"/>
              </a:spcBef>
              <a:buClr>
                <a:srgbClr val="44546A"/>
              </a:buClr>
              <a:buFont typeface="Wingdings"/>
              <a:buNone/>
              <a:defRPr/>
            </a:pP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>
          <a:xfrm>
            <a:off x="856722" y="1868944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통합 </a:t>
            </a:r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Admin</a:t>
            </a:r>
            <a:endParaRPr lang="en-US" altLang="ko-KR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gray">
          <a:xfrm>
            <a:off x="2584618" y="2364727"/>
            <a:ext cx="4736764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rgbClr val="002060"/>
                </a:solidFill>
                <a:latin typeface="KPMG Light" panose="020B0403030202040204" pitchFamily="34" charset="0"/>
                <a:ea typeface="맑은 고딕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0190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816" y="122242"/>
            <a:ext cx="7534266" cy="528637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솔루션 개발 배경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다양한 솔루션을 제공함과 동시에 해당 솔루션들을 모니터링</a:t>
            </a:r>
            <a:r>
              <a:rPr lang="en-US" altLang="ko-KR" dirty="0"/>
              <a:t>, </a:t>
            </a:r>
            <a:r>
              <a:rPr lang="ko-KR" altLang="en-US" dirty="0"/>
              <a:t>관리할 수 있는 </a:t>
            </a:r>
            <a:r>
              <a:rPr lang="en-US" altLang="ko-KR" dirty="0"/>
              <a:t>Admin </a:t>
            </a:r>
            <a:r>
              <a:rPr lang="ko-KR" altLang="en-US" dirty="0"/>
              <a:t>어플리케이션을 제공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Ⅰ.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개요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1.1.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솔루션 개발 배경</a:t>
            </a:r>
          </a:p>
        </p:txBody>
      </p:sp>
      <p:sp>
        <p:nvSpPr>
          <p:cNvPr id="242" name="직사각형 13"/>
          <p:cNvSpPr/>
          <p:nvPr/>
        </p:nvSpPr>
        <p:spPr>
          <a:xfrm>
            <a:off x="3233458" y="1952836"/>
            <a:ext cx="3439081" cy="28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u="sng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고려 사항</a:t>
            </a:r>
          </a:p>
        </p:txBody>
      </p:sp>
      <p:sp>
        <p:nvSpPr>
          <p:cNvPr id="243" name="직사각형 15"/>
          <p:cNvSpPr/>
          <p:nvPr/>
        </p:nvSpPr>
        <p:spPr>
          <a:xfrm>
            <a:off x="3100019" y="2894004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대중성</a:t>
            </a:r>
          </a:p>
        </p:txBody>
      </p:sp>
      <p:sp>
        <p:nvSpPr>
          <p:cNvPr id="244" name="직사각형 16"/>
          <p:cNvSpPr/>
          <p:nvPr/>
        </p:nvSpPr>
        <p:spPr>
          <a:xfrm>
            <a:off x="3730247" y="2894004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어떠한 프레임워크를 사용할 것인가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47" name="직사각형 15"/>
          <p:cNvSpPr/>
          <p:nvPr/>
        </p:nvSpPr>
        <p:spPr>
          <a:xfrm>
            <a:off x="3100019" y="3684690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연동성</a:t>
            </a:r>
          </a:p>
        </p:txBody>
      </p:sp>
      <p:sp>
        <p:nvSpPr>
          <p:cNvPr id="248" name="직사각형 16"/>
          <p:cNvSpPr/>
          <p:nvPr/>
        </p:nvSpPr>
        <p:spPr>
          <a:xfrm>
            <a:off x="3730247" y="3684690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솔루션 별 데이터베이스와 연동이 가능한가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49" name="직사각형 15"/>
          <p:cNvSpPr/>
          <p:nvPr/>
        </p:nvSpPr>
        <p:spPr>
          <a:xfrm>
            <a:off x="3100018" y="4444718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효율성</a:t>
            </a:r>
          </a:p>
        </p:txBody>
      </p:sp>
      <p:sp>
        <p:nvSpPr>
          <p:cNvPr id="250" name="직사각형 16"/>
          <p:cNvSpPr/>
          <p:nvPr/>
        </p:nvSpPr>
        <p:spPr>
          <a:xfrm>
            <a:off x="3730247" y="4444718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다양한 기능을 제공해주는가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52" name="직사각형 19"/>
          <p:cNvSpPr/>
          <p:nvPr/>
        </p:nvSpPr>
        <p:spPr>
          <a:xfrm>
            <a:off x="7689304" y="2769153"/>
            <a:ext cx="1396932" cy="730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Spring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Boot,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100" b="0" dirty="0" err="1">
                <a:solidFill>
                  <a:schemeClr val="tx1"/>
                </a:solidFill>
                <a:latin typeface="맑은 고딕"/>
                <a:ea typeface="맑은 고딕"/>
              </a:rPr>
              <a:t>Thymeleaf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활용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53" name="AutoShape 124"/>
          <p:cNvSpPr>
            <a:spLocks noChangeArrowheads="1"/>
          </p:cNvSpPr>
          <p:nvPr/>
        </p:nvSpPr>
        <p:spPr>
          <a:xfrm>
            <a:off x="7149244" y="2588593"/>
            <a:ext cx="257078" cy="2716737"/>
          </a:xfrm>
          <a:prstGeom prst="homePlate">
            <a:avLst>
              <a:gd name="adj" fmla="val 100000"/>
            </a:avLst>
          </a:prstGeom>
          <a:solidFill>
            <a:srgbClr val="C0C0C0"/>
          </a:solidFill>
          <a:ln>
            <a:noFill/>
          </a:ln>
        </p:spPr>
        <p:txBody>
          <a:bodyPr lIns="54000" rIns="54000" anchor="ctr"/>
          <a:lstStyle/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4" name="AutoShape 124"/>
          <p:cNvSpPr>
            <a:spLocks noChangeArrowheads="1"/>
          </p:cNvSpPr>
          <p:nvPr/>
        </p:nvSpPr>
        <p:spPr>
          <a:xfrm>
            <a:off x="2535682" y="2600908"/>
            <a:ext cx="257078" cy="2716737"/>
          </a:xfrm>
          <a:prstGeom prst="homePlate">
            <a:avLst>
              <a:gd name="adj" fmla="val 100000"/>
            </a:avLst>
          </a:prstGeom>
          <a:solidFill>
            <a:srgbClr val="C0C0C0"/>
          </a:solidFill>
          <a:ln>
            <a:noFill/>
          </a:ln>
        </p:spPr>
        <p:txBody>
          <a:bodyPr lIns="54000" rIns="54000" anchor="ctr"/>
          <a:lstStyle/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567847" y="2968696"/>
            <a:ext cx="1620180" cy="2224500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E2E Logging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모니터링</a:t>
            </a:r>
            <a:b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</a:b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Batch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모니터링</a:t>
            </a:r>
            <a:b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</a:b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Flow Control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관리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하나의 어플리케이션으로 관리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</a:p>
        </p:txBody>
      </p:sp>
      <p:sp>
        <p:nvSpPr>
          <p:cNvPr id="256" name="직사각형 13"/>
          <p:cNvSpPr/>
          <p:nvPr/>
        </p:nvSpPr>
        <p:spPr>
          <a:xfrm>
            <a:off x="6668230" y="1952836"/>
            <a:ext cx="34390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u="sng" dirty="0">
                <a:solidFill>
                  <a:schemeClr val="tx1"/>
                </a:solidFill>
                <a:latin typeface="맑은 고딕"/>
                <a:ea typeface="맑은 고딕"/>
              </a:rPr>
              <a:t>기능</a:t>
            </a:r>
            <a:endParaRPr lang="ko-KR" altLang="en-US" sz="1300" u="sng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9" name="직사각형 13"/>
          <p:cNvSpPr/>
          <p:nvPr/>
        </p:nvSpPr>
        <p:spPr>
          <a:xfrm>
            <a:off x="-339061" y="1975892"/>
            <a:ext cx="3439079" cy="29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300" b="1" i="0" u="sng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Optima"/>
              </a:rPr>
              <a:t>Needs</a:t>
            </a:r>
          </a:p>
        </p:txBody>
      </p:sp>
      <p:sp>
        <p:nvSpPr>
          <p:cNvPr id="4" name="직사각형 19">
            <a:extLst>
              <a:ext uri="{FF2B5EF4-FFF2-40B4-BE49-F238E27FC236}">
                <a16:creationId xmlns:a16="http://schemas.microsoft.com/office/drawing/2014/main" id="{67C79595-155A-439B-BA1F-68475EBB3541}"/>
              </a:ext>
            </a:extLst>
          </p:cNvPr>
          <p:cNvSpPr/>
          <p:nvPr/>
        </p:nvSpPr>
        <p:spPr>
          <a:xfrm>
            <a:off x="7689304" y="3580010"/>
            <a:ext cx="1396932" cy="730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멀티 데이터베이스 연동 구현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19">
            <a:extLst>
              <a:ext uri="{FF2B5EF4-FFF2-40B4-BE49-F238E27FC236}">
                <a16:creationId xmlns:a16="http://schemas.microsoft.com/office/drawing/2014/main" id="{3FF1048C-1451-0105-EEE1-F496794BF7A2}"/>
              </a:ext>
            </a:extLst>
          </p:cNvPr>
          <p:cNvSpPr/>
          <p:nvPr/>
        </p:nvSpPr>
        <p:spPr>
          <a:xfrm>
            <a:off x="7689304" y="4390867"/>
            <a:ext cx="1396932" cy="730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각 솔루션에 맞춘 다양한 기능 제공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B5E65-1863-093D-921C-526D51AB8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462177-5192-90D7-9DC6-045B0C838F94}"/>
              </a:ext>
            </a:extLst>
          </p:cNvPr>
          <p:cNvSpPr txBox="1"/>
          <p:nvPr/>
        </p:nvSpPr>
        <p:spPr>
          <a:xfrm>
            <a:off x="1547720" y="2482878"/>
            <a:ext cx="6805644" cy="6032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endParaRPr lang="ko-KR" altLang="en-US" sz="4000" b="1" spc="-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C9F154CE-FE1D-6EA8-D316-27F0233A5E74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lang="en-US" altLang="ko-KR" sz="200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9994AC26-CC4E-66A3-7830-45A77DA460E4}"/>
              </a:ext>
            </a:extLst>
          </p:cNvPr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6404AEE-EA20-19C0-8AB7-372F419BFDCB}"/>
              </a:ext>
            </a:extLst>
          </p:cNvPr>
          <p:cNvSpPr txBox="1"/>
          <p:nvPr/>
        </p:nvSpPr>
        <p:spPr>
          <a:xfrm>
            <a:off x="332803" y="795702"/>
            <a:ext cx="6708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</a:rPr>
              <a:t>Admin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8F4EA7B-F573-9548-5ADC-4DB706F418D5}"/>
              </a:ext>
            </a:extLst>
          </p:cNvPr>
          <p:cNvGrpSpPr/>
          <p:nvPr/>
        </p:nvGrpSpPr>
        <p:grpSpPr>
          <a:xfrm>
            <a:off x="1425836" y="3212976"/>
            <a:ext cx="5735164" cy="838200"/>
            <a:chOff x="3728864" y="4406900"/>
            <a:chExt cx="5735164" cy="838200"/>
          </a:xfrm>
        </p:grpSpPr>
        <p:sp>
          <p:nvSpPr>
            <p:cNvPr id="22" name="직사각형 4">
              <a:extLst>
                <a:ext uri="{FF2B5EF4-FFF2-40B4-BE49-F238E27FC236}">
                  <a16:creationId xmlns:a16="http://schemas.microsoft.com/office/drawing/2014/main" id="{8CC41D23-BE5B-4458-CB0D-09DCEA7C4075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통합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Admin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소개</a:t>
              </a:r>
            </a:p>
          </p:txBody>
        </p:sp>
        <p:sp>
          <p:nvSpPr>
            <p:cNvPr id="23" name="직사각형 4">
              <a:extLst>
                <a:ext uri="{FF2B5EF4-FFF2-40B4-BE49-F238E27FC236}">
                  <a16:creationId xmlns:a16="http://schemas.microsoft.com/office/drawing/2014/main" id="{E4D433AC-9D47-D32C-0A16-2EDD49B4EB32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데이터베이스 연결</a:t>
              </a:r>
            </a:p>
          </p:txBody>
        </p:sp>
        <p:sp>
          <p:nvSpPr>
            <p:cNvPr id="24" name="직사각형 4">
              <a:extLst>
                <a:ext uri="{FF2B5EF4-FFF2-40B4-BE49-F238E27FC236}">
                  <a16:creationId xmlns:a16="http://schemas.microsoft.com/office/drawing/2014/main" id="{FC088B02-5F59-4378-F972-BD13024DDE2E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실행 가이드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41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BCCF2-6F1E-3B90-59F1-5781D609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통합 </a:t>
            </a:r>
            <a:r>
              <a:rPr lang="en-US" altLang="ko-KR" dirty="0"/>
              <a:t>Admin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8A4E2-3679-3301-297B-C4569D17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플러그인 실행 시 브라우저를 활용하여 </a:t>
            </a:r>
            <a:r>
              <a:rPr lang="en-US" altLang="ko-KR" dirty="0"/>
              <a:t>UI </a:t>
            </a:r>
            <a:r>
              <a:rPr lang="ko-KR" altLang="en-US" dirty="0"/>
              <a:t>제공</a:t>
            </a:r>
            <a:r>
              <a:rPr lang="en-US" altLang="ko-KR" dirty="0"/>
              <a:t>, </a:t>
            </a:r>
            <a:r>
              <a:rPr lang="ko-KR" altLang="en-US" dirty="0"/>
              <a:t>실제 데이터베이스 연동을 통해 동작이 가능한 코드 생성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206EE5-435F-5FC7-816D-5A54EB4B5677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1AB6B9-E5E5-9061-5F32-A14F8D0FF58D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구성도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14076C-967D-988F-666F-E538F0FAD8BE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E081EB-5017-19DC-F8CF-E537D367E43A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E2E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솔루션 모니터링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하위 메뉴를 통해 다양한 정보 확인 가능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배치 모니터링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유량제어 관리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API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대응답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관리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APIMOCK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솔루션의 관리 페이지로 이동만 가능</a:t>
            </a: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475634BC-B54C-EFA0-21BB-AF52146B4B93}"/>
              </a:ext>
            </a:extLst>
          </p:cNvPr>
          <p:cNvSpPr/>
          <p:nvPr/>
        </p:nvSpPr>
        <p:spPr>
          <a:xfrm>
            <a:off x="7345605" y="196075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F1DF2E41-A7F5-C76A-EB4A-73D92E139EA6}"/>
              </a:ext>
            </a:extLst>
          </p:cNvPr>
          <p:cNvSpPr/>
          <p:nvPr/>
        </p:nvSpPr>
        <p:spPr>
          <a:xfrm>
            <a:off x="7344670" y="28529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C1C0801F-DC06-6416-F0D5-6AA5CEE64EDA}"/>
              </a:ext>
            </a:extLst>
          </p:cNvPr>
          <p:cNvSpPr/>
          <p:nvPr/>
        </p:nvSpPr>
        <p:spPr>
          <a:xfrm>
            <a:off x="7344670" y="318071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" name="직사각형 31">
            <a:extLst>
              <a:ext uri="{FF2B5EF4-FFF2-40B4-BE49-F238E27FC236}">
                <a16:creationId xmlns:a16="http://schemas.microsoft.com/office/drawing/2014/main" id="{FA050D30-B0EB-53E8-F125-2B3E6A6CAC1D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2.1.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0ABB6F-CEC4-8713-0B6E-1642C891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4" y="1930683"/>
            <a:ext cx="6435417" cy="4185365"/>
          </a:xfrm>
          <a:prstGeom prst="rect">
            <a:avLst/>
          </a:prstGeom>
        </p:spPr>
      </p:pic>
      <p:sp>
        <p:nvSpPr>
          <p:cNvPr id="17" name="Oval 44">
            <a:extLst>
              <a:ext uri="{FF2B5EF4-FFF2-40B4-BE49-F238E27FC236}">
                <a16:creationId xmlns:a16="http://schemas.microsoft.com/office/drawing/2014/main" id="{1F7884E5-A7D1-6C22-EA43-B6DC4A2F960C}"/>
              </a:ext>
            </a:extLst>
          </p:cNvPr>
          <p:cNvSpPr/>
          <p:nvPr/>
        </p:nvSpPr>
        <p:spPr>
          <a:xfrm>
            <a:off x="1660982" y="317182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4E76FA8F-BB8E-D147-EB01-2317FC794A7A}"/>
              </a:ext>
            </a:extLst>
          </p:cNvPr>
          <p:cNvSpPr/>
          <p:nvPr/>
        </p:nvSpPr>
        <p:spPr>
          <a:xfrm>
            <a:off x="1660981" y="467292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7E71D6FF-6DB8-52AC-58C3-FF6FD839A4BA}"/>
              </a:ext>
            </a:extLst>
          </p:cNvPr>
          <p:cNvSpPr/>
          <p:nvPr/>
        </p:nvSpPr>
        <p:spPr>
          <a:xfrm>
            <a:off x="1660982" y="520888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5C0C923C-FA4A-5C06-F7DE-BC73DBAD9E90}"/>
              </a:ext>
            </a:extLst>
          </p:cNvPr>
          <p:cNvSpPr/>
          <p:nvPr/>
        </p:nvSpPr>
        <p:spPr>
          <a:xfrm>
            <a:off x="1693381" y="554646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97D364E5-4B6E-0D8D-4179-D5F0244C80DD}"/>
              </a:ext>
            </a:extLst>
          </p:cNvPr>
          <p:cNvSpPr/>
          <p:nvPr/>
        </p:nvSpPr>
        <p:spPr>
          <a:xfrm>
            <a:off x="7345605" y="350326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954314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F50C7-6E5C-F9C7-C1D5-24B7B26E5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208495-E394-3B3E-EA6A-1D0FF7968EAA}"/>
              </a:ext>
            </a:extLst>
          </p:cNvPr>
          <p:cNvSpPr txBox="1"/>
          <p:nvPr/>
        </p:nvSpPr>
        <p:spPr>
          <a:xfrm>
            <a:off x="1547720" y="2482878"/>
            <a:ext cx="6805644" cy="6032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endParaRPr lang="ko-KR" altLang="en-US" sz="4000" b="1" spc="-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0FB4A744-5834-AAA2-BB1A-D6EC86A8171A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1"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2000" dirty="0">
                <a:solidFill>
                  <a:prstClr val="black"/>
                </a:solidFill>
                <a:latin typeface="맑은 고딕"/>
                <a:ea typeface="맑은 고딕"/>
              </a:rPr>
              <a:t>Admin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3C79BA00-BF5A-60C0-F6A6-612B032A111E}"/>
              </a:ext>
            </a:extLst>
          </p:cNvPr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84A2727-C5A6-67B1-BB69-2C48CE6CC5B5}"/>
              </a:ext>
            </a:extLst>
          </p:cNvPr>
          <p:cNvSpPr txBox="1"/>
          <p:nvPr/>
        </p:nvSpPr>
        <p:spPr>
          <a:xfrm>
            <a:off x="332803" y="795702"/>
            <a:ext cx="6708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</a:rPr>
              <a:t>Admin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D4689D-3807-7FCE-34AF-BBE06F21BB7D}"/>
              </a:ext>
            </a:extLst>
          </p:cNvPr>
          <p:cNvGrpSpPr/>
          <p:nvPr/>
        </p:nvGrpSpPr>
        <p:grpSpPr>
          <a:xfrm>
            <a:off x="1425836" y="3212976"/>
            <a:ext cx="5735164" cy="838200"/>
            <a:chOff x="3728864" y="4406900"/>
            <a:chExt cx="5735164" cy="838200"/>
          </a:xfrm>
        </p:grpSpPr>
        <p:sp>
          <p:nvSpPr>
            <p:cNvPr id="22" name="직사각형 4">
              <a:extLst>
                <a:ext uri="{FF2B5EF4-FFF2-40B4-BE49-F238E27FC236}">
                  <a16:creationId xmlns:a16="http://schemas.microsoft.com/office/drawing/2014/main" id="{6E87E37F-FA6A-C47A-95FE-64F262A624BF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1" lang="ko-KR" altLang="en-US" sz="1400" dirty="0">
                  <a:solidFill>
                    <a:prstClr val="black"/>
                  </a:solidFill>
                  <a:latin typeface="맑은 고딕"/>
                  <a:ea typeface="맑은 고딕"/>
                </a:rPr>
                <a:t>통합 </a:t>
              </a:r>
              <a:r>
                <a:rPr kumimoji="1" lang="en-US" altLang="ko-KR" sz="1400" dirty="0">
                  <a:solidFill>
                    <a:prstClr val="black"/>
                  </a:solidFill>
                  <a:latin typeface="맑은 고딕"/>
                  <a:ea typeface="맑은 고딕"/>
                </a:rPr>
                <a:t>Admin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소개</a:t>
              </a:r>
            </a:p>
          </p:txBody>
        </p:sp>
        <p:sp>
          <p:nvSpPr>
            <p:cNvPr id="23" name="직사각형 4">
              <a:extLst>
                <a:ext uri="{FF2B5EF4-FFF2-40B4-BE49-F238E27FC236}">
                  <a16:creationId xmlns:a16="http://schemas.microsoft.com/office/drawing/2014/main" id="{D37CD8AE-E511-F225-5878-26CCA88C689A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데이터베이스 연결</a:t>
              </a:r>
            </a:p>
          </p:txBody>
        </p:sp>
        <p:sp>
          <p:nvSpPr>
            <p:cNvPr id="24" name="직사각형 4">
              <a:extLst>
                <a:ext uri="{FF2B5EF4-FFF2-40B4-BE49-F238E27FC236}">
                  <a16:creationId xmlns:a16="http://schemas.microsoft.com/office/drawing/2014/main" id="{F1DE55E2-0D2B-DEC1-B95D-9271642EE3A9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실행 가이드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2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42DF8-BDE7-0DB8-103E-9DC66F72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1D51F-E681-3F62-015E-1B398937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09D7D-393E-0E68-1186-B0013924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솔루션마다 다른 데이터베이스를 사용하는 경우 해당 데이터베이스를 읽을 수 있도록 설정 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45B2C6-11A1-6B80-BC6F-DF75A4615D58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C6B310-4C6F-B01A-0879-097D3E4C6A80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 정보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38FF30-8D6F-9ED9-A7E8-7B31C2EE8DED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4DD1FD-4D55-3344-9DC8-9871EA08B864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A0A87E00-B8FF-6D4A-F64C-3CA50BC33C63}"/>
              </a:ext>
            </a:extLst>
          </p:cNvPr>
          <p:cNvSpPr/>
          <p:nvPr/>
        </p:nvSpPr>
        <p:spPr>
          <a:xfrm>
            <a:off x="7345605" y="196075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Oval 44">
            <a:extLst>
              <a:ext uri="{FF2B5EF4-FFF2-40B4-BE49-F238E27FC236}">
                <a16:creationId xmlns:a16="http://schemas.microsoft.com/office/drawing/2014/main" id="{6F925E93-6FEA-3CC0-F542-5215360E17F1}"/>
              </a:ext>
            </a:extLst>
          </p:cNvPr>
          <p:cNvSpPr/>
          <p:nvPr/>
        </p:nvSpPr>
        <p:spPr>
          <a:xfrm>
            <a:off x="7344670" y="284404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B548F254-6F24-1578-D760-1E1522336EC0}"/>
              </a:ext>
            </a:extLst>
          </p:cNvPr>
          <p:cNvSpPr/>
          <p:nvPr/>
        </p:nvSpPr>
        <p:spPr>
          <a:xfrm>
            <a:off x="2367675" y="216886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7B24164E-F5A9-BEF9-2B2E-07B4F3E573E9}"/>
              </a:ext>
            </a:extLst>
          </p:cNvPr>
          <p:cNvSpPr/>
          <p:nvPr/>
        </p:nvSpPr>
        <p:spPr>
          <a:xfrm>
            <a:off x="2367674" y="297364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1" name="Oval 44">
            <a:extLst>
              <a:ext uri="{FF2B5EF4-FFF2-40B4-BE49-F238E27FC236}">
                <a16:creationId xmlns:a16="http://schemas.microsoft.com/office/drawing/2014/main" id="{00257165-FE7D-ED17-2B9F-4CCC4A5EAC08}"/>
              </a:ext>
            </a:extLst>
          </p:cNvPr>
          <p:cNvSpPr/>
          <p:nvPr/>
        </p:nvSpPr>
        <p:spPr>
          <a:xfrm>
            <a:off x="2489188" y="554025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2" name="Oval 44">
            <a:extLst>
              <a:ext uri="{FF2B5EF4-FFF2-40B4-BE49-F238E27FC236}">
                <a16:creationId xmlns:a16="http://schemas.microsoft.com/office/drawing/2014/main" id="{97573F2C-795E-9D0F-3828-9150C10AF422}"/>
              </a:ext>
            </a:extLst>
          </p:cNvPr>
          <p:cNvSpPr/>
          <p:nvPr/>
        </p:nvSpPr>
        <p:spPr>
          <a:xfrm>
            <a:off x="2367672" y="460105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3" name="Oval 44">
            <a:extLst>
              <a:ext uri="{FF2B5EF4-FFF2-40B4-BE49-F238E27FC236}">
                <a16:creationId xmlns:a16="http://schemas.microsoft.com/office/drawing/2014/main" id="{4D12237C-3825-C1E3-E0ED-4CD3AE58154A}"/>
              </a:ext>
            </a:extLst>
          </p:cNvPr>
          <p:cNvSpPr/>
          <p:nvPr/>
        </p:nvSpPr>
        <p:spPr>
          <a:xfrm>
            <a:off x="2367673" y="379738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4" name="Oval 44">
            <a:extLst>
              <a:ext uri="{FF2B5EF4-FFF2-40B4-BE49-F238E27FC236}">
                <a16:creationId xmlns:a16="http://schemas.microsoft.com/office/drawing/2014/main" id="{81404930-E53F-5D0E-0377-B9F85DBE9F23}"/>
              </a:ext>
            </a:extLst>
          </p:cNvPr>
          <p:cNvSpPr/>
          <p:nvPr/>
        </p:nvSpPr>
        <p:spPr>
          <a:xfrm>
            <a:off x="7344670" y="317182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35" name="Oval 44">
            <a:extLst>
              <a:ext uri="{FF2B5EF4-FFF2-40B4-BE49-F238E27FC236}">
                <a16:creationId xmlns:a16="http://schemas.microsoft.com/office/drawing/2014/main" id="{99BB1CED-5510-32D8-00AF-047472698643}"/>
              </a:ext>
            </a:extLst>
          </p:cNvPr>
          <p:cNvSpPr/>
          <p:nvPr/>
        </p:nvSpPr>
        <p:spPr>
          <a:xfrm>
            <a:off x="7344670" y="350448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  <p:sp>
        <p:nvSpPr>
          <p:cNvPr id="36" name="Oval 44">
            <a:extLst>
              <a:ext uri="{FF2B5EF4-FFF2-40B4-BE49-F238E27FC236}">
                <a16:creationId xmlns:a16="http://schemas.microsoft.com/office/drawing/2014/main" id="{FF54BC05-B0EA-F4BA-0C61-EC12E7AAA5FB}"/>
              </a:ext>
            </a:extLst>
          </p:cNvPr>
          <p:cNvSpPr/>
          <p:nvPr/>
        </p:nvSpPr>
        <p:spPr>
          <a:xfrm>
            <a:off x="7343765" y="438290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" name="직사각형 31">
            <a:extLst>
              <a:ext uri="{FF2B5EF4-FFF2-40B4-BE49-F238E27FC236}">
                <a16:creationId xmlns:a16="http://schemas.microsoft.com/office/drawing/2014/main" id="{4A452C57-07B4-F763-2D4A-0C600D4CA20A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2.2.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데이터베이스 연결</a:t>
            </a:r>
          </a:p>
        </p:txBody>
      </p:sp>
    </p:spTree>
    <p:extLst>
      <p:ext uri="{BB962C8B-B14F-4D97-AF65-F5344CB8AC3E}">
        <p14:creationId xmlns:p14="http://schemas.microsoft.com/office/powerpoint/2010/main" val="83984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CA6AD-35EE-54F5-67A4-C0F8401A2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5EEE72-9AB9-39FB-1B05-EB12F66DE909}"/>
              </a:ext>
            </a:extLst>
          </p:cNvPr>
          <p:cNvSpPr txBox="1"/>
          <p:nvPr/>
        </p:nvSpPr>
        <p:spPr>
          <a:xfrm>
            <a:off x="1547720" y="2482878"/>
            <a:ext cx="6805644" cy="6032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endParaRPr lang="ko-KR" altLang="en-US" sz="4000" b="1" spc="-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0B1E808D-7296-EA3B-E208-F72AF3AB1A5C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1"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2000" dirty="0">
                <a:solidFill>
                  <a:prstClr val="black"/>
                </a:solidFill>
                <a:latin typeface="맑은 고딕"/>
                <a:ea typeface="맑은 고딕"/>
              </a:rPr>
              <a:t>Admin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9FC38214-3A54-0545-D983-77C6DC90051D}"/>
              </a:ext>
            </a:extLst>
          </p:cNvPr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F00FD2C5-65EF-0B27-B59D-BBEBA4EDE140}"/>
              </a:ext>
            </a:extLst>
          </p:cNvPr>
          <p:cNvSpPr txBox="1"/>
          <p:nvPr/>
        </p:nvSpPr>
        <p:spPr>
          <a:xfrm>
            <a:off x="332803" y="795702"/>
            <a:ext cx="6708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</a:rPr>
              <a:t>Admin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B65358-7538-D83C-CADC-E49F17FABBE5}"/>
              </a:ext>
            </a:extLst>
          </p:cNvPr>
          <p:cNvGrpSpPr/>
          <p:nvPr/>
        </p:nvGrpSpPr>
        <p:grpSpPr>
          <a:xfrm>
            <a:off x="1425836" y="3212976"/>
            <a:ext cx="5735164" cy="838200"/>
            <a:chOff x="3728864" y="4406900"/>
            <a:chExt cx="5735164" cy="838200"/>
          </a:xfrm>
        </p:grpSpPr>
        <p:sp>
          <p:nvSpPr>
            <p:cNvPr id="22" name="직사각형 4">
              <a:extLst>
                <a:ext uri="{FF2B5EF4-FFF2-40B4-BE49-F238E27FC236}">
                  <a16:creationId xmlns:a16="http://schemas.microsoft.com/office/drawing/2014/main" id="{00D21C44-58B5-EE57-2A05-F1EDD5F7FAEB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1" lang="ko-KR" altLang="en-US" sz="1400" dirty="0">
                  <a:solidFill>
                    <a:prstClr val="black"/>
                  </a:solidFill>
                  <a:latin typeface="맑은 고딕"/>
                  <a:ea typeface="맑은 고딕"/>
                </a:rPr>
                <a:t>통합 </a:t>
              </a:r>
              <a:r>
                <a:rPr kumimoji="1" lang="en-US" altLang="ko-KR" sz="1400" dirty="0">
                  <a:solidFill>
                    <a:prstClr val="black"/>
                  </a:solidFill>
                  <a:latin typeface="맑은 고딕"/>
                  <a:ea typeface="맑은 고딕"/>
                </a:rPr>
                <a:t>Admin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소개</a:t>
              </a:r>
            </a:p>
          </p:txBody>
        </p:sp>
        <p:sp>
          <p:nvSpPr>
            <p:cNvPr id="23" name="직사각형 4">
              <a:extLst>
                <a:ext uri="{FF2B5EF4-FFF2-40B4-BE49-F238E27FC236}">
                  <a16:creationId xmlns:a16="http://schemas.microsoft.com/office/drawing/2014/main" id="{8FC3278F-A6CF-5866-C6C0-C3B291A0411F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데이터베이스 연결</a:t>
              </a:r>
            </a:p>
          </p:txBody>
        </p:sp>
        <p:sp>
          <p:nvSpPr>
            <p:cNvPr id="24" name="직사각형 4">
              <a:extLst>
                <a:ext uri="{FF2B5EF4-FFF2-40B4-BE49-F238E27FC236}">
                  <a16:creationId xmlns:a16="http://schemas.microsoft.com/office/drawing/2014/main" id="{C146DFC7-6D05-AB98-D156-F0A2886E0641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실행 가이드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586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BB1BD-E316-6375-7A75-FE6065BF9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F8F25-4D64-E55B-3214-41D06B5C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E2E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지연 어플리케이션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0EF65-14FA-3172-FFD6-01E947217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지연 어플리케이션 </a:t>
            </a:r>
            <a:r>
              <a:rPr lang="en-US" altLang="ko-KR" dirty="0"/>
              <a:t>&gt; </a:t>
            </a:r>
            <a:r>
              <a:rPr lang="ko-KR" altLang="en-US" dirty="0"/>
              <a:t>요청 지연</a:t>
            </a:r>
            <a:br>
              <a:rPr lang="en-US" altLang="ko-KR" dirty="0"/>
            </a:br>
            <a:r>
              <a:rPr lang="ko-KR" altLang="en-US" dirty="0"/>
              <a:t>지연이 발생한 요청의 목록을 확인할 수 있는 페이지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07AB0D-7B80-D936-A62C-0507CA22796C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D06590-1EB7-A2AD-B29D-2A66B8E33CF1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89A683-180A-F479-7ED7-4366020CC828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12A978-0D4D-63E0-331E-1E0989D24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04" y="2151406"/>
            <a:ext cx="6570297" cy="35650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A32087F-510D-1770-C141-79226D317F0F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ECDA2ADF-63E5-AEDF-F47E-037CFFFBE895}"/>
              </a:ext>
            </a:extLst>
          </p:cNvPr>
          <p:cNvSpPr/>
          <p:nvPr/>
        </p:nvSpPr>
        <p:spPr>
          <a:xfrm>
            <a:off x="1542484" y="468914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47F9A895-DFB4-918F-374F-A7902C3779F9}"/>
              </a:ext>
            </a:extLst>
          </p:cNvPr>
          <p:cNvSpPr/>
          <p:nvPr/>
        </p:nvSpPr>
        <p:spPr>
          <a:xfrm>
            <a:off x="5529082" y="468913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F973DBC0-8403-9393-C3F9-F011420A9223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6" name="Oval 44">
            <a:extLst>
              <a:ext uri="{FF2B5EF4-FFF2-40B4-BE49-F238E27FC236}">
                <a16:creationId xmlns:a16="http://schemas.microsoft.com/office/drawing/2014/main" id="{BA4420E6-B8C4-E8BB-E23F-44981F52EEBF}"/>
              </a:ext>
            </a:extLst>
          </p:cNvPr>
          <p:cNvSpPr/>
          <p:nvPr/>
        </p:nvSpPr>
        <p:spPr>
          <a:xfrm>
            <a:off x="5587138" y="38053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" name="직사각형 31">
            <a:extLst>
              <a:ext uri="{FF2B5EF4-FFF2-40B4-BE49-F238E27FC236}">
                <a16:creationId xmlns:a16="http://schemas.microsoft.com/office/drawing/2014/main" id="{58E4FB55-C648-9F99-4584-AD7152E33947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</p:spTree>
    <p:extLst>
      <p:ext uri="{BB962C8B-B14F-4D97-AF65-F5344CB8AC3E}">
        <p14:creationId xmlns:p14="http://schemas.microsoft.com/office/powerpoint/2010/main" val="2526488986"/>
      </p:ext>
    </p:extLst>
  </p:cSld>
  <p:clrMapOvr>
    <a:masterClrMapping/>
  </p:clrMapOvr>
</p:sld>
</file>

<file path=ppt/theme/theme1.xml><?xml version="1.0" encoding="utf-8"?>
<a:theme xmlns:a="http://schemas.openxmlformats.org/drawingml/2006/main" name="삼정KPMG_기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db2004192l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 algn="ctr">
          <a:solidFill>
            <a:schemeClr val="tx1">
              <a:lumMod val="50000"/>
              <a:lumOff val="50000"/>
            </a:schemeClr>
          </a:solidFill>
          <a:miter/>
        </a:ln>
        <a:effectLst/>
      </a:spPr>
      <a:bodyPr lIns="108000" anchor="ctr"/>
      <a:lstStyle>
        <a:defPPr eaLnBrk="0" latinLnBrk="0">
          <a:spcBef>
            <a:spcPts val="0"/>
          </a:spcBef>
          <a:defRPr sz="1100" smtClean="0">
            <a:solidFill>
              <a:schemeClr val="tx1"/>
            </a:solidFill>
            <a:latin typeface="맑은 고딕"/>
            <a:ea typeface="맑은 고딕"/>
            <a:cs typeface="+mj-cs"/>
          </a:defRPr>
        </a:defPPr>
      </a:lstStyle>
    </a:spDef>
    <a:lnDef>
      <a:spPr>
        <a:solidFill>
          <a:schemeClr val="accent1"/>
        </a:solidFill>
        <a:ln w="63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w="sm" len="sm"/>
          <a:tailEnd w="med" len="med"/>
        </a:ln>
        <a:effectLst/>
      </a:spPr>
      <a:bodyPr/>
      <a:lstStyle/>
    </a:lnDef>
    <a:txDef>
      <a:spPr>
        <a:noFill/>
        <a:ln w="9525" algn="ctr">
          <a:noFill/>
          <a:miter/>
        </a:ln>
        <a:effectLst/>
      </a:spPr>
      <a:bodyPr wrap="square" rtlCol="0">
        <a:noAutofit/>
      </a:bodyPr>
      <a:lstStyle>
        <a:defPPr marL="90488" indent="-90488" latinLnBrk="0">
          <a:spcBef>
            <a:spcPct val="30000"/>
          </a:spcBef>
          <a:buFont typeface="Wingdings"/>
          <a:buChar char="§"/>
          <a:defRPr sz="1200" b="0" dirty="0" err="1" smtClean="0">
            <a:solidFill>
              <a:srgbClr val="000000"/>
            </a:solidFill>
            <a:latin typeface="맑은 고딕"/>
            <a:ea typeface="맑은 고딕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2817</TotalTime>
  <Words>710</Words>
  <Application>Microsoft Office PowerPoint</Application>
  <PresentationFormat>A4 용지(210x297mm)</PresentationFormat>
  <Paragraphs>190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KoPubWorld돋움체 Light</vt:lpstr>
      <vt:lpstr>KPMG Light</vt:lpstr>
      <vt:lpstr>Optima</vt:lpstr>
      <vt:lpstr>맑은 고딕</vt:lpstr>
      <vt:lpstr>Arial</vt:lpstr>
      <vt:lpstr>Wingdings</vt:lpstr>
      <vt:lpstr>삼정KPMG_기본</vt:lpstr>
      <vt:lpstr>목차1</vt:lpstr>
      <vt:lpstr>디자인 사용자 지정</vt:lpstr>
      <vt:lpstr>PowerPoint 프레젠테이션</vt:lpstr>
      <vt:lpstr>PowerPoint 프레젠테이션</vt:lpstr>
      <vt:lpstr>솔루션 개발 배경</vt:lpstr>
      <vt:lpstr>PowerPoint 프레젠테이션</vt:lpstr>
      <vt:lpstr>통합 Admin 소개</vt:lpstr>
      <vt:lpstr>PowerPoint 프레젠테이션</vt:lpstr>
      <vt:lpstr>데이터베이스 연결</vt:lpstr>
      <vt:lpstr>PowerPoint 프레젠테이션</vt:lpstr>
      <vt:lpstr>E2E 모니터링 – 지연 어플리케이션</vt:lpstr>
      <vt:lpstr>E2E 모니터링 – 지연 어플리케이션</vt:lpstr>
      <vt:lpstr>E2E 모니터링 – 오류 어플리케이션</vt:lpstr>
      <vt:lpstr>E2E 모니터링 – 영향도 분석</vt:lpstr>
      <vt:lpstr>E2E 모니터링 – 시퀀스 다이어그램</vt:lpstr>
      <vt:lpstr>Batch 모니터링 – 배치 JOB 실행 이력</vt:lpstr>
      <vt:lpstr>Batch 모니터링 – 배치 JOB 실행 이력</vt:lpstr>
      <vt:lpstr>Batch 모니터링 – 배치 JOB 실행 이력</vt:lpstr>
      <vt:lpstr>Batch 모니터링 – 배치 JOB 실행 이력</vt:lpstr>
      <vt:lpstr>Flow Control 관리</vt:lpstr>
      <vt:lpstr>Flow Control 솔루션을 사용하지 않는 경우</vt:lpstr>
      <vt:lpstr>PowerPoint 프레젠테이션</vt:lpstr>
    </vt:vector>
  </TitlesOfParts>
  <Manager/>
  <Company>KPMG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B&amp;S 컨설팅</dc:title>
  <dc:creator>Park, Hyung Man [KR]</dc:creator>
  <cp:lastModifiedBy>admin</cp:lastModifiedBy>
  <cp:revision>3922</cp:revision>
  <dcterms:created xsi:type="dcterms:W3CDTF">2008-04-01T02:37:23Z</dcterms:created>
  <dcterms:modified xsi:type="dcterms:W3CDTF">2025-02-18T06:21:46Z</dcterms:modified>
  <cp:version/>
</cp:coreProperties>
</file>