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autoCompressPictures="0">
  <p:sldMasterIdLst>
    <p:sldMasterId id="2147484198" r:id="rId1"/>
    <p:sldMasterId id="2147484199" r:id="rId2"/>
    <p:sldMasterId id="2147484200" r:id="rId3"/>
  </p:sldMasterIdLst>
  <p:notesMasterIdLst>
    <p:notesMasterId r:id="rId35"/>
  </p:notesMasterIdLst>
  <p:handoutMasterIdLst>
    <p:handoutMasterId r:id="rId36"/>
  </p:handoutMasterIdLst>
  <p:sldIdLst>
    <p:sldId id="6139" r:id="rId4"/>
    <p:sldId id="6103" r:id="rId5"/>
    <p:sldId id="5949" r:id="rId6"/>
    <p:sldId id="6107" r:id="rId7"/>
    <p:sldId id="6051" r:id="rId8"/>
    <p:sldId id="6150" r:id="rId9"/>
    <p:sldId id="6161" r:id="rId10"/>
    <p:sldId id="6160" r:id="rId11"/>
    <p:sldId id="6162" r:id="rId12"/>
    <p:sldId id="6170" r:id="rId13"/>
    <p:sldId id="6171" r:id="rId14"/>
    <p:sldId id="6172" r:id="rId15"/>
    <p:sldId id="6176" r:id="rId16"/>
    <p:sldId id="6174" r:id="rId17"/>
    <p:sldId id="6138" r:id="rId18"/>
    <p:sldId id="6141" r:id="rId19"/>
    <p:sldId id="6151" r:id="rId20"/>
    <p:sldId id="6152" r:id="rId21"/>
    <p:sldId id="6153" r:id="rId22"/>
    <p:sldId id="6163" r:id="rId23"/>
    <p:sldId id="6164" r:id="rId24"/>
    <p:sldId id="6165" r:id="rId25"/>
    <p:sldId id="6154" r:id="rId26"/>
    <p:sldId id="6157" r:id="rId27"/>
    <p:sldId id="6156" r:id="rId28"/>
    <p:sldId id="6155" r:id="rId29"/>
    <p:sldId id="6158" r:id="rId30"/>
    <p:sldId id="6159" r:id="rId31"/>
    <p:sldId id="6166" r:id="rId32"/>
    <p:sldId id="6167" r:id="rId33"/>
    <p:sldId id="5946" r:id="rId34"/>
  </p:sldIdLst>
  <p:sldSz cx="9906000" cy="6858000" type="A4"/>
  <p:notesSz cx="6858000" cy="9926638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sz="1600" b="1" kern="1200">
        <a:solidFill>
          <a:schemeClr val="bg1"/>
        </a:solidFill>
        <a:latin typeface="Optima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sz="1600" b="1" kern="1200">
        <a:solidFill>
          <a:schemeClr val="bg1"/>
        </a:solidFill>
        <a:latin typeface="Optima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sz="1600" b="1" kern="1200">
        <a:solidFill>
          <a:schemeClr val="bg1"/>
        </a:solidFill>
        <a:latin typeface="Optima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sz="1600" b="1" kern="1200">
        <a:solidFill>
          <a:schemeClr val="bg1"/>
        </a:solidFill>
        <a:latin typeface="Optima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sz="1600" b="1" kern="1200">
        <a:solidFill>
          <a:schemeClr val="bg1"/>
        </a:solidFill>
        <a:latin typeface="Optima"/>
        <a:ea typeface="굴림"/>
        <a:cs typeface="+mn-cs"/>
      </a:defRPr>
    </a:lvl5pPr>
    <a:lvl6pPr marL="2286000" algn="l" defTabSz="914400" rtl="0" eaLnBrk="1" latinLnBrk="1" hangingPunct="1">
      <a:defRPr sz="1600" b="1" kern="1200">
        <a:solidFill>
          <a:schemeClr val="bg1"/>
        </a:solidFill>
        <a:latin typeface="Optima"/>
        <a:ea typeface="굴림"/>
        <a:cs typeface="+mn-cs"/>
      </a:defRPr>
    </a:lvl6pPr>
    <a:lvl7pPr marL="2743200" algn="l" defTabSz="914400" rtl="0" eaLnBrk="1" latinLnBrk="1" hangingPunct="1">
      <a:defRPr sz="1600" b="1" kern="1200">
        <a:solidFill>
          <a:schemeClr val="bg1"/>
        </a:solidFill>
        <a:latin typeface="Optima"/>
        <a:ea typeface="굴림"/>
        <a:cs typeface="+mn-cs"/>
      </a:defRPr>
    </a:lvl7pPr>
    <a:lvl8pPr marL="3200400" algn="l" defTabSz="914400" rtl="0" eaLnBrk="1" latinLnBrk="1" hangingPunct="1">
      <a:defRPr sz="1600" b="1" kern="1200">
        <a:solidFill>
          <a:schemeClr val="bg1"/>
        </a:solidFill>
        <a:latin typeface="Optima"/>
        <a:ea typeface="굴림"/>
        <a:cs typeface="+mn-cs"/>
      </a:defRPr>
    </a:lvl8pPr>
    <a:lvl9pPr marL="3657600" algn="l" defTabSz="914400" rtl="0" eaLnBrk="1" latinLnBrk="1" hangingPunct="1">
      <a:defRPr sz="1600" b="1" kern="1200">
        <a:solidFill>
          <a:schemeClr val="bg1"/>
        </a:solidFill>
        <a:latin typeface="Optima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11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12">
          <p15:clr>
            <a:srgbClr val="A4A3A4"/>
          </p15:clr>
        </p15:guide>
        <p15:guide id="2" pos="2115">
          <p15:clr>
            <a:srgbClr val="A4A3A4"/>
          </p15:clr>
        </p15:guide>
        <p15:guide id="3" orient="horz" pos="3126">
          <p15:clr>
            <a:srgbClr val="A4A3A4"/>
          </p15:clr>
        </p15:guide>
        <p15:guide id="4" pos="2139">
          <p15:clr>
            <a:srgbClr val="A4A3A4"/>
          </p15:clr>
        </p15:guide>
        <p15:guide id="5" pos="2128">
          <p15:clr>
            <a:srgbClr val="A4A3A4"/>
          </p15:clr>
        </p15:guide>
        <p15:guide id="6" pos="214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BB3147-D697-4C2E-B413-E23BF87A2000}" v="212" dt="2025-02-21T04:33:07.6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62" autoAdjust="0"/>
    <p:restoredTop sz="99853" autoAdjust="0"/>
  </p:normalViewPr>
  <p:slideViewPr>
    <p:cSldViewPr snapToObjects="1">
      <p:cViewPr varScale="1">
        <p:scale>
          <a:sx n="73" d="100"/>
          <a:sy n="73" d="100"/>
        </p:scale>
        <p:origin x="390" y="42"/>
      </p:cViewPr>
      <p:guideLst>
        <p:guide orient="horz" pos="2155"/>
        <p:guide pos="3115"/>
      </p:guideLst>
    </p:cSldViewPr>
  </p:slideViewPr>
  <p:outlineViewPr>
    <p:cViewPr>
      <p:scale>
        <a:sx n="33" d="100"/>
        <a:sy n="33" d="100"/>
      </p:scale>
      <p:origin x="60" y="141102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0" d="100"/>
          <a:sy n="50" d="100"/>
        </p:scale>
        <p:origin x="2898" y="42"/>
      </p:cViewPr>
      <p:guideLst>
        <p:guide orient="horz" pos="3212"/>
        <p:guide pos="2115"/>
        <p:guide orient="horz" pos="3126"/>
        <p:guide pos="2139"/>
        <p:guide pos="2128"/>
        <p:guide pos="214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microsoft.com/office/2015/10/relationships/revisionInfo" Target="revisionInfo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43" Type="http://schemas.microsoft.com/office/2016/11/relationships/changesInfo" Target="changesInfos/changesInfo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윤석 김" userId="c323fee24bd11634" providerId="LiveId" clId="{26BB3147-D697-4C2E-B413-E23BF87A2000}"/>
    <pc:docChg chg="undo custSel addSld delSld modSld sldOrd modMainMaster">
      <pc:chgData name="윤석 김" userId="c323fee24bd11634" providerId="LiveId" clId="{26BB3147-D697-4C2E-B413-E23BF87A2000}" dt="2025-02-21T04:33:34.286" v="17341" actId="1076"/>
      <pc:docMkLst>
        <pc:docMk/>
      </pc:docMkLst>
      <pc:sldChg chg="addSp delSp modSp mod">
        <pc:chgData name="윤석 김" userId="c323fee24bd11634" providerId="LiveId" clId="{26BB3147-D697-4C2E-B413-E23BF87A2000}" dt="2025-02-13T01:49:23.395" v="10398" actId="20577"/>
        <pc:sldMkLst>
          <pc:docMk/>
          <pc:sldMk cId="0" sldId="5949"/>
        </pc:sldMkLst>
        <pc:spChg chg="add mod">
          <ac:chgData name="윤석 김" userId="c323fee24bd11634" providerId="LiveId" clId="{26BB3147-D697-4C2E-B413-E23BF87A2000}" dt="2025-02-13T01:49:23.395" v="10398" actId="20577"/>
          <ac:spMkLst>
            <pc:docMk/>
            <pc:sldMk cId="0" sldId="5949"/>
            <ac:spMk id="3" creationId="{6830D3B4-F095-DB03-B695-87CF5912608E}"/>
          </ac:spMkLst>
        </pc:spChg>
        <pc:spChg chg="add mod">
          <ac:chgData name="윤석 김" userId="c323fee24bd11634" providerId="LiveId" clId="{26BB3147-D697-4C2E-B413-E23BF87A2000}" dt="2025-02-13T01:49:14.485" v="10377" actId="20577"/>
          <ac:spMkLst>
            <pc:docMk/>
            <pc:sldMk cId="0" sldId="5949"/>
            <ac:spMk id="4" creationId="{666E14BD-A33F-CB14-97AC-8649A9A7D0F1}"/>
          </ac:spMkLst>
        </pc:spChg>
        <pc:spChg chg="add mod">
          <ac:chgData name="윤석 김" userId="c323fee24bd11634" providerId="LiveId" clId="{26BB3147-D697-4C2E-B413-E23BF87A2000}" dt="2025-02-04T01:20:02.647" v="950" actId="20577"/>
          <ac:spMkLst>
            <pc:docMk/>
            <pc:sldMk cId="0" sldId="5949"/>
            <ac:spMk id="6" creationId="{3C006538-486F-D960-18DE-000AE4D405CA}"/>
          </ac:spMkLst>
        </pc:spChg>
        <pc:spChg chg="mod">
          <ac:chgData name="윤석 김" userId="c323fee24bd11634" providerId="LiveId" clId="{26BB3147-D697-4C2E-B413-E23BF87A2000}" dt="2025-02-13T01:48:23.646" v="10289" actId="1076"/>
          <ac:spMkLst>
            <pc:docMk/>
            <pc:sldMk cId="0" sldId="5949"/>
            <ac:spMk id="243" creationId="{00000000-0000-0000-0000-000000000000}"/>
          </ac:spMkLst>
        </pc:spChg>
        <pc:spChg chg="mod">
          <ac:chgData name="윤석 김" userId="c323fee24bd11634" providerId="LiveId" clId="{26BB3147-D697-4C2E-B413-E23BF87A2000}" dt="2025-02-13T01:48:23.646" v="10289" actId="1076"/>
          <ac:spMkLst>
            <pc:docMk/>
            <pc:sldMk cId="0" sldId="5949"/>
            <ac:spMk id="244" creationId="{00000000-0000-0000-0000-000000000000}"/>
          </ac:spMkLst>
        </pc:spChg>
        <pc:spChg chg="mod">
          <ac:chgData name="윤석 김" userId="c323fee24bd11634" providerId="LiveId" clId="{26BB3147-D697-4C2E-B413-E23BF87A2000}" dt="2025-02-13T01:48:23.646" v="10289" actId="1076"/>
          <ac:spMkLst>
            <pc:docMk/>
            <pc:sldMk cId="0" sldId="5949"/>
            <ac:spMk id="247" creationId="{00000000-0000-0000-0000-000000000000}"/>
          </ac:spMkLst>
        </pc:spChg>
        <pc:spChg chg="mod">
          <ac:chgData name="윤석 김" userId="c323fee24bd11634" providerId="LiveId" clId="{26BB3147-D697-4C2E-B413-E23BF87A2000}" dt="2025-02-13T01:48:23.646" v="10289" actId="1076"/>
          <ac:spMkLst>
            <pc:docMk/>
            <pc:sldMk cId="0" sldId="5949"/>
            <ac:spMk id="248" creationId="{00000000-0000-0000-0000-000000000000}"/>
          </ac:spMkLst>
        </pc:spChg>
        <pc:spChg chg="mod">
          <ac:chgData name="윤석 김" userId="c323fee24bd11634" providerId="LiveId" clId="{26BB3147-D697-4C2E-B413-E23BF87A2000}" dt="2025-02-04T01:11:04.946" v="767" actId="20577"/>
          <ac:spMkLst>
            <pc:docMk/>
            <pc:sldMk cId="0" sldId="5949"/>
            <ac:spMk id="251" creationId="{00000000-0000-0000-0000-000000000000}"/>
          </ac:spMkLst>
        </pc:spChg>
        <pc:spChg chg="mod">
          <ac:chgData name="윤석 김" userId="c323fee24bd11634" providerId="LiveId" clId="{26BB3147-D697-4C2E-B413-E23BF87A2000}" dt="2025-02-04T01:10:43.604" v="701" actId="20577"/>
          <ac:spMkLst>
            <pc:docMk/>
            <pc:sldMk cId="0" sldId="5949"/>
            <ac:spMk id="252" creationId="{00000000-0000-0000-0000-000000000000}"/>
          </ac:spMkLst>
        </pc:spChg>
        <pc:spChg chg="mod">
          <ac:chgData name="윤석 김" userId="c323fee24bd11634" providerId="LiveId" clId="{26BB3147-D697-4C2E-B413-E23BF87A2000}" dt="2025-02-13T01:46:25.889" v="10245" actId="5793"/>
          <ac:spMkLst>
            <pc:docMk/>
            <pc:sldMk cId="0" sldId="5949"/>
            <ac:spMk id="255" creationId="{00000000-0000-0000-0000-000000000000}"/>
          </ac:spMkLst>
        </pc:spChg>
      </pc:sldChg>
      <pc:sldChg chg="add del">
        <pc:chgData name="윤석 김" userId="c323fee24bd11634" providerId="LiveId" clId="{26BB3147-D697-4C2E-B413-E23BF87A2000}" dt="2025-02-04T03:34:52.476" v="2894" actId="47"/>
        <pc:sldMkLst>
          <pc:docMk/>
          <pc:sldMk cId="0" sldId="5990"/>
        </pc:sldMkLst>
      </pc:sldChg>
      <pc:sldChg chg="add del">
        <pc:chgData name="윤석 김" userId="c323fee24bd11634" providerId="LiveId" clId="{26BB3147-D697-4C2E-B413-E23BF87A2000}" dt="2025-02-04T03:34:52.476" v="2894" actId="47"/>
        <pc:sldMkLst>
          <pc:docMk/>
          <pc:sldMk cId="0" sldId="6048"/>
        </pc:sldMkLst>
      </pc:sldChg>
      <pc:sldChg chg="addSp delSp modSp mod">
        <pc:chgData name="윤석 김" userId="c323fee24bd11634" providerId="LiveId" clId="{26BB3147-D697-4C2E-B413-E23BF87A2000}" dt="2025-02-13T04:15:03.781" v="10827" actId="1076"/>
        <pc:sldMkLst>
          <pc:docMk/>
          <pc:sldMk cId="0" sldId="6051"/>
        </pc:sldMkLst>
        <pc:spChg chg="mod">
          <ac:chgData name="윤석 김" userId="c323fee24bd11634" providerId="LiveId" clId="{26BB3147-D697-4C2E-B413-E23BF87A2000}" dt="2025-02-04T02:24:46.191" v="2551" actId="20577"/>
          <ac:spMkLst>
            <pc:docMk/>
            <pc:sldMk cId="0" sldId="6051"/>
            <ac:spMk id="2" creationId="{00000000-0000-0000-0000-000000000000}"/>
          </ac:spMkLst>
        </pc:spChg>
        <pc:spChg chg="mod">
          <ac:chgData name="윤석 김" userId="c323fee24bd11634" providerId="LiveId" clId="{26BB3147-D697-4C2E-B413-E23BF87A2000}" dt="2025-02-04T02:26:55.666" v="2853" actId="20577"/>
          <ac:spMkLst>
            <pc:docMk/>
            <pc:sldMk cId="0" sldId="6051"/>
            <ac:spMk id="4" creationId="{00000000-0000-0000-0000-000000000000}"/>
          </ac:spMkLst>
        </pc:spChg>
        <pc:spChg chg="mod">
          <ac:chgData name="윤석 김" userId="c323fee24bd11634" providerId="LiveId" clId="{26BB3147-D697-4C2E-B413-E23BF87A2000}" dt="2025-02-13T04:15:00.969" v="10826" actId="164"/>
          <ac:spMkLst>
            <pc:docMk/>
            <pc:sldMk cId="0" sldId="6051"/>
            <ac:spMk id="95" creationId="{00000000-0000-0000-0000-000000000000}"/>
          </ac:spMkLst>
        </pc:spChg>
        <pc:spChg chg="mod">
          <ac:chgData name="윤석 김" userId="c323fee24bd11634" providerId="LiveId" clId="{26BB3147-D697-4C2E-B413-E23BF87A2000}" dt="2025-02-13T04:15:00.969" v="10826" actId="164"/>
          <ac:spMkLst>
            <pc:docMk/>
            <pc:sldMk cId="0" sldId="6051"/>
            <ac:spMk id="103" creationId="{00000000-0000-0000-0000-000000000000}"/>
          </ac:spMkLst>
        </pc:spChg>
        <pc:spChg chg="mod">
          <ac:chgData name="윤석 김" userId="c323fee24bd11634" providerId="LiveId" clId="{26BB3147-D697-4C2E-B413-E23BF87A2000}" dt="2025-02-13T04:15:00.969" v="10826" actId="164"/>
          <ac:spMkLst>
            <pc:docMk/>
            <pc:sldMk cId="0" sldId="6051"/>
            <ac:spMk id="107" creationId="{00000000-0000-0000-0000-000000000000}"/>
          </ac:spMkLst>
        </pc:spChg>
        <pc:spChg chg="mod">
          <ac:chgData name="윤석 김" userId="c323fee24bd11634" providerId="LiveId" clId="{26BB3147-D697-4C2E-B413-E23BF87A2000}" dt="2025-02-13T04:15:00.969" v="10826" actId="164"/>
          <ac:spMkLst>
            <pc:docMk/>
            <pc:sldMk cId="0" sldId="6051"/>
            <ac:spMk id="108" creationId="{00000000-0000-0000-0000-000000000000}"/>
          </ac:spMkLst>
        </pc:spChg>
        <pc:spChg chg="mod">
          <ac:chgData name="윤석 김" userId="c323fee24bd11634" providerId="LiveId" clId="{26BB3147-D697-4C2E-B413-E23BF87A2000}" dt="2025-02-13T04:15:00.969" v="10826" actId="164"/>
          <ac:spMkLst>
            <pc:docMk/>
            <pc:sldMk cId="0" sldId="6051"/>
            <ac:spMk id="109" creationId="{00000000-0000-0000-0000-000000000000}"/>
          </ac:spMkLst>
        </pc:spChg>
        <pc:spChg chg="mod">
          <ac:chgData name="윤석 김" userId="c323fee24bd11634" providerId="LiveId" clId="{26BB3147-D697-4C2E-B413-E23BF87A2000}" dt="2025-02-13T04:15:00.969" v="10826" actId="164"/>
          <ac:spMkLst>
            <pc:docMk/>
            <pc:sldMk cId="0" sldId="6051"/>
            <ac:spMk id="110" creationId="{00000000-0000-0000-0000-000000000000}"/>
          </ac:spMkLst>
        </pc:spChg>
        <pc:grpChg chg="add mod">
          <ac:chgData name="윤석 김" userId="c323fee24bd11634" providerId="LiveId" clId="{26BB3147-D697-4C2E-B413-E23BF87A2000}" dt="2025-02-13T04:15:03.781" v="10827" actId="1076"/>
          <ac:grpSpMkLst>
            <pc:docMk/>
            <pc:sldMk cId="0" sldId="6051"/>
            <ac:grpSpMk id="3" creationId="{FA971466-64A9-5C97-0A24-C37A109715B3}"/>
          </ac:grpSpMkLst>
        </pc:grpChg>
      </pc:sldChg>
      <pc:sldChg chg="modSp mod">
        <pc:chgData name="윤석 김" userId="c323fee24bd11634" providerId="LiveId" clId="{26BB3147-D697-4C2E-B413-E23BF87A2000}" dt="2025-02-04T01:20:36.425" v="1016" actId="20577"/>
        <pc:sldMkLst>
          <pc:docMk/>
          <pc:sldMk cId="0" sldId="6103"/>
        </pc:sldMkLst>
        <pc:spChg chg="mod">
          <ac:chgData name="윤석 김" userId="c323fee24bd11634" providerId="LiveId" clId="{26BB3147-D697-4C2E-B413-E23BF87A2000}" dt="2025-02-04T01:20:36.425" v="1016" actId="20577"/>
          <ac:spMkLst>
            <pc:docMk/>
            <pc:sldMk cId="0" sldId="6103"/>
            <ac:spMk id="3" creationId="{00000000-0000-0000-0000-000000000000}"/>
          </ac:spMkLst>
        </pc:spChg>
      </pc:sldChg>
      <pc:sldChg chg="modSp mod">
        <pc:chgData name="윤석 김" userId="c323fee24bd11634" providerId="LiveId" clId="{26BB3147-D697-4C2E-B413-E23BF87A2000}" dt="2025-02-04T01:27:21.345" v="1058" actId="20577"/>
        <pc:sldMkLst>
          <pc:docMk/>
          <pc:sldMk cId="0" sldId="6107"/>
        </pc:sldMkLst>
        <pc:spChg chg="mod">
          <ac:chgData name="윤석 김" userId="c323fee24bd11634" providerId="LiveId" clId="{26BB3147-D697-4C2E-B413-E23BF87A2000}" dt="2025-02-04T01:27:21.345" v="1058" actId="20577"/>
          <ac:spMkLst>
            <pc:docMk/>
            <pc:sldMk cId="0" sldId="6107"/>
            <ac:spMk id="3" creationId="{00000000-0000-0000-0000-000000000000}"/>
          </ac:spMkLst>
        </pc:spChg>
      </pc:sldChg>
      <pc:sldChg chg="del">
        <pc:chgData name="윤석 김" userId="c323fee24bd11634" providerId="LiveId" clId="{26BB3147-D697-4C2E-B413-E23BF87A2000}" dt="2025-02-05T05:07:47.099" v="9619" actId="47"/>
        <pc:sldMkLst>
          <pc:docMk/>
          <pc:sldMk cId="0" sldId="6108"/>
        </pc:sldMkLst>
      </pc:sldChg>
      <pc:sldChg chg="del">
        <pc:chgData name="윤석 김" userId="c323fee24bd11634" providerId="LiveId" clId="{26BB3147-D697-4C2E-B413-E23BF87A2000}" dt="2025-02-05T02:23:38.264" v="7507" actId="47"/>
        <pc:sldMkLst>
          <pc:docMk/>
          <pc:sldMk cId="0" sldId="6110"/>
        </pc:sldMkLst>
      </pc:sldChg>
      <pc:sldChg chg="add del">
        <pc:chgData name="윤석 김" userId="c323fee24bd11634" providerId="LiveId" clId="{26BB3147-D697-4C2E-B413-E23BF87A2000}" dt="2025-02-04T03:34:52.476" v="2894" actId="47"/>
        <pc:sldMkLst>
          <pc:docMk/>
          <pc:sldMk cId="0" sldId="6111"/>
        </pc:sldMkLst>
      </pc:sldChg>
      <pc:sldChg chg="add del">
        <pc:chgData name="윤석 김" userId="c323fee24bd11634" providerId="LiveId" clId="{26BB3147-D697-4C2E-B413-E23BF87A2000}" dt="2025-02-04T03:34:52.476" v="2894" actId="47"/>
        <pc:sldMkLst>
          <pc:docMk/>
          <pc:sldMk cId="0" sldId="6112"/>
        </pc:sldMkLst>
      </pc:sldChg>
      <pc:sldChg chg="add del">
        <pc:chgData name="윤석 김" userId="c323fee24bd11634" providerId="LiveId" clId="{26BB3147-D697-4C2E-B413-E23BF87A2000}" dt="2025-02-04T03:34:52.476" v="2894" actId="47"/>
        <pc:sldMkLst>
          <pc:docMk/>
          <pc:sldMk cId="0" sldId="6114"/>
        </pc:sldMkLst>
      </pc:sldChg>
      <pc:sldChg chg="add del">
        <pc:chgData name="윤석 김" userId="c323fee24bd11634" providerId="LiveId" clId="{26BB3147-D697-4C2E-B413-E23BF87A2000}" dt="2025-02-04T03:34:52.476" v="2894" actId="47"/>
        <pc:sldMkLst>
          <pc:docMk/>
          <pc:sldMk cId="0" sldId="6115"/>
        </pc:sldMkLst>
      </pc:sldChg>
      <pc:sldChg chg="add del">
        <pc:chgData name="윤석 김" userId="c323fee24bd11634" providerId="LiveId" clId="{26BB3147-D697-4C2E-B413-E23BF87A2000}" dt="2025-02-05T02:23:38.264" v="7507" actId="47"/>
        <pc:sldMkLst>
          <pc:docMk/>
          <pc:sldMk cId="0" sldId="6116"/>
        </pc:sldMkLst>
      </pc:sldChg>
      <pc:sldChg chg="del">
        <pc:chgData name="윤석 김" userId="c323fee24bd11634" providerId="LiveId" clId="{26BB3147-D697-4C2E-B413-E23BF87A2000}" dt="2025-02-04T03:32:40.296" v="2889" actId="47"/>
        <pc:sldMkLst>
          <pc:docMk/>
          <pc:sldMk cId="0" sldId="6118"/>
        </pc:sldMkLst>
      </pc:sldChg>
      <pc:sldChg chg="add del">
        <pc:chgData name="윤석 김" userId="c323fee24bd11634" providerId="LiveId" clId="{26BB3147-D697-4C2E-B413-E23BF87A2000}" dt="2025-02-04T03:34:52.476" v="2894" actId="47"/>
        <pc:sldMkLst>
          <pc:docMk/>
          <pc:sldMk cId="0" sldId="6120"/>
        </pc:sldMkLst>
      </pc:sldChg>
      <pc:sldChg chg="del">
        <pc:chgData name="윤석 김" userId="c323fee24bd11634" providerId="LiveId" clId="{26BB3147-D697-4C2E-B413-E23BF87A2000}" dt="2025-02-04T03:32:40.296" v="2889" actId="47"/>
        <pc:sldMkLst>
          <pc:docMk/>
          <pc:sldMk cId="0" sldId="6121"/>
        </pc:sldMkLst>
      </pc:sldChg>
      <pc:sldChg chg="add del">
        <pc:chgData name="윤석 김" userId="c323fee24bd11634" providerId="LiveId" clId="{26BB3147-D697-4C2E-B413-E23BF87A2000}" dt="2025-02-04T03:34:52.476" v="2894" actId="47"/>
        <pc:sldMkLst>
          <pc:docMk/>
          <pc:sldMk cId="0" sldId="6123"/>
        </pc:sldMkLst>
      </pc:sldChg>
      <pc:sldChg chg="add del">
        <pc:chgData name="윤석 김" userId="c323fee24bd11634" providerId="LiveId" clId="{26BB3147-D697-4C2E-B413-E23BF87A2000}" dt="2025-02-04T03:34:52.476" v="2894" actId="47"/>
        <pc:sldMkLst>
          <pc:docMk/>
          <pc:sldMk cId="0" sldId="6124"/>
        </pc:sldMkLst>
      </pc:sldChg>
      <pc:sldChg chg="add del">
        <pc:chgData name="윤석 김" userId="c323fee24bd11634" providerId="LiveId" clId="{26BB3147-D697-4C2E-B413-E23BF87A2000}" dt="2025-02-04T03:34:52.476" v="2894" actId="47"/>
        <pc:sldMkLst>
          <pc:docMk/>
          <pc:sldMk cId="0" sldId="6125"/>
        </pc:sldMkLst>
      </pc:sldChg>
      <pc:sldChg chg="add del">
        <pc:chgData name="윤석 김" userId="c323fee24bd11634" providerId="LiveId" clId="{26BB3147-D697-4C2E-B413-E23BF87A2000}" dt="2025-02-04T03:34:52.476" v="2894" actId="47"/>
        <pc:sldMkLst>
          <pc:docMk/>
          <pc:sldMk cId="0" sldId="6126"/>
        </pc:sldMkLst>
      </pc:sldChg>
      <pc:sldChg chg="add del">
        <pc:chgData name="윤석 김" userId="c323fee24bd11634" providerId="LiveId" clId="{26BB3147-D697-4C2E-B413-E23BF87A2000}" dt="2025-02-04T03:34:52.476" v="2894" actId="47"/>
        <pc:sldMkLst>
          <pc:docMk/>
          <pc:sldMk cId="0" sldId="6127"/>
        </pc:sldMkLst>
      </pc:sldChg>
      <pc:sldChg chg="add del">
        <pc:chgData name="윤석 김" userId="c323fee24bd11634" providerId="LiveId" clId="{26BB3147-D697-4C2E-B413-E23BF87A2000}" dt="2025-02-04T03:34:52.476" v="2894" actId="47"/>
        <pc:sldMkLst>
          <pc:docMk/>
          <pc:sldMk cId="0" sldId="6128"/>
        </pc:sldMkLst>
      </pc:sldChg>
      <pc:sldChg chg="add del">
        <pc:chgData name="윤석 김" userId="c323fee24bd11634" providerId="LiveId" clId="{26BB3147-D697-4C2E-B413-E23BF87A2000}" dt="2025-02-04T03:34:52.476" v="2894" actId="47"/>
        <pc:sldMkLst>
          <pc:docMk/>
          <pc:sldMk cId="0" sldId="6130"/>
        </pc:sldMkLst>
      </pc:sldChg>
      <pc:sldChg chg="add del">
        <pc:chgData name="윤석 김" userId="c323fee24bd11634" providerId="LiveId" clId="{26BB3147-D697-4C2E-B413-E23BF87A2000}" dt="2025-02-04T03:34:52.476" v="2894" actId="47"/>
        <pc:sldMkLst>
          <pc:docMk/>
          <pc:sldMk cId="0" sldId="6131"/>
        </pc:sldMkLst>
      </pc:sldChg>
      <pc:sldChg chg="add del">
        <pc:chgData name="윤석 김" userId="c323fee24bd11634" providerId="LiveId" clId="{26BB3147-D697-4C2E-B413-E23BF87A2000}" dt="2025-02-04T03:34:52.476" v="2894" actId="47"/>
        <pc:sldMkLst>
          <pc:docMk/>
          <pc:sldMk cId="0" sldId="6132"/>
        </pc:sldMkLst>
      </pc:sldChg>
      <pc:sldChg chg="add del">
        <pc:chgData name="윤석 김" userId="c323fee24bd11634" providerId="LiveId" clId="{26BB3147-D697-4C2E-B413-E23BF87A2000}" dt="2025-02-04T03:34:52.476" v="2894" actId="47"/>
        <pc:sldMkLst>
          <pc:docMk/>
          <pc:sldMk cId="0" sldId="6133"/>
        </pc:sldMkLst>
      </pc:sldChg>
      <pc:sldChg chg="del">
        <pc:chgData name="윤석 김" userId="c323fee24bd11634" providerId="LiveId" clId="{26BB3147-D697-4C2E-B413-E23BF87A2000}" dt="2025-02-05T03:40:23.985" v="8416" actId="47"/>
        <pc:sldMkLst>
          <pc:docMk/>
          <pc:sldMk cId="0" sldId="6135"/>
        </pc:sldMkLst>
      </pc:sldChg>
      <pc:sldChg chg="del">
        <pc:chgData name="윤석 김" userId="c323fee24bd11634" providerId="LiveId" clId="{26BB3147-D697-4C2E-B413-E23BF87A2000}" dt="2025-02-05T03:40:23.985" v="8416" actId="47"/>
        <pc:sldMkLst>
          <pc:docMk/>
          <pc:sldMk cId="0" sldId="6136"/>
        </pc:sldMkLst>
      </pc:sldChg>
      <pc:sldChg chg="del">
        <pc:chgData name="윤석 김" userId="c323fee24bd11634" providerId="LiveId" clId="{26BB3147-D697-4C2E-B413-E23BF87A2000}" dt="2025-02-05T03:40:23.985" v="8416" actId="47"/>
        <pc:sldMkLst>
          <pc:docMk/>
          <pc:sldMk cId="0" sldId="6137"/>
        </pc:sldMkLst>
      </pc:sldChg>
      <pc:sldChg chg="modSp mod">
        <pc:chgData name="윤석 김" userId="c323fee24bd11634" providerId="LiveId" clId="{26BB3147-D697-4C2E-B413-E23BF87A2000}" dt="2025-02-05T02:24:20.280" v="7592" actId="20577"/>
        <pc:sldMkLst>
          <pc:docMk/>
          <pc:sldMk cId="0" sldId="6138"/>
        </pc:sldMkLst>
        <pc:spChg chg="mod">
          <ac:chgData name="윤석 김" userId="c323fee24bd11634" providerId="LiveId" clId="{26BB3147-D697-4C2E-B413-E23BF87A2000}" dt="2025-02-05T02:23:57.981" v="7538" actId="20577"/>
          <ac:spMkLst>
            <pc:docMk/>
            <pc:sldMk cId="0" sldId="6138"/>
            <ac:spMk id="3" creationId="{00000000-0000-0000-0000-000000000000}"/>
          </ac:spMkLst>
        </pc:spChg>
        <pc:spChg chg="mod">
          <ac:chgData name="윤석 김" userId="c323fee24bd11634" providerId="LiveId" clId="{26BB3147-D697-4C2E-B413-E23BF87A2000}" dt="2025-02-05T02:24:20.280" v="7592" actId="20577"/>
          <ac:spMkLst>
            <pc:docMk/>
            <pc:sldMk cId="0" sldId="6138"/>
            <ac:spMk id="6" creationId="{00000000-0000-0000-0000-000000000000}"/>
          </ac:spMkLst>
        </pc:spChg>
      </pc:sldChg>
      <pc:sldChg chg="modSp mod">
        <pc:chgData name="윤석 김" userId="c323fee24bd11634" providerId="LiveId" clId="{26BB3147-D697-4C2E-B413-E23BF87A2000}" dt="2025-02-03T07:19:03.752" v="256" actId="20577"/>
        <pc:sldMkLst>
          <pc:docMk/>
          <pc:sldMk cId="0" sldId="6139"/>
        </pc:sldMkLst>
        <pc:spChg chg="mod">
          <ac:chgData name="윤석 김" userId="c323fee24bd11634" providerId="LiveId" clId="{26BB3147-D697-4C2E-B413-E23BF87A2000}" dt="2025-02-03T07:04:57.141" v="56" actId="20577"/>
          <ac:spMkLst>
            <pc:docMk/>
            <pc:sldMk cId="0" sldId="6139"/>
            <ac:spMk id="3" creationId="{00000000-0000-0000-0000-000000000000}"/>
          </ac:spMkLst>
        </pc:spChg>
        <pc:spChg chg="mod">
          <ac:chgData name="윤석 김" userId="c323fee24bd11634" providerId="LiveId" clId="{26BB3147-D697-4C2E-B413-E23BF87A2000}" dt="2025-02-03T07:19:03.752" v="256" actId="20577"/>
          <ac:spMkLst>
            <pc:docMk/>
            <pc:sldMk cId="0" sldId="6139"/>
            <ac:spMk id="4" creationId="{00000000-0000-0000-0000-000000000000}"/>
          </ac:spMkLst>
        </pc:spChg>
      </pc:sldChg>
      <pc:sldChg chg="ord">
        <pc:chgData name="윤석 김" userId="c323fee24bd11634" providerId="LiveId" clId="{26BB3147-D697-4C2E-B413-E23BF87A2000}" dt="2025-02-05T05:07:33.331" v="9617"/>
        <pc:sldMkLst>
          <pc:docMk/>
          <pc:sldMk cId="0" sldId="6140"/>
        </pc:sldMkLst>
      </pc:sldChg>
      <pc:sldChg chg="addSp delSp modSp mod">
        <pc:chgData name="윤석 김" userId="c323fee24bd11634" providerId="LiveId" clId="{26BB3147-D697-4C2E-B413-E23BF87A2000}" dt="2025-02-21T03:38:43.708" v="13871" actId="20577"/>
        <pc:sldMkLst>
          <pc:docMk/>
          <pc:sldMk cId="0" sldId="6141"/>
        </pc:sldMkLst>
        <pc:spChg chg="mod">
          <ac:chgData name="윤석 김" userId="c323fee24bd11634" providerId="LiveId" clId="{26BB3147-D697-4C2E-B413-E23BF87A2000}" dt="2025-02-04T03:35:23.822" v="2934" actId="20577"/>
          <ac:spMkLst>
            <pc:docMk/>
            <pc:sldMk cId="0" sldId="6141"/>
            <ac:spMk id="2" creationId="{00000000-0000-0000-0000-000000000000}"/>
          </ac:spMkLst>
        </pc:spChg>
        <pc:spChg chg="mod">
          <ac:chgData name="윤석 김" userId="c323fee24bd11634" providerId="LiveId" clId="{26BB3147-D697-4C2E-B413-E23BF87A2000}" dt="2025-02-04T03:44:50.763" v="3903" actId="20577"/>
          <ac:spMkLst>
            <pc:docMk/>
            <pc:sldMk cId="0" sldId="6141"/>
            <ac:spMk id="3" creationId="{00000000-0000-0000-0000-000000000000}"/>
          </ac:spMkLst>
        </pc:spChg>
        <pc:spChg chg="mod">
          <ac:chgData name="윤석 김" userId="c323fee24bd11634" providerId="LiveId" clId="{26BB3147-D697-4C2E-B413-E23BF87A2000}" dt="2025-02-04T03:43:57.814" v="3688" actId="164"/>
          <ac:spMkLst>
            <pc:docMk/>
            <pc:sldMk cId="0" sldId="6141"/>
            <ac:spMk id="19" creationId="{00000000-0000-0000-0000-000000000000}"/>
          </ac:spMkLst>
        </pc:spChg>
        <pc:spChg chg="mod topLvl">
          <ac:chgData name="윤석 김" userId="c323fee24bd11634" providerId="LiveId" clId="{26BB3147-D697-4C2E-B413-E23BF87A2000}" dt="2025-02-13T03:48:06.612" v="10539" actId="20577"/>
          <ac:spMkLst>
            <pc:docMk/>
            <pc:sldMk cId="0" sldId="6141"/>
            <ac:spMk id="21" creationId="{00000000-0000-0000-0000-000000000000}"/>
          </ac:spMkLst>
        </pc:spChg>
        <pc:spChg chg="mod topLvl">
          <ac:chgData name="윤석 김" userId="c323fee24bd11634" providerId="LiveId" clId="{26BB3147-D697-4C2E-B413-E23BF87A2000}" dt="2025-02-21T03:38:43.708" v="13871" actId="20577"/>
          <ac:spMkLst>
            <pc:docMk/>
            <pc:sldMk cId="0" sldId="6141"/>
            <ac:spMk id="33" creationId="{00000000-0000-0000-0000-000000000000}"/>
          </ac:spMkLst>
        </pc:spChg>
        <pc:spChg chg="mod topLvl">
          <ac:chgData name="윤석 김" userId="c323fee24bd11634" providerId="LiveId" clId="{26BB3147-D697-4C2E-B413-E23BF87A2000}" dt="2025-02-21T03:38:30.876" v="13831" actId="20577"/>
          <ac:spMkLst>
            <pc:docMk/>
            <pc:sldMk cId="0" sldId="6141"/>
            <ac:spMk id="83" creationId="{00000000-0000-0000-0000-000000000000}"/>
          </ac:spMkLst>
        </pc:spChg>
        <pc:spChg chg="mod topLvl">
          <ac:chgData name="윤석 김" userId="c323fee24bd11634" providerId="LiveId" clId="{26BB3147-D697-4C2E-B413-E23BF87A2000}" dt="2025-02-04T03:43:57.814" v="3688" actId="164"/>
          <ac:spMkLst>
            <pc:docMk/>
            <pc:sldMk cId="0" sldId="6141"/>
            <ac:spMk id="85" creationId="{00000000-0000-0000-0000-000000000000}"/>
          </ac:spMkLst>
        </pc:spChg>
        <pc:spChg chg="mod topLvl">
          <ac:chgData name="윤석 김" userId="c323fee24bd11634" providerId="LiveId" clId="{26BB3147-D697-4C2E-B413-E23BF87A2000}" dt="2025-02-04T03:43:57.814" v="3688" actId="164"/>
          <ac:spMkLst>
            <pc:docMk/>
            <pc:sldMk cId="0" sldId="6141"/>
            <ac:spMk id="93" creationId="{00000000-0000-0000-0000-000000000000}"/>
          </ac:spMkLst>
        </pc:spChg>
        <pc:spChg chg="mod topLvl">
          <ac:chgData name="윤석 김" userId="c323fee24bd11634" providerId="LiveId" clId="{26BB3147-D697-4C2E-B413-E23BF87A2000}" dt="2025-02-04T03:43:57.814" v="3688" actId="164"/>
          <ac:spMkLst>
            <pc:docMk/>
            <pc:sldMk cId="0" sldId="6141"/>
            <ac:spMk id="99" creationId="{00000000-0000-0000-0000-000000000000}"/>
          </ac:spMkLst>
        </pc:spChg>
        <pc:grpChg chg="add mod">
          <ac:chgData name="윤석 김" userId="c323fee24bd11634" providerId="LiveId" clId="{26BB3147-D697-4C2E-B413-E23BF87A2000}" dt="2025-02-04T03:44:01.525" v="3689" actId="1076"/>
          <ac:grpSpMkLst>
            <pc:docMk/>
            <pc:sldMk cId="0" sldId="6141"/>
            <ac:grpSpMk id="4" creationId="{FAFCC72C-014F-75D0-8B02-CC309C3F3CA9}"/>
          </ac:grpSpMkLst>
        </pc:grpChg>
      </pc:sldChg>
      <pc:sldChg chg="del">
        <pc:chgData name="윤석 김" userId="c323fee24bd11634" providerId="LiveId" clId="{26BB3147-D697-4C2E-B413-E23BF87A2000}" dt="2025-02-05T03:40:23.985" v="8416" actId="47"/>
        <pc:sldMkLst>
          <pc:docMk/>
          <pc:sldMk cId="0" sldId="6144"/>
        </pc:sldMkLst>
      </pc:sldChg>
      <pc:sldChg chg="del">
        <pc:chgData name="윤석 김" userId="c323fee24bd11634" providerId="LiveId" clId="{26BB3147-D697-4C2E-B413-E23BF87A2000}" dt="2025-02-05T03:40:23.985" v="8416" actId="47"/>
        <pc:sldMkLst>
          <pc:docMk/>
          <pc:sldMk cId="0" sldId="6145"/>
        </pc:sldMkLst>
      </pc:sldChg>
      <pc:sldChg chg="del">
        <pc:chgData name="윤석 김" userId="c323fee24bd11634" providerId="LiveId" clId="{26BB3147-D697-4C2E-B413-E23BF87A2000}" dt="2025-02-04T02:10:55.740" v="1712" actId="47"/>
        <pc:sldMkLst>
          <pc:docMk/>
          <pc:sldMk cId="0" sldId="6147"/>
        </pc:sldMkLst>
      </pc:sldChg>
      <pc:sldChg chg="del">
        <pc:chgData name="윤석 김" userId="c323fee24bd11634" providerId="LiveId" clId="{26BB3147-D697-4C2E-B413-E23BF87A2000}" dt="2025-02-05T05:07:40.856" v="9618" actId="47"/>
        <pc:sldMkLst>
          <pc:docMk/>
          <pc:sldMk cId="0" sldId="6148"/>
        </pc:sldMkLst>
      </pc:sldChg>
      <pc:sldChg chg="del">
        <pc:chgData name="윤석 김" userId="c323fee24bd11634" providerId="LiveId" clId="{26BB3147-D697-4C2E-B413-E23BF87A2000}" dt="2025-02-05T03:40:23.985" v="8416" actId="47"/>
        <pc:sldMkLst>
          <pc:docMk/>
          <pc:sldMk cId="0" sldId="6149"/>
        </pc:sldMkLst>
      </pc:sldChg>
      <pc:sldChg chg="modSp add del mod">
        <pc:chgData name="윤석 김" userId="c323fee24bd11634" providerId="LiveId" clId="{26BB3147-D697-4C2E-B413-E23BF87A2000}" dt="2025-02-04T01:20:08.023" v="951" actId="47"/>
        <pc:sldMkLst>
          <pc:docMk/>
          <pc:sldMk cId="577462608" sldId="6150"/>
        </pc:sldMkLst>
      </pc:sldChg>
      <pc:sldChg chg="addSp delSp modSp add mod">
        <pc:chgData name="윤석 김" userId="c323fee24bd11634" providerId="LiveId" clId="{26BB3147-D697-4C2E-B413-E23BF87A2000}" dt="2025-02-13T06:00:24.239" v="12283" actId="20577"/>
        <pc:sldMkLst>
          <pc:docMk/>
          <pc:sldMk cId="2480990692" sldId="6150"/>
        </pc:sldMkLst>
        <pc:spChg chg="mod">
          <ac:chgData name="윤석 김" userId="c323fee24bd11634" providerId="LiveId" clId="{26BB3147-D697-4C2E-B413-E23BF87A2000}" dt="2025-02-13T04:13:22.708" v="10599" actId="20577"/>
          <ac:spMkLst>
            <pc:docMk/>
            <pc:sldMk cId="2480990692" sldId="6150"/>
            <ac:spMk id="2" creationId="{CA46CF48-BC21-5601-FE17-FBD8E9598DAE}"/>
          </ac:spMkLst>
        </pc:spChg>
        <pc:spChg chg="mod">
          <ac:chgData name="윤석 김" userId="c323fee24bd11634" providerId="LiveId" clId="{26BB3147-D697-4C2E-B413-E23BF87A2000}" dt="2025-02-13T05:43:56.656" v="11626" actId="20577"/>
          <ac:spMkLst>
            <pc:docMk/>
            <pc:sldMk cId="2480990692" sldId="6150"/>
            <ac:spMk id="4" creationId="{64931086-2C27-8A79-7379-DC64F10E8360}"/>
          </ac:spMkLst>
        </pc:spChg>
        <pc:spChg chg="add mod">
          <ac:chgData name="윤석 김" userId="c323fee24bd11634" providerId="LiveId" clId="{26BB3147-D697-4C2E-B413-E23BF87A2000}" dt="2025-02-13T04:45:09.281" v="11443" actId="1076"/>
          <ac:spMkLst>
            <pc:docMk/>
            <pc:sldMk cId="2480990692" sldId="6150"/>
            <ac:spMk id="8" creationId="{240074A6-1605-4BC1-EB2D-C9F402498A79}"/>
          </ac:spMkLst>
        </pc:spChg>
        <pc:spChg chg="add mod">
          <ac:chgData name="윤석 김" userId="c323fee24bd11634" providerId="LiveId" clId="{26BB3147-D697-4C2E-B413-E23BF87A2000}" dt="2025-02-13T04:45:13.115" v="11444" actId="1076"/>
          <ac:spMkLst>
            <pc:docMk/>
            <pc:sldMk cId="2480990692" sldId="6150"/>
            <ac:spMk id="9" creationId="{7DA2272A-4378-AFB1-6121-63F9701E2B93}"/>
          </ac:spMkLst>
        </pc:spChg>
        <pc:spChg chg="add mod">
          <ac:chgData name="윤석 김" userId="c323fee24bd11634" providerId="LiveId" clId="{26BB3147-D697-4C2E-B413-E23BF87A2000}" dt="2025-02-13T04:41:11.681" v="10886" actId="1036"/>
          <ac:spMkLst>
            <pc:docMk/>
            <pc:sldMk cId="2480990692" sldId="6150"/>
            <ac:spMk id="15" creationId="{E3C189E9-5FA8-7F6D-E641-268451FC528B}"/>
          </ac:spMkLst>
        </pc:spChg>
        <pc:spChg chg="add mod">
          <ac:chgData name="윤석 김" userId="c323fee24bd11634" providerId="LiveId" clId="{26BB3147-D697-4C2E-B413-E23BF87A2000}" dt="2025-02-13T04:45:36.916" v="11454" actId="1076"/>
          <ac:spMkLst>
            <pc:docMk/>
            <pc:sldMk cId="2480990692" sldId="6150"/>
            <ac:spMk id="16" creationId="{F7E93D1F-1D91-0A1F-D19F-60736260919C}"/>
          </ac:spMkLst>
        </pc:spChg>
        <pc:spChg chg="add mod">
          <ac:chgData name="윤석 김" userId="c323fee24bd11634" providerId="LiveId" clId="{26BB3147-D697-4C2E-B413-E23BF87A2000}" dt="2025-02-13T04:44:23.949" v="11310" actId="1076"/>
          <ac:spMkLst>
            <pc:docMk/>
            <pc:sldMk cId="2480990692" sldId="6150"/>
            <ac:spMk id="17" creationId="{47258573-0458-085A-D933-8E0BD830536D}"/>
          </ac:spMkLst>
        </pc:spChg>
        <pc:spChg chg="add mod">
          <ac:chgData name="윤석 김" userId="c323fee24bd11634" providerId="LiveId" clId="{26BB3147-D697-4C2E-B413-E23BF87A2000}" dt="2025-02-13T04:45:34.309" v="11453" actId="1076"/>
          <ac:spMkLst>
            <pc:docMk/>
            <pc:sldMk cId="2480990692" sldId="6150"/>
            <ac:spMk id="18" creationId="{5A3F12A3-BC7C-083F-9ECD-BAD8DAFF2FCE}"/>
          </ac:spMkLst>
        </pc:spChg>
        <pc:spChg chg="add mod">
          <ac:chgData name="윤석 김" userId="c323fee24bd11634" providerId="LiveId" clId="{26BB3147-D697-4C2E-B413-E23BF87A2000}" dt="2025-02-13T04:45:54.148" v="11458" actId="1076"/>
          <ac:spMkLst>
            <pc:docMk/>
            <pc:sldMk cId="2480990692" sldId="6150"/>
            <ac:spMk id="19" creationId="{3BCE9E31-5136-316D-72A1-1D9D4B310169}"/>
          </ac:spMkLst>
        </pc:spChg>
        <pc:spChg chg="mod">
          <ac:chgData name="윤석 김" userId="c323fee24bd11634" providerId="LiveId" clId="{26BB3147-D697-4C2E-B413-E23BF87A2000}" dt="2025-02-13T04:46:28.823" v="11578" actId="14100"/>
          <ac:spMkLst>
            <pc:docMk/>
            <pc:sldMk cId="2480990692" sldId="6150"/>
            <ac:spMk id="33" creationId="{92D9165E-9F5C-701E-FC4D-B0E4FB99315E}"/>
          </ac:spMkLst>
        </pc:spChg>
        <pc:spChg chg="mod">
          <ac:chgData name="윤석 김" userId="c323fee24bd11634" providerId="LiveId" clId="{26BB3147-D697-4C2E-B413-E23BF87A2000}" dt="2025-02-13T06:00:24.239" v="12283" actId="20577"/>
          <ac:spMkLst>
            <pc:docMk/>
            <pc:sldMk cId="2480990692" sldId="6150"/>
            <ac:spMk id="275" creationId="{78FC7034-B911-8806-BD57-34BB6E0B14C6}"/>
          </ac:spMkLst>
        </pc:spChg>
        <pc:spChg chg="mod">
          <ac:chgData name="윤석 김" userId="c323fee24bd11634" providerId="LiveId" clId="{26BB3147-D697-4C2E-B413-E23BF87A2000}" dt="2025-02-13T04:43:28.242" v="11218" actId="1076"/>
          <ac:spMkLst>
            <pc:docMk/>
            <pc:sldMk cId="2480990692" sldId="6150"/>
            <ac:spMk id="674" creationId="{33C5C7EA-6B46-0946-CC08-C7B55CAEC3DB}"/>
          </ac:spMkLst>
        </pc:spChg>
        <pc:spChg chg="mod">
          <ac:chgData name="윤석 김" userId="c323fee24bd11634" providerId="LiveId" clId="{26BB3147-D697-4C2E-B413-E23BF87A2000}" dt="2025-02-13T04:44:03.666" v="11291" actId="1076"/>
          <ac:spMkLst>
            <pc:docMk/>
            <pc:sldMk cId="2480990692" sldId="6150"/>
            <ac:spMk id="677" creationId="{EC9F2EC8-5DBE-FC70-88ED-5A95FE246767}"/>
          </ac:spMkLst>
        </pc:spChg>
        <pc:picChg chg="add mod">
          <ac:chgData name="윤석 김" userId="c323fee24bd11634" providerId="LiveId" clId="{26BB3147-D697-4C2E-B413-E23BF87A2000}" dt="2025-02-13T04:40:29.350" v="10880" actId="1076"/>
          <ac:picMkLst>
            <pc:docMk/>
            <pc:sldMk cId="2480990692" sldId="6150"/>
            <ac:picMk id="14" creationId="{CC982A5E-BC14-9CFB-7788-9C543353B9EA}"/>
          </ac:picMkLst>
        </pc:picChg>
      </pc:sldChg>
      <pc:sldChg chg="addSp delSp modSp add mod">
        <pc:chgData name="윤석 김" userId="c323fee24bd11634" providerId="LiveId" clId="{26BB3147-D697-4C2E-B413-E23BF87A2000}" dt="2025-02-21T03:48:24.148" v="14561" actId="20577"/>
        <pc:sldMkLst>
          <pc:docMk/>
          <pc:sldMk cId="1390335781" sldId="6151"/>
        </pc:sldMkLst>
        <pc:spChg chg="mod">
          <ac:chgData name="윤석 김" userId="c323fee24bd11634" providerId="LiveId" clId="{26BB3147-D697-4C2E-B413-E23BF87A2000}" dt="2025-02-21T03:38:59.973" v="13893" actId="20577"/>
          <ac:spMkLst>
            <pc:docMk/>
            <pc:sldMk cId="1390335781" sldId="6151"/>
            <ac:spMk id="2" creationId="{A01B8FCF-0F9A-F1A0-2E20-6323969695DE}"/>
          </ac:spMkLst>
        </pc:spChg>
        <pc:spChg chg="mod">
          <ac:chgData name="윤석 김" userId="c323fee24bd11634" providerId="LiveId" clId="{26BB3147-D697-4C2E-B413-E23BF87A2000}" dt="2025-02-21T03:39:24.384" v="14042" actId="20577"/>
          <ac:spMkLst>
            <pc:docMk/>
            <pc:sldMk cId="1390335781" sldId="6151"/>
            <ac:spMk id="4" creationId="{1F5EFE46-F2A9-B5A7-0FB7-03FD07CD15EC}"/>
          </ac:spMkLst>
        </pc:spChg>
        <pc:spChg chg="add mod">
          <ac:chgData name="윤석 김" userId="c323fee24bd11634" providerId="LiveId" clId="{26BB3147-D697-4C2E-B413-E23BF87A2000}" dt="2025-02-21T03:43:09.582" v="14240" actId="1076"/>
          <ac:spMkLst>
            <pc:docMk/>
            <pc:sldMk cId="1390335781" sldId="6151"/>
            <ac:spMk id="6" creationId="{46351955-8662-0A1E-6473-B2CD62C3CC81}"/>
          </ac:spMkLst>
        </pc:spChg>
        <pc:spChg chg="add mod">
          <ac:chgData name="윤석 김" userId="c323fee24bd11634" providerId="LiveId" clId="{26BB3147-D697-4C2E-B413-E23BF87A2000}" dt="2025-02-21T03:41:53.569" v="14055" actId="1076"/>
          <ac:spMkLst>
            <pc:docMk/>
            <pc:sldMk cId="1390335781" sldId="6151"/>
            <ac:spMk id="7" creationId="{40EC76CA-8C16-6E38-E4A4-F2C9164E73EA}"/>
          </ac:spMkLst>
        </pc:spChg>
        <pc:spChg chg="add mod">
          <ac:chgData name="윤석 김" userId="c323fee24bd11634" providerId="LiveId" clId="{26BB3147-D697-4C2E-B413-E23BF87A2000}" dt="2025-02-21T03:42:38.072" v="14169" actId="1076"/>
          <ac:spMkLst>
            <pc:docMk/>
            <pc:sldMk cId="1390335781" sldId="6151"/>
            <ac:spMk id="8" creationId="{85DEB9CD-3CF3-772A-E896-9551395007E4}"/>
          </ac:spMkLst>
        </pc:spChg>
        <pc:spChg chg="add mod">
          <ac:chgData name="윤석 김" userId="c323fee24bd11634" providerId="LiveId" clId="{26BB3147-D697-4C2E-B413-E23BF87A2000}" dt="2025-02-21T03:43:27.932" v="14246" actId="14100"/>
          <ac:spMkLst>
            <pc:docMk/>
            <pc:sldMk cId="1390335781" sldId="6151"/>
            <ac:spMk id="9" creationId="{46D61E95-5DB0-2418-E8A9-E846EC986315}"/>
          </ac:spMkLst>
        </pc:spChg>
        <pc:spChg chg="add mod">
          <ac:chgData name="윤석 김" userId="c323fee24bd11634" providerId="LiveId" clId="{26BB3147-D697-4C2E-B413-E23BF87A2000}" dt="2025-02-21T03:43:34.056" v="14248" actId="1076"/>
          <ac:spMkLst>
            <pc:docMk/>
            <pc:sldMk cId="1390335781" sldId="6151"/>
            <ac:spMk id="10" creationId="{14BFDCBA-77B6-D9E2-B6D0-F02BBFDA2EB8}"/>
          </ac:spMkLst>
        </pc:spChg>
        <pc:spChg chg="add mod">
          <ac:chgData name="윤석 김" userId="c323fee24bd11634" providerId="LiveId" clId="{26BB3147-D697-4C2E-B413-E23BF87A2000}" dt="2025-02-21T03:47:35.591" v="14446"/>
          <ac:spMkLst>
            <pc:docMk/>
            <pc:sldMk cId="1390335781" sldId="6151"/>
            <ac:spMk id="11" creationId="{E5B27977-7C45-2EC1-6BF8-87AE766FF5CE}"/>
          </ac:spMkLst>
        </pc:spChg>
        <pc:spChg chg="add mod">
          <ac:chgData name="윤석 김" userId="c323fee24bd11634" providerId="LiveId" clId="{26BB3147-D697-4C2E-B413-E23BF87A2000}" dt="2025-02-21T03:47:51.374" v="14450" actId="14100"/>
          <ac:spMkLst>
            <pc:docMk/>
            <pc:sldMk cId="1390335781" sldId="6151"/>
            <ac:spMk id="12" creationId="{89D45029-60D7-8ABF-E11C-5C8C01075045}"/>
          </ac:spMkLst>
        </pc:spChg>
        <pc:spChg chg="mod">
          <ac:chgData name="윤석 김" userId="c323fee24bd11634" providerId="LiveId" clId="{26BB3147-D697-4C2E-B413-E23BF87A2000}" dt="2025-02-21T03:48:24.148" v="14561" actId="20577"/>
          <ac:spMkLst>
            <pc:docMk/>
            <pc:sldMk cId="1390335781" sldId="6151"/>
            <ac:spMk id="160" creationId="{460970AC-9038-7350-5FD8-0504B99C4D77}"/>
          </ac:spMkLst>
        </pc:spChg>
        <pc:spChg chg="mod">
          <ac:chgData name="윤석 김" userId="c323fee24bd11634" providerId="LiveId" clId="{26BB3147-D697-4C2E-B413-E23BF87A2000}" dt="2025-02-21T03:42:26.432" v="14165" actId="1076"/>
          <ac:spMkLst>
            <pc:docMk/>
            <pc:sldMk cId="1390335781" sldId="6151"/>
            <ac:spMk id="162" creationId="{74BAC85F-C5BD-D3D5-137C-3F922A42D514}"/>
          </ac:spMkLst>
        </pc:spChg>
        <pc:spChg chg="mod">
          <ac:chgData name="윤석 김" userId="c323fee24bd11634" providerId="LiveId" clId="{26BB3147-D697-4C2E-B413-E23BF87A2000}" dt="2025-02-21T03:44:05.245" v="14346" actId="1037"/>
          <ac:spMkLst>
            <pc:docMk/>
            <pc:sldMk cId="1390335781" sldId="6151"/>
            <ac:spMk id="163" creationId="{9648ECD3-CBAE-E9ED-E11B-D5018D8ABA4D}"/>
          </ac:spMkLst>
        </pc:spChg>
        <pc:spChg chg="mod">
          <ac:chgData name="윤석 김" userId="c323fee24bd11634" providerId="LiveId" clId="{26BB3147-D697-4C2E-B413-E23BF87A2000}" dt="2025-02-21T03:48:17.058" v="14534" actId="1076"/>
          <ac:spMkLst>
            <pc:docMk/>
            <pc:sldMk cId="1390335781" sldId="6151"/>
            <ac:spMk id="182" creationId="{0CE7C7F0-D506-7F23-A774-412A25D6D23D}"/>
          </ac:spMkLst>
        </pc:spChg>
        <pc:picChg chg="add mod">
          <ac:chgData name="윤석 김" userId="c323fee24bd11634" providerId="LiveId" clId="{26BB3147-D697-4C2E-B413-E23BF87A2000}" dt="2025-02-21T03:41:09.534" v="14049" actId="1076"/>
          <ac:picMkLst>
            <pc:docMk/>
            <pc:sldMk cId="1390335781" sldId="6151"/>
            <ac:picMk id="5" creationId="{63AD34DA-D9CB-3F40-C332-0C30678EE8A1}"/>
          </ac:picMkLst>
        </pc:picChg>
      </pc:sldChg>
      <pc:sldChg chg="addSp delSp modSp add mod">
        <pc:chgData name="윤석 김" userId="c323fee24bd11634" providerId="LiveId" clId="{26BB3147-D697-4C2E-B413-E23BF87A2000}" dt="2025-02-21T03:47:14.490" v="14445" actId="20577"/>
        <pc:sldMkLst>
          <pc:docMk/>
          <pc:sldMk cId="223364600" sldId="6152"/>
        </pc:sldMkLst>
        <pc:spChg chg="mod">
          <ac:chgData name="윤석 김" userId="c323fee24bd11634" providerId="LiveId" clId="{26BB3147-D697-4C2E-B413-E23BF87A2000}" dt="2025-02-04T04:35:03.288" v="5191" actId="20577"/>
          <ac:spMkLst>
            <pc:docMk/>
            <pc:sldMk cId="223364600" sldId="6152"/>
            <ac:spMk id="2" creationId="{458A11BB-B5CB-D280-04A2-BA624962587E}"/>
          </ac:spMkLst>
        </pc:spChg>
        <pc:spChg chg="add mod">
          <ac:chgData name="윤석 김" userId="c323fee24bd11634" providerId="LiveId" clId="{26BB3147-D697-4C2E-B413-E23BF87A2000}" dt="2025-02-21T03:45:59.863" v="14355" actId="14100"/>
          <ac:spMkLst>
            <pc:docMk/>
            <pc:sldMk cId="223364600" sldId="6152"/>
            <ac:spMk id="5" creationId="{7361303E-83AC-D0C8-570C-37F199398701}"/>
          </ac:spMkLst>
        </pc:spChg>
        <pc:spChg chg="add mod">
          <ac:chgData name="윤석 김" userId="c323fee24bd11634" providerId="LiveId" clId="{26BB3147-D697-4C2E-B413-E23BF87A2000}" dt="2025-02-21T03:46:20.422" v="14373" actId="14100"/>
          <ac:spMkLst>
            <pc:docMk/>
            <pc:sldMk cId="223364600" sldId="6152"/>
            <ac:spMk id="6" creationId="{F6459675-8959-9006-5D5D-80A7123655E9}"/>
          </ac:spMkLst>
        </pc:spChg>
        <pc:spChg chg="add mod">
          <ac:chgData name="윤석 김" userId="c323fee24bd11634" providerId="LiveId" clId="{26BB3147-D697-4C2E-B413-E23BF87A2000}" dt="2025-02-21T03:46:27.532" v="14375" actId="1076"/>
          <ac:spMkLst>
            <pc:docMk/>
            <pc:sldMk cId="223364600" sldId="6152"/>
            <ac:spMk id="7" creationId="{554E8330-9EAB-DBBB-CA2F-E4D6C3E8B2AE}"/>
          </ac:spMkLst>
        </pc:spChg>
        <pc:spChg chg="add del mod">
          <ac:chgData name="윤석 김" userId="c323fee24bd11634" providerId="LiveId" clId="{26BB3147-D697-4C2E-B413-E23BF87A2000}" dt="2025-02-21T03:46:33.242" v="14377" actId="478"/>
          <ac:spMkLst>
            <pc:docMk/>
            <pc:sldMk cId="223364600" sldId="6152"/>
            <ac:spMk id="8" creationId="{70338CFB-C7D3-E7F7-C240-A911923FD326}"/>
          </ac:spMkLst>
        </pc:spChg>
        <pc:spChg chg="add mod">
          <ac:chgData name="윤석 김" userId="c323fee24bd11634" providerId="LiveId" clId="{26BB3147-D697-4C2E-B413-E23BF87A2000}" dt="2025-02-21T03:46:38.499" v="14379" actId="1076"/>
          <ac:spMkLst>
            <pc:docMk/>
            <pc:sldMk cId="223364600" sldId="6152"/>
            <ac:spMk id="9" creationId="{2C25AA76-F9C6-7908-A149-8C8170D553BA}"/>
          </ac:spMkLst>
        </pc:spChg>
        <pc:spChg chg="mod">
          <ac:chgData name="윤석 김" userId="c323fee24bd11634" providerId="LiveId" clId="{26BB3147-D697-4C2E-B413-E23BF87A2000}" dt="2025-02-21T03:47:14.490" v="14445" actId="20577"/>
          <ac:spMkLst>
            <pc:docMk/>
            <pc:sldMk cId="223364600" sldId="6152"/>
            <ac:spMk id="160" creationId="{41B36A6C-B9EF-CD4F-C63F-F3F78D05B67E}"/>
          </ac:spMkLst>
        </pc:spChg>
        <pc:spChg chg="mod">
          <ac:chgData name="윤석 김" userId="c323fee24bd11634" providerId="LiveId" clId="{26BB3147-D697-4C2E-B413-E23BF87A2000}" dt="2025-02-21T03:46:52.292" v="14387" actId="1035"/>
          <ac:spMkLst>
            <pc:docMk/>
            <pc:sldMk cId="223364600" sldId="6152"/>
            <ac:spMk id="162" creationId="{4B69227E-BE5E-F8B4-8DC7-37435CDA583A}"/>
          </ac:spMkLst>
        </pc:spChg>
        <pc:picChg chg="add mod">
          <ac:chgData name="윤석 김" userId="c323fee24bd11634" providerId="LiveId" clId="{26BB3147-D697-4C2E-B413-E23BF87A2000}" dt="2025-02-21T03:45:52.325" v="14353" actId="1076"/>
          <ac:picMkLst>
            <pc:docMk/>
            <pc:sldMk cId="223364600" sldId="6152"/>
            <ac:picMk id="4" creationId="{B2162EC7-8A3E-E841-61E2-E57519F0887D}"/>
          </ac:picMkLst>
        </pc:picChg>
      </pc:sldChg>
      <pc:sldChg chg="modSp add del mod">
        <pc:chgData name="윤석 김" userId="c323fee24bd11634" providerId="LiveId" clId="{26BB3147-D697-4C2E-B413-E23BF87A2000}" dt="2025-02-04T04:29:43.338" v="5087" actId="47"/>
        <pc:sldMkLst>
          <pc:docMk/>
          <pc:sldMk cId="3124906820" sldId="6152"/>
        </pc:sldMkLst>
      </pc:sldChg>
      <pc:sldChg chg="addSp delSp modSp add mod">
        <pc:chgData name="윤석 김" userId="c323fee24bd11634" providerId="LiveId" clId="{26BB3147-D697-4C2E-B413-E23BF87A2000}" dt="2025-02-19T04:54:03.669" v="12656" actId="20577"/>
        <pc:sldMkLst>
          <pc:docMk/>
          <pc:sldMk cId="259673041" sldId="6153"/>
        </pc:sldMkLst>
        <pc:spChg chg="mod">
          <ac:chgData name="윤석 김" userId="c323fee24bd11634" providerId="LiveId" clId="{26BB3147-D697-4C2E-B413-E23BF87A2000}" dt="2025-02-04T04:41:53.092" v="5689" actId="20577"/>
          <ac:spMkLst>
            <pc:docMk/>
            <pc:sldMk cId="259673041" sldId="6153"/>
            <ac:spMk id="2" creationId="{A5910AD4-FD39-A05A-82ED-E96D57A51B8F}"/>
          </ac:spMkLst>
        </pc:spChg>
        <pc:spChg chg="mod">
          <ac:chgData name="윤석 김" userId="c323fee24bd11634" providerId="LiveId" clId="{26BB3147-D697-4C2E-B413-E23BF87A2000}" dt="2025-02-04T04:42:28.506" v="5841" actId="20577"/>
          <ac:spMkLst>
            <pc:docMk/>
            <pc:sldMk cId="259673041" sldId="6153"/>
            <ac:spMk id="4" creationId="{B8C82389-E238-6AFC-3B0D-3018B3ABB196}"/>
          </ac:spMkLst>
        </pc:spChg>
        <pc:spChg chg="add mod">
          <ac:chgData name="윤석 김" userId="c323fee24bd11634" providerId="LiveId" clId="{26BB3147-D697-4C2E-B413-E23BF87A2000}" dt="2025-02-19T04:50:07.092" v="12303" actId="1076"/>
          <ac:spMkLst>
            <pc:docMk/>
            <pc:sldMk cId="259673041" sldId="6153"/>
            <ac:spMk id="8" creationId="{A1B30B3A-9A0F-2FAC-94C2-60DA06F85FBF}"/>
          </ac:spMkLst>
        </pc:spChg>
        <pc:spChg chg="add mod">
          <ac:chgData name="윤석 김" userId="c323fee24bd11634" providerId="LiveId" clId="{26BB3147-D697-4C2E-B413-E23BF87A2000}" dt="2025-02-19T04:50:33.263" v="12334" actId="1076"/>
          <ac:spMkLst>
            <pc:docMk/>
            <pc:sldMk cId="259673041" sldId="6153"/>
            <ac:spMk id="9" creationId="{614DD0D8-87FD-DECC-D2CC-7AA07FA9D722}"/>
          </ac:spMkLst>
        </pc:spChg>
        <pc:spChg chg="add mod">
          <ac:chgData name="윤석 김" userId="c323fee24bd11634" providerId="LiveId" clId="{26BB3147-D697-4C2E-B413-E23BF87A2000}" dt="2025-02-19T04:50:41.308" v="12336" actId="1076"/>
          <ac:spMkLst>
            <pc:docMk/>
            <pc:sldMk cId="259673041" sldId="6153"/>
            <ac:spMk id="10" creationId="{98474613-2323-6D70-0192-33A7B75276A6}"/>
          </ac:spMkLst>
        </pc:spChg>
        <pc:spChg chg="add mod">
          <ac:chgData name="윤석 김" userId="c323fee24bd11634" providerId="LiveId" clId="{26BB3147-D697-4C2E-B413-E23BF87A2000}" dt="2025-02-19T04:51:52.264" v="12383" actId="693"/>
          <ac:spMkLst>
            <pc:docMk/>
            <pc:sldMk cId="259673041" sldId="6153"/>
            <ac:spMk id="11" creationId="{350860CE-F495-47A0-AD33-9900A8D8E755}"/>
          </ac:spMkLst>
        </pc:spChg>
        <pc:spChg chg="add mod">
          <ac:chgData name="윤석 김" userId="c323fee24bd11634" providerId="LiveId" clId="{26BB3147-D697-4C2E-B413-E23BF87A2000}" dt="2025-02-19T04:52:07.150" v="12386" actId="14100"/>
          <ac:spMkLst>
            <pc:docMk/>
            <pc:sldMk cId="259673041" sldId="6153"/>
            <ac:spMk id="12" creationId="{BC0EC836-3908-13F0-AB35-4CE7FF0B0459}"/>
          </ac:spMkLst>
        </pc:spChg>
        <pc:spChg chg="add mod">
          <ac:chgData name="윤석 김" userId="c323fee24bd11634" providerId="LiveId" clId="{26BB3147-D697-4C2E-B413-E23BF87A2000}" dt="2025-02-19T04:52:16.354" v="12388" actId="1076"/>
          <ac:spMkLst>
            <pc:docMk/>
            <pc:sldMk cId="259673041" sldId="6153"/>
            <ac:spMk id="13" creationId="{78C9DD81-A5D5-723B-3C9F-E9DCF86C715F}"/>
          </ac:spMkLst>
        </pc:spChg>
        <pc:spChg chg="add mod">
          <ac:chgData name="윤석 김" userId="c323fee24bd11634" providerId="LiveId" clId="{26BB3147-D697-4C2E-B413-E23BF87A2000}" dt="2025-02-19T04:52:21.042" v="12390" actId="1076"/>
          <ac:spMkLst>
            <pc:docMk/>
            <pc:sldMk cId="259673041" sldId="6153"/>
            <ac:spMk id="14" creationId="{8173A648-8597-0064-27E3-4D99B98F6B8A}"/>
          </ac:spMkLst>
        </pc:spChg>
        <pc:spChg chg="add mod">
          <ac:chgData name="윤석 김" userId="c323fee24bd11634" providerId="LiveId" clId="{26BB3147-D697-4C2E-B413-E23BF87A2000}" dt="2025-02-19T04:53:24.251" v="12586" actId="1076"/>
          <ac:spMkLst>
            <pc:docMk/>
            <pc:sldMk cId="259673041" sldId="6153"/>
            <ac:spMk id="15" creationId="{ED0EE931-630B-2425-B298-CC6BC8DB0CEB}"/>
          </ac:spMkLst>
        </pc:spChg>
        <pc:spChg chg="add mod">
          <ac:chgData name="윤석 김" userId="c323fee24bd11634" providerId="LiveId" clId="{26BB3147-D697-4C2E-B413-E23BF87A2000}" dt="2025-02-19T04:53:29.876" v="12588" actId="1076"/>
          <ac:spMkLst>
            <pc:docMk/>
            <pc:sldMk cId="259673041" sldId="6153"/>
            <ac:spMk id="16" creationId="{8A705472-6C1B-2B4D-6F42-083A9EEED6A6}"/>
          </ac:spMkLst>
        </pc:spChg>
        <pc:spChg chg="add mod">
          <ac:chgData name="윤석 김" userId="c323fee24bd11634" providerId="LiveId" clId="{26BB3147-D697-4C2E-B413-E23BF87A2000}" dt="2025-02-19T04:53:14.564" v="12584" actId="1076"/>
          <ac:spMkLst>
            <pc:docMk/>
            <pc:sldMk cId="259673041" sldId="6153"/>
            <ac:spMk id="130" creationId="{8F0CF43E-80D8-8170-41C3-4C71923365F8}"/>
          </ac:spMkLst>
        </pc:spChg>
        <pc:spChg chg="mod">
          <ac:chgData name="윤석 김" userId="c323fee24bd11634" providerId="LiveId" clId="{26BB3147-D697-4C2E-B413-E23BF87A2000}" dt="2025-02-19T04:54:03.669" v="12656" actId="20577"/>
          <ac:spMkLst>
            <pc:docMk/>
            <pc:sldMk cId="259673041" sldId="6153"/>
            <ac:spMk id="160" creationId="{324370C5-D357-76D1-9D77-8BD1769B6CB5}"/>
          </ac:spMkLst>
        </pc:spChg>
        <pc:spChg chg="mod">
          <ac:chgData name="윤석 김" userId="c323fee24bd11634" providerId="LiveId" clId="{26BB3147-D697-4C2E-B413-E23BF87A2000}" dt="2025-02-05T05:10:52.257" v="9796" actId="1076"/>
          <ac:spMkLst>
            <pc:docMk/>
            <pc:sldMk cId="259673041" sldId="6153"/>
            <ac:spMk id="162" creationId="{38C00636-811C-CCCA-1C7E-6E7511D6B7DA}"/>
          </ac:spMkLst>
        </pc:spChg>
        <pc:spChg chg="mod">
          <ac:chgData name="윤석 김" userId="c323fee24bd11634" providerId="LiveId" clId="{26BB3147-D697-4C2E-B413-E23BF87A2000}" dt="2025-02-05T05:11:40.685" v="9817" actId="1076"/>
          <ac:spMkLst>
            <pc:docMk/>
            <pc:sldMk cId="259673041" sldId="6153"/>
            <ac:spMk id="163" creationId="{B8096A4A-FB7F-9B09-EAEA-A9363F379101}"/>
          </ac:spMkLst>
        </pc:spChg>
        <pc:picChg chg="add mod">
          <ac:chgData name="윤석 김" userId="c323fee24bd11634" providerId="LiveId" clId="{26BB3147-D697-4C2E-B413-E23BF87A2000}" dt="2025-02-19T04:49:53.393" v="12301" actId="1076"/>
          <ac:picMkLst>
            <pc:docMk/>
            <pc:sldMk cId="259673041" sldId="6153"/>
            <ac:picMk id="7" creationId="{014C3D4D-2450-4700-69DB-5122189C0F29}"/>
          </ac:picMkLst>
        </pc:picChg>
      </pc:sldChg>
      <pc:sldChg chg="addSp delSp modSp add mod">
        <pc:chgData name="윤석 김" userId="c323fee24bd11634" providerId="LiveId" clId="{26BB3147-D697-4C2E-B413-E23BF87A2000}" dt="2025-02-21T04:10:36.703" v="16788" actId="478"/>
        <pc:sldMkLst>
          <pc:docMk/>
          <pc:sldMk cId="3083374131" sldId="6154"/>
        </pc:sldMkLst>
        <pc:spChg chg="mod">
          <ac:chgData name="윤석 김" userId="c323fee24bd11634" providerId="LiveId" clId="{26BB3147-D697-4C2E-B413-E23BF87A2000}" dt="2025-02-05T02:09:47.712" v="7242"/>
          <ac:spMkLst>
            <pc:docMk/>
            <pc:sldMk cId="3083374131" sldId="6154"/>
            <ac:spMk id="2" creationId="{F8663D69-BF0B-3148-B5D5-450D9B3D6882}"/>
          </ac:spMkLst>
        </pc:spChg>
        <pc:spChg chg="add mod">
          <ac:chgData name="윤석 김" userId="c323fee24bd11634" providerId="LiveId" clId="{26BB3147-D697-4C2E-B413-E23BF87A2000}" dt="2025-02-21T04:10:00.047" v="16721" actId="1076"/>
          <ac:spMkLst>
            <pc:docMk/>
            <pc:sldMk cId="3083374131" sldId="6154"/>
            <ac:spMk id="6" creationId="{2E339549-9759-0D5A-17B6-28180D17A8E8}"/>
          </ac:spMkLst>
        </pc:spChg>
        <pc:spChg chg="add mod">
          <ac:chgData name="윤석 김" userId="c323fee24bd11634" providerId="LiveId" clId="{26BB3147-D697-4C2E-B413-E23BF87A2000}" dt="2025-02-05T00:51:07.463" v="6361" actId="1076"/>
          <ac:spMkLst>
            <pc:docMk/>
            <pc:sldMk cId="3083374131" sldId="6154"/>
            <ac:spMk id="9" creationId="{2047CFD4-6E77-0519-B9D6-F06B1F51BD70}"/>
          </ac:spMkLst>
        </pc:spChg>
        <pc:spChg chg="add mod">
          <ac:chgData name="윤석 김" userId="c323fee24bd11634" providerId="LiveId" clId="{26BB3147-D697-4C2E-B413-E23BF87A2000}" dt="2025-02-21T04:10:03.756" v="16722" actId="1076"/>
          <ac:spMkLst>
            <pc:docMk/>
            <pc:sldMk cId="3083374131" sldId="6154"/>
            <ac:spMk id="11" creationId="{D2AD61CE-5445-8DD1-7298-F182081E8FF9}"/>
          </ac:spMkLst>
        </pc:spChg>
        <pc:spChg chg="add del mod">
          <ac:chgData name="윤석 김" userId="c323fee24bd11634" providerId="LiveId" clId="{26BB3147-D697-4C2E-B413-E23BF87A2000}" dt="2025-02-21T04:10:09.202" v="16723" actId="478"/>
          <ac:spMkLst>
            <pc:docMk/>
            <pc:sldMk cId="3083374131" sldId="6154"/>
            <ac:spMk id="14" creationId="{BAAB5F21-B6C5-3FCF-79E4-B119BE52E71F}"/>
          </ac:spMkLst>
        </pc:spChg>
        <pc:spChg chg="mod">
          <ac:chgData name="윤석 김" userId="c323fee24bd11634" providerId="LiveId" clId="{26BB3147-D697-4C2E-B413-E23BF87A2000}" dt="2025-02-21T04:10:31.113" v="16787" actId="20577"/>
          <ac:spMkLst>
            <pc:docMk/>
            <pc:sldMk cId="3083374131" sldId="6154"/>
            <ac:spMk id="160" creationId="{F02EC087-5106-6D4E-4535-F0C0B08A5A35}"/>
          </ac:spMkLst>
        </pc:spChg>
        <pc:spChg chg="mod">
          <ac:chgData name="윤석 김" userId="c323fee24bd11634" providerId="LiveId" clId="{26BB3147-D697-4C2E-B413-E23BF87A2000}" dt="2025-02-05T00:49:10.271" v="6339" actId="1076"/>
          <ac:spMkLst>
            <pc:docMk/>
            <pc:sldMk cId="3083374131" sldId="6154"/>
            <ac:spMk id="163" creationId="{D8B9C860-78E1-AF1B-44FC-AC176850A18D}"/>
          </ac:spMkLst>
        </pc:spChg>
        <pc:spChg chg="del">
          <ac:chgData name="윤석 김" userId="c323fee24bd11634" providerId="LiveId" clId="{26BB3147-D697-4C2E-B413-E23BF87A2000}" dt="2025-02-21T04:10:36.703" v="16788" actId="478"/>
          <ac:spMkLst>
            <pc:docMk/>
            <pc:sldMk cId="3083374131" sldId="6154"/>
            <ac:spMk id="182" creationId="{E4F4D70A-367D-0718-8854-ED22E1279E98}"/>
          </ac:spMkLst>
        </pc:spChg>
        <pc:picChg chg="add mod ord">
          <ac:chgData name="윤석 김" userId="c323fee24bd11634" providerId="LiveId" clId="{26BB3147-D697-4C2E-B413-E23BF87A2000}" dt="2025-02-21T04:09:55.727" v="16720" actId="167"/>
          <ac:picMkLst>
            <pc:docMk/>
            <pc:sldMk cId="3083374131" sldId="6154"/>
            <ac:picMk id="4" creationId="{B3DF6F9B-CD5A-BE45-5C7F-5019123630B6}"/>
          </ac:picMkLst>
        </pc:picChg>
        <pc:picChg chg="add del mod ord">
          <ac:chgData name="윤석 김" userId="c323fee24bd11634" providerId="LiveId" clId="{26BB3147-D697-4C2E-B413-E23BF87A2000}" dt="2025-02-21T04:09:23.925" v="16713" actId="478"/>
          <ac:picMkLst>
            <pc:docMk/>
            <pc:sldMk cId="3083374131" sldId="6154"/>
            <ac:picMk id="13" creationId="{3EBC2A97-3068-AD76-33D9-4F454E020426}"/>
          </ac:picMkLst>
        </pc:picChg>
      </pc:sldChg>
      <pc:sldChg chg="addSp delSp modSp add mod">
        <pc:chgData name="윤석 김" userId="c323fee24bd11634" providerId="LiveId" clId="{26BB3147-D697-4C2E-B413-E23BF87A2000}" dt="2025-02-05T05:08:41.043" v="9622" actId="478"/>
        <pc:sldMkLst>
          <pc:docMk/>
          <pc:sldMk cId="3157202844" sldId="6155"/>
        </pc:sldMkLst>
        <pc:spChg chg="mod">
          <ac:chgData name="윤석 김" userId="c323fee24bd11634" providerId="LiveId" clId="{26BB3147-D697-4C2E-B413-E23BF87A2000}" dt="2025-02-05T02:09:52.019" v="7246" actId="20577"/>
          <ac:spMkLst>
            <pc:docMk/>
            <pc:sldMk cId="3157202844" sldId="6155"/>
            <ac:spMk id="2" creationId="{882C6A69-6E3D-8F34-30CC-D3121097BAD5}"/>
          </ac:spMkLst>
        </pc:spChg>
        <pc:spChg chg="mod">
          <ac:chgData name="윤석 김" userId="c323fee24bd11634" providerId="LiveId" clId="{26BB3147-D697-4C2E-B413-E23BF87A2000}" dt="2025-02-05T01:14:03.376" v="6597" actId="1076"/>
          <ac:spMkLst>
            <pc:docMk/>
            <pc:sldMk cId="3157202844" sldId="6155"/>
            <ac:spMk id="6" creationId="{0D8ACF9F-7C29-D114-630D-EBFF86A500DF}"/>
          </ac:spMkLst>
        </pc:spChg>
        <pc:spChg chg="add mod">
          <ac:chgData name="윤석 김" userId="c323fee24bd11634" providerId="LiveId" clId="{26BB3147-D697-4C2E-B413-E23BF87A2000}" dt="2025-02-05T01:15:58.778" v="6621" actId="20577"/>
          <ac:spMkLst>
            <pc:docMk/>
            <pc:sldMk cId="3157202844" sldId="6155"/>
            <ac:spMk id="8" creationId="{E6ED1771-C048-DE21-9908-58FBA0BDA921}"/>
          </ac:spMkLst>
        </pc:spChg>
        <pc:spChg chg="mod">
          <ac:chgData name="윤석 김" userId="c323fee24bd11634" providerId="LiveId" clId="{26BB3147-D697-4C2E-B413-E23BF87A2000}" dt="2025-02-05T01:15:23.945" v="6610" actId="1076"/>
          <ac:spMkLst>
            <pc:docMk/>
            <pc:sldMk cId="3157202844" sldId="6155"/>
            <ac:spMk id="9" creationId="{112B1327-56AA-B763-438A-F194D5BB9644}"/>
          </ac:spMkLst>
        </pc:spChg>
        <pc:spChg chg="mod">
          <ac:chgData name="윤석 김" userId="c323fee24bd11634" providerId="LiveId" clId="{26BB3147-D697-4C2E-B413-E23BF87A2000}" dt="2025-02-05T01:15:42.205" v="6613" actId="1076"/>
          <ac:spMkLst>
            <pc:docMk/>
            <pc:sldMk cId="3157202844" sldId="6155"/>
            <ac:spMk id="14" creationId="{A2B36BE8-E0BA-7E2A-6CCF-F57D44E8325F}"/>
          </ac:spMkLst>
        </pc:spChg>
        <pc:spChg chg="mod">
          <ac:chgData name="윤석 김" userId="c323fee24bd11634" providerId="LiveId" clId="{26BB3147-D697-4C2E-B413-E23BF87A2000}" dt="2025-02-05T01:18:06.535" v="6855" actId="20577"/>
          <ac:spMkLst>
            <pc:docMk/>
            <pc:sldMk cId="3157202844" sldId="6155"/>
            <ac:spMk id="160" creationId="{AE8BDA16-D9FD-2EFB-B599-14C6375DA42E}"/>
          </ac:spMkLst>
        </pc:spChg>
        <pc:spChg chg="mod">
          <ac:chgData name="윤석 김" userId="c323fee24bd11634" providerId="LiveId" clId="{26BB3147-D697-4C2E-B413-E23BF87A2000}" dt="2025-02-05T01:16:55.256" v="6692" actId="1076"/>
          <ac:spMkLst>
            <pc:docMk/>
            <pc:sldMk cId="3157202844" sldId="6155"/>
            <ac:spMk id="162" creationId="{A34BDA5F-9B01-C8BD-5C78-53C56324BFFE}"/>
          </ac:spMkLst>
        </pc:spChg>
        <pc:spChg chg="mod">
          <ac:chgData name="윤석 김" userId="c323fee24bd11634" providerId="LiveId" clId="{26BB3147-D697-4C2E-B413-E23BF87A2000}" dt="2025-02-05T01:17:38.159" v="6782" actId="1076"/>
          <ac:spMkLst>
            <pc:docMk/>
            <pc:sldMk cId="3157202844" sldId="6155"/>
            <ac:spMk id="163" creationId="{E0A4F22A-7795-3D6A-8430-D77AA3B1E7E2}"/>
          </ac:spMkLst>
        </pc:spChg>
        <pc:spChg chg="mod">
          <ac:chgData name="윤석 김" userId="c323fee24bd11634" providerId="LiveId" clId="{26BB3147-D697-4C2E-B413-E23BF87A2000}" dt="2025-02-05T01:17:59.180" v="6817" actId="1076"/>
          <ac:spMkLst>
            <pc:docMk/>
            <pc:sldMk cId="3157202844" sldId="6155"/>
            <ac:spMk id="182" creationId="{222E73DE-1E2D-6491-B156-973962849C6E}"/>
          </ac:spMkLst>
        </pc:spChg>
        <pc:picChg chg="add mod ord">
          <ac:chgData name="윤석 김" userId="c323fee24bd11634" providerId="LiveId" clId="{26BB3147-D697-4C2E-B413-E23BF87A2000}" dt="2025-02-05T01:15:15.520" v="6609" actId="14100"/>
          <ac:picMkLst>
            <pc:docMk/>
            <pc:sldMk cId="3157202844" sldId="6155"/>
            <ac:picMk id="7" creationId="{C3734974-A677-7C6C-B192-378A6524314F}"/>
          </ac:picMkLst>
        </pc:picChg>
      </pc:sldChg>
      <pc:sldChg chg="addSp delSp modSp add mod">
        <pc:chgData name="윤석 김" userId="c323fee24bd11634" providerId="LiveId" clId="{26BB3147-D697-4C2E-B413-E23BF87A2000}" dt="2025-02-05T05:08:43.678" v="9624" actId="478"/>
        <pc:sldMkLst>
          <pc:docMk/>
          <pc:sldMk cId="1279943465" sldId="6156"/>
        </pc:sldMkLst>
        <pc:spChg chg="mod">
          <ac:chgData name="윤석 김" userId="c323fee24bd11634" providerId="LiveId" clId="{26BB3147-D697-4C2E-B413-E23BF87A2000}" dt="2025-02-05T02:09:40.012" v="7234" actId="20577"/>
          <ac:spMkLst>
            <pc:docMk/>
            <pc:sldMk cId="1279943465" sldId="6156"/>
            <ac:spMk id="2" creationId="{1C5966AB-03F1-8901-A165-84EF6D91BEF1}"/>
          </ac:spMkLst>
        </pc:spChg>
        <pc:spChg chg="mod">
          <ac:chgData name="윤석 김" userId="c323fee24bd11634" providerId="LiveId" clId="{26BB3147-D697-4C2E-B413-E23BF87A2000}" dt="2025-02-05T02:13:25.120" v="7283" actId="1076"/>
          <ac:spMkLst>
            <pc:docMk/>
            <pc:sldMk cId="1279943465" sldId="6156"/>
            <ac:spMk id="6" creationId="{5694067D-15EA-1CAB-D38A-A8E58820C1DD}"/>
          </ac:spMkLst>
        </pc:spChg>
        <pc:spChg chg="mod">
          <ac:chgData name="윤석 김" userId="c323fee24bd11634" providerId="LiveId" clId="{26BB3147-D697-4C2E-B413-E23BF87A2000}" dt="2025-02-05T02:13:28.647" v="7284" actId="1076"/>
          <ac:spMkLst>
            <pc:docMk/>
            <pc:sldMk cId="1279943465" sldId="6156"/>
            <ac:spMk id="11" creationId="{453E9C3D-A946-5FBE-38FB-E2A98E9493B6}"/>
          </ac:spMkLst>
        </pc:spChg>
        <pc:spChg chg="mod">
          <ac:chgData name="윤석 김" userId="c323fee24bd11634" providerId="LiveId" clId="{26BB3147-D697-4C2E-B413-E23BF87A2000}" dt="2025-02-05T02:11:59.359" v="7268" actId="1076"/>
          <ac:spMkLst>
            <pc:docMk/>
            <pc:sldMk cId="1279943465" sldId="6156"/>
            <ac:spMk id="14" creationId="{0DE832FD-0060-EE63-F848-D21FAD15C8DA}"/>
          </ac:spMkLst>
        </pc:spChg>
        <pc:spChg chg="mod">
          <ac:chgData name="윤석 김" userId="c323fee24bd11634" providerId="LiveId" clId="{26BB3147-D697-4C2E-B413-E23BF87A2000}" dt="2025-02-05T02:14:59.400" v="7501" actId="20577"/>
          <ac:spMkLst>
            <pc:docMk/>
            <pc:sldMk cId="1279943465" sldId="6156"/>
            <ac:spMk id="160" creationId="{C0054B47-57CD-0BD4-481D-53C583243D73}"/>
          </ac:spMkLst>
        </pc:spChg>
        <pc:spChg chg="mod">
          <ac:chgData name="윤석 김" userId="c323fee24bd11634" providerId="LiveId" clId="{26BB3147-D697-4C2E-B413-E23BF87A2000}" dt="2025-02-05T02:14:04.695" v="7381" actId="1036"/>
          <ac:spMkLst>
            <pc:docMk/>
            <pc:sldMk cId="1279943465" sldId="6156"/>
            <ac:spMk id="162" creationId="{DB8BE465-ABCF-C0C5-544C-C3C81666FD00}"/>
          </ac:spMkLst>
        </pc:spChg>
        <pc:spChg chg="mod">
          <ac:chgData name="윤석 김" userId="c323fee24bd11634" providerId="LiveId" clId="{26BB3147-D697-4C2E-B413-E23BF87A2000}" dt="2025-02-05T02:14:30.747" v="7419" actId="1036"/>
          <ac:spMkLst>
            <pc:docMk/>
            <pc:sldMk cId="1279943465" sldId="6156"/>
            <ac:spMk id="163" creationId="{D4BD57C3-A6DB-D437-9CF3-F70BF1E892FA}"/>
          </ac:spMkLst>
        </pc:spChg>
        <pc:spChg chg="mod">
          <ac:chgData name="윤석 김" userId="c323fee24bd11634" providerId="LiveId" clId="{26BB3147-D697-4C2E-B413-E23BF87A2000}" dt="2025-02-05T02:14:45.250" v="7452" actId="1076"/>
          <ac:spMkLst>
            <pc:docMk/>
            <pc:sldMk cId="1279943465" sldId="6156"/>
            <ac:spMk id="182" creationId="{631349F2-615D-231F-AAC1-DA39545B3DE5}"/>
          </ac:spMkLst>
        </pc:spChg>
        <pc:picChg chg="add mod ord">
          <ac:chgData name="윤석 김" userId="c323fee24bd11634" providerId="LiveId" clId="{26BB3147-D697-4C2E-B413-E23BF87A2000}" dt="2025-02-05T02:13:22.359" v="7282" actId="167"/>
          <ac:picMkLst>
            <pc:docMk/>
            <pc:sldMk cId="1279943465" sldId="6156"/>
            <ac:picMk id="10" creationId="{F18AF696-7E9F-DD0E-184E-65F8CA90C2AA}"/>
          </ac:picMkLst>
        </pc:picChg>
      </pc:sldChg>
      <pc:sldChg chg="addSp delSp modSp add mod">
        <pc:chgData name="윤석 김" userId="c323fee24bd11634" providerId="LiveId" clId="{26BB3147-D697-4C2E-B413-E23BF87A2000}" dt="2025-02-05T05:08:50.140" v="9626" actId="478"/>
        <pc:sldMkLst>
          <pc:docMk/>
          <pc:sldMk cId="2306338566" sldId="6157"/>
        </pc:sldMkLst>
        <pc:spChg chg="mod">
          <ac:chgData name="윤석 김" userId="c323fee24bd11634" providerId="LiveId" clId="{26BB3147-D697-4C2E-B413-E23BF87A2000}" dt="2025-02-05T03:30:27.405" v="7603" actId="20577"/>
          <ac:spMkLst>
            <pc:docMk/>
            <pc:sldMk cId="2306338566" sldId="6157"/>
            <ac:spMk id="2" creationId="{46283FF8-38D7-8D49-091E-2879E43EAA1B}"/>
          </ac:spMkLst>
        </pc:spChg>
        <pc:spChg chg="mod">
          <ac:chgData name="윤석 김" userId="c323fee24bd11634" providerId="LiveId" clId="{26BB3147-D697-4C2E-B413-E23BF87A2000}" dt="2025-02-05T03:30:52.757" v="7611" actId="1076"/>
          <ac:spMkLst>
            <pc:docMk/>
            <pc:sldMk cId="2306338566" sldId="6157"/>
            <ac:spMk id="6" creationId="{65538762-16E4-A572-5D66-02049E0FE421}"/>
          </ac:spMkLst>
        </pc:spChg>
        <pc:spChg chg="mod">
          <ac:chgData name="윤석 김" userId="c323fee24bd11634" providerId="LiveId" clId="{26BB3147-D697-4C2E-B413-E23BF87A2000}" dt="2025-02-05T03:31:41.246" v="7690" actId="1076"/>
          <ac:spMkLst>
            <pc:docMk/>
            <pc:sldMk cId="2306338566" sldId="6157"/>
            <ac:spMk id="9" creationId="{867998F2-7502-F8DE-49AF-8DF8D365DECE}"/>
          </ac:spMkLst>
        </pc:spChg>
        <pc:spChg chg="mod">
          <ac:chgData name="윤석 김" userId="c323fee24bd11634" providerId="LiveId" clId="{26BB3147-D697-4C2E-B413-E23BF87A2000}" dt="2025-02-05T03:31:44.906" v="7691" actId="1076"/>
          <ac:spMkLst>
            <pc:docMk/>
            <pc:sldMk cId="2306338566" sldId="6157"/>
            <ac:spMk id="11" creationId="{18D8F006-E087-912E-1F5D-B08C518E03FA}"/>
          </ac:spMkLst>
        </pc:spChg>
        <pc:spChg chg="mod">
          <ac:chgData name="윤석 김" userId="c323fee24bd11634" providerId="LiveId" clId="{26BB3147-D697-4C2E-B413-E23BF87A2000}" dt="2025-02-05T03:30:44.554" v="7609" actId="14100"/>
          <ac:spMkLst>
            <pc:docMk/>
            <pc:sldMk cId="2306338566" sldId="6157"/>
            <ac:spMk id="38" creationId="{845F8936-086D-2CBE-3727-8D8E3819FC8F}"/>
          </ac:spMkLst>
        </pc:spChg>
        <pc:spChg chg="mod">
          <ac:chgData name="윤석 김" userId="c323fee24bd11634" providerId="LiveId" clId="{26BB3147-D697-4C2E-B413-E23BF87A2000}" dt="2025-02-05T03:36:08.246" v="8415" actId="20577"/>
          <ac:spMkLst>
            <pc:docMk/>
            <pc:sldMk cId="2306338566" sldId="6157"/>
            <ac:spMk id="160" creationId="{6423E50E-52F8-8DF9-4571-0833C741B37C}"/>
          </ac:spMkLst>
        </pc:spChg>
        <pc:spChg chg="mod">
          <ac:chgData name="윤석 김" userId="c323fee24bd11634" providerId="LiveId" clId="{26BB3147-D697-4C2E-B413-E23BF87A2000}" dt="2025-02-05T03:33:39.305" v="7948" actId="1036"/>
          <ac:spMkLst>
            <pc:docMk/>
            <pc:sldMk cId="2306338566" sldId="6157"/>
            <ac:spMk id="162" creationId="{BE8C0483-86A6-FCF4-C383-A7B02FB9F3E5}"/>
          </ac:spMkLst>
        </pc:spChg>
        <pc:spChg chg="mod">
          <ac:chgData name="윤석 김" userId="c323fee24bd11634" providerId="LiveId" clId="{26BB3147-D697-4C2E-B413-E23BF87A2000}" dt="2025-02-05T03:34:13.273" v="8043" actId="1036"/>
          <ac:spMkLst>
            <pc:docMk/>
            <pc:sldMk cId="2306338566" sldId="6157"/>
            <ac:spMk id="163" creationId="{6A3FACD2-74CE-B14E-BB1D-DD8C6904B9F2}"/>
          </ac:spMkLst>
        </pc:spChg>
        <pc:spChg chg="mod">
          <ac:chgData name="윤석 김" userId="c323fee24bd11634" providerId="LiveId" clId="{26BB3147-D697-4C2E-B413-E23BF87A2000}" dt="2025-02-05T03:35:08.881" v="8176" actId="1076"/>
          <ac:spMkLst>
            <pc:docMk/>
            <pc:sldMk cId="2306338566" sldId="6157"/>
            <ac:spMk id="182" creationId="{9F5939C3-997F-FA6F-1A31-180242FC11D3}"/>
          </ac:spMkLst>
        </pc:spChg>
        <pc:picChg chg="add mod ord">
          <ac:chgData name="윤석 김" userId="c323fee24bd11634" providerId="LiveId" clId="{26BB3147-D697-4C2E-B413-E23BF87A2000}" dt="2025-02-05T03:30:48.484" v="7610" actId="167"/>
          <ac:picMkLst>
            <pc:docMk/>
            <pc:sldMk cId="2306338566" sldId="6157"/>
            <ac:picMk id="4" creationId="{FC5B4D6D-900C-F2D1-4AEF-C17E43FC98BB}"/>
          </ac:picMkLst>
        </pc:picChg>
      </pc:sldChg>
      <pc:sldChg chg="addSp delSp modSp add mod">
        <pc:chgData name="윤석 김" userId="c323fee24bd11634" providerId="LiveId" clId="{26BB3147-D697-4C2E-B413-E23BF87A2000}" dt="2025-02-05T05:08:38.925" v="9621" actId="478"/>
        <pc:sldMkLst>
          <pc:docMk/>
          <pc:sldMk cId="1059079730" sldId="6158"/>
        </pc:sldMkLst>
        <pc:spChg chg="mod">
          <ac:chgData name="윤석 김" userId="c323fee24bd11634" providerId="LiveId" clId="{26BB3147-D697-4C2E-B413-E23BF87A2000}" dt="2025-02-05T04:10:44.532" v="9066" actId="20577"/>
          <ac:spMkLst>
            <pc:docMk/>
            <pc:sldMk cId="1059079730" sldId="6158"/>
            <ac:spMk id="2" creationId="{B22422C7-216C-BE65-B999-8586762944FF}"/>
          </ac:spMkLst>
        </pc:spChg>
        <pc:spChg chg="add mod">
          <ac:chgData name="윤석 김" userId="c323fee24bd11634" providerId="LiveId" clId="{26BB3147-D697-4C2E-B413-E23BF87A2000}" dt="2025-02-05T04:06:57.798" v="8455" actId="1076"/>
          <ac:spMkLst>
            <pc:docMk/>
            <pc:sldMk cId="1059079730" sldId="6158"/>
            <ac:spMk id="5" creationId="{A814B08F-D809-1E94-2D93-2B98AB17C856}"/>
          </ac:spMkLst>
        </pc:spChg>
        <pc:spChg chg="mod">
          <ac:chgData name="윤석 김" userId="c323fee24bd11634" providerId="LiveId" clId="{26BB3147-D697-4C2E-B413-E23BF87A2000}" dt="2025-02-05T04:06:22.217" v="8442" actId="1076"/>
          <ac:spMkLst>
            <pc:docMk/>
            <pc:sldMk cId="1059079730" sldId="6158"/>
            <ac:spMk id="6" creationId="{CD5728FF-C1BD-63B2-5768-BA491B5E75D3}"/>
          </ac:spMkLst>
        </pc:spChg>
        <pc:spChg chg="mod">
          <ac:chgData name="윤석 김" userId="c323fee24bd11634" providerId="LiveId" clId="{26BB3147-D697-4C2E-B413-E23BF87A2000}" dt="2025-02-05T04:06:43.067" v="8451" actId="1076"/>
          <ac:spMkLst>
            <pc:docMk/>
            <pc:sldMk cId="1059079730" sldId="6158"/>
            <ac:spMk id="8" creationId="{D380617A-2EE2-BDD6-82A7-9A75E4D5ED9B}"/>
          </ac:spMkLst>
        </pc:spChg>
        <pc:spChg chg="mod">
          <ac:chgData name="윤석 김" userId="c323fee24bd11634" providerId="LiveId" clId="{26BB3147-D697-4C2E-B413-E23BF87A2000}" dt="2025-02-05T04:06:39.182" v="8450" actId="1076"/>
          <ac:spMkLst>
            <pc:docMk/>
            <pc:sldMk cId="1059079730" sldId="6158"/>
            <ac:spMk id="9" creationId="{A2CC1DC2-D274-45E2-F8EC-E95DC8613AA1}"/>
          </ac:spMkLst>
        </pc:spChg>
        <pc:spChg chg="add mod">
          <ac:chgData name="윤석 김" userId="c323fee24bd11634" providerId="LiveId" clId="{26BB3147-D697-4C2E-B413-E23BF87A2000}" dt="2025-02-05T04:07:18.813" v="8465" actId="1076"/>
          <ac:spMkLst>
            <pc:docMk/>
            <pc:sldMk cId="1059079730" sldId="6158"/>
            <ac:spMk id="10" creationId="{DF985F45-DA2A-E9A5-9F16-86DC7794A985}"/>
          </ac:spMkLst>
        </pc:spChg>
        <pc:spChg chg="add mod">
          <ac:chgData name="윤석 김" userId="c323fee24bd11634" providerId="LiveId" clId="{26BB3147-D697-4C2E-B413-E23BF87A2000}" dt="2025-02-05T04:07:33.652" v="8508" actId="1076"/>
          <ac:spMkLst>
            <pc:docMk/>
            <pc:sldMk cId="1059079730" sldId="6158"/>
            <ac:spMk id="11" creationId="{5296D032-3697-BFD3-F054-47147B70E2B3}"/>
          </ac:spMkLst>
        </pc:spChg>
        <pc:spChg chg="add mod">
          <ac:chgData name="윤석 김" userId="c323fee24bd11634" providerId="LiveId" clId="{26BB3147-D697-4C2E-B413-E23BF87A2000}" dt="2025-02-05T04:08:16.026" v="8621" actId="1076"/>
          <ac:spMkLst>
            <pc:docMk/>
            <pc:sldMk cId="1059079730" sldId="6158"/>
            <ac:spMk id="12" creationId="{3E87AE00-C0C0-13D6-E4C9-740CE840E901}"/>
          </ac:spMkLst>
        </pc:spChg>
        <pc:spChg chg="add mod">
          <ac:chgData name="윤석 김" userId="c323fee24bd11634" providerId="LiveId" clId="{26BB3147-D697-4C2E-B413-E23BF87A2000}" dt="2025-02-05T04:09:09.527" v="8764" actId="1076"/>
          <ac:spMkLst>
            <pc:docMk/>
            <pc:sldMk cId="1059079730" sldId="6158"/>
            <ac:spMk id="13" creationId="{E1BC1CEC-E612-1570-DA34-791F0771A063}"/>
          </ac:spMkLst>
        </pc:spChg>
        <pc:spChg chg="mod">
          <ac:chgData name="윤석 김" userId="c323fee24bd11634" providerId="LiveId" clId="{26BB3147-D697-4C2E-B413-E23BF87A2000}" dt="2025-02-05T04:06:46.601" v="8452" actId="1076"/>
          <ac:spMkLst>
            <pc:docMk/>
            <pc:sldMk cId="1059079730" sldId="6158"/>
            <ac:spMk id="14" creationId="{D003D08D-1F87-23C8-5CA0-EF2826713AE7}"/>
          </ac:spMkLst>
        </pc:spChg>
        <pc:spChg chg="add mod">
          <ac:chgData name="윤석 김" userId="c323fee24bd11634" providerId="LiveId" clId="{26BB3147-D697-4C2E-B413-E23BF87A2000}" dt="2025-02-05T04:09:35.755" v="8884" actId="1076"/>
          <ac:spMkLst>
            <pc:docMk/>
            <pc:sldMk cId="1059079730" sldId="6158"/>
            <ac:spMk id="15" creationId="{5075EA34-EC1D-DB05-A096-9B606C1BCB67}"/>
          </ac:spMkLst>
        </pc:spChg>
        <pc:spChg chg="add del mod">
          <ac:chgData name="윤석 김" userId="c323fee24bd11634" providerId="LiveId" clId="{26BB3147-D697-4C2E-B413-E23BF87A2000}" dt="2025-02-05T04:05:45.875" v="8440" actId="14100"/>
          <ac:spMkLst>
            <pc:docMk/>
            <pc:sldMk cId="1059079730" sldId="6158"/>
            <ac:spMk id="38" creationId="{2D538E73-DC81-07D1-0664-B7D10DA269E0}"/>
          </ac:spMkLst>
        </pc:spChg>
        <pc:spChg chg="mod">
          <ac:chgData name="윤석 김" userId="c323fee24bd11634" providerId="LiveId" clId="{26BB3147-D697-4C2E-B413-E23BF87A2000}" dt="2025-02-05T04:10:34.873" v="9049" actId="20577"/>
          <ac:spMkLst>
            <pc:docMk/>
            <pc:sldMk cId="1059079730" sldId="6158"/>
            <ac:spMk id="160" creationId="{D0BA1060-91D8-2535-143A-F9F99DEE7B98}"/>
          </ac:spMkLst>
        </pc:spChg>
        <pc:picChg chg="add mod ord">
          <ac:chgData name="윤석 김" userId="c323fee24bd11634" providerId="LiveId" clId="{26BB3147-D697-4C2E-B413-E23BF87A2000}" dt="2025-02-05T04:05:31.971" v="8436" actId="167"/>
          <ac:picMkLst>
            <pc:docMk/>
            <pc:sldMk cId="1059079730" sldId="6158"/>
            <ac:picMk id="4" creationId="{4707A6C2-A1FE-3813-89C0-1040F0CBF73B}"/>
          </ac:picMkLst>
        </pc:picChg>
      </pc:sldChg>
      <pc:sldChg chg="addSp delSp modSp add mod">
        <pc:chgData name="윤석 김" userId="c323fee24bd11634" providerId="LiveId" clId="{26BB3147-D697-4C2E-B413-E23BF87A2000}" dt="2025-02-21T04:33:34.286" v="17341" actId="1076"/>
        <pc:sldMkLst>
          <pc:docMk/>
          <pc:sldMk cId="3142198191" sldId="6159"/>
        </pc:sldMkLst>
        <pc:spChg chg="mod">
          <ac:chgData name="윤석 김" userId="c323fee24bd11634" providerId="LiveId" clId="{26BB3147-D697-4C2E-B413-E23BF87A2000}" dt="2025-02-21T04:18:10.498" v="16883"/>
          <ac:spMkLst>
            <pc:docMk/>
            <pc:sldMk cId="3142198191" sldId="6159"/>
            <ac:spMk id="2" creationId="{B1441E87-F5E7-2502-B8E3-54DE39C026A5}"/>
          </ac:spMkLst>
        </pc:spChg>
        <pc:spChg chg="del mod">
          <ac:chgData name="윤석 김" userId="c323fee24bd11634" providerId="LiveId" clId="{26BB3147-D697-4C2E-B413-E23BF87A2000}" dt="2025-02-21T04:17:03.125" v="16798" actId="478"/>
          <ac:spMkLst>
            <pc:docMk/>
            <pc:sldMk cId="3142198191" sldId="6159"/>
            <ac:spMk id="5" creationId="{6974FD86-506B-62D2-EEBE-4E8B506B0130}"/>
          </ac:spMkLst>
        </pc:spChg>
        <pc:spChg chg="mod">
          <ac:chgData name="윤석 김" userId="c323fee24bd11634" providerId="LiveId" clId="{26BB3147-D697-4C2E-B413-E23BF87A2000}" dt="2025-02-21T04:33:23.899" v="17337" actId="1076"/>
          <ac:spMkLst>
            <pc:docMk/>
            <pc:sldMk cId="3142198191" sldId="6159"/>
            <ac:spMk id="6" creationId="{80FFEFA1-BA77-7623-1EAF-F4162647840F}"/>
          </ac:spMkLst>
        </pc:spChg>
        <pc:spChg chg="add mod">
          <ac:chgData name="윤석 김" userId="c323fee24bd11634" providerId="LiveId" clId="{26BB3147-D697-4C2E-B413-E23BF87A2000}" dt="2025-02-21T04:33:26.791" v="17338" actId="1076"/>
          <ac:spMkLst>
            <pc:docMk/>
            <pc:sldMk cId="3142198191" sldId="6159"/>
            <ac:spMk id="7" creationId="{12F573CB-D92D-33CB-61FB-FB8FD472C533}"/>
          </ac:spMkLst>
        </pc:spChg>
        <pc:spChg chg="mod">
          <ac:chgData name="윤석 김" userId="c323fee24bd11634" providerId="LiveId" clId="{26BB3147-D697-4C2E-B413-E23BF87A2000}" dt="2025-02-21T04:33:29.189" v="17339" actId="1076"/>
          <ac:spMkLst>
            <pc:docMk/>
            <pc:sldMk cId="3142198191" sldId="6159"/>
            <ac:spMk id="8" creationId="{B9FB121D-DD6C-E2DA-6AEA-2686A82F9FB2}"/>
          </ac:spMkLst>
        </pc:spChg>
        <pc:spChg chg="mod">
          <ac:chgData name="윤석 김" userId="c323fee24bd11634" providerId="LiveId" clId="{26BB3147-D697-4C2E-B413-E23BF87A2000}" dt="2025-02-21T04:33:32.275" v="17340" actId="1076"/>
          <ac:spMkLst>
            <pc:docMk/>
            <pc:sldMk cId="3142198191" sldId="6159"/>
            <ac:spMk id="9" creationId="{A2BA9DD9-4580-731D-F9D2-654408FC82EE}"/>
          </ac:spMkLst>
        </pc:spChg>
        <pc:spChg chg="mod">
          <ac:chgData name="윤석 김" userId="c323fee24bd11634" providerId="LiveId" clId="{26BB3147-D697-4C2E-B413-E23BF87A2000}" dt="2025-02-21T04:33:34.286" v="17341" actId="1076"/>
          <ac:spMkLst>
            <pc:docMk/>
            <pc:sldMk cId="3142198191" sldId="6159"/>
            <ac:spMk id="14" creationId="{C0F30CBA-76BA-26B4-5C6B-3FD831E5AF54}"/>
          </ac:spMkLst>
        </pc:spChg>
        <pc:spChg chg="add del mod">
          <ac:chgData name="윤석 김" userId="c323fee24bd11634" providerId="LiveId" clId="{26BB3147-D697-4C2E-B413-E23BF87A2000}" dt="2025-02-21T04:17:15.308" v="16801" actId="478"/>
          <ac:spMkLst>
            <pc:docMk/>
            <pc:sldMk cId="3142198191" sldId="6159"/>
            <ac:spMk id="18" creationId="{ED883A78-FF47-08FC-52DF-FEC6E7E680A8}"/>
          </ac:spMkLst>
        </pc:spChg>
        <pc:spChg chg="add del mod">
          <ac:chgData name="윤석 김" userId="c323fee24bd11634" providerId="LiveId" clId="{26BB3147-D697-4C2E-B413-E23BF87A2000}" dt="2025-02-21T04:18:48.114" v="16989" actId="478"/>
          <ac:spMkLst>
            <pc:docMk/>
            <pc:sldMk cId="3142198191" sldId="6159"/>
            <ac:spMk id="19" creationId="{93D1F4C6-1F42-7F05-E841-EF494200FFE1}"/>
          </ac:spMkLst>
        </pc:spChg>
        <pc:spChg chg="mod">
          <ac:chgData name="윤석 김" userId="c323fee24bd11634" providerId="LiveId" clId="{26BB3147-D697-4C2E-B413-E23BF87A2000}" dt="2025-02-21T04:18:52.998" v="16990" actId="14100"/>
          <ac:spMkLst>
            <pc:docMk/>
            <pc:sldMk cId="3142198191" sldId="6159"/>
            <ac:spMk id="160" creationId="{B8D06B45-B514-166B-530A-C1F11148AE32}"/>
          </ac:spMkLst>
        </pc:spChg>
        <pc:picChg chg="add del mod ord">
          <ac:chgData name="윤석 김" userId="c323fee24bd11634" providerId="LiveId" clId="{26BB3147-D697-4C2E-B413-E23BF87A2000}" dt="2025-02-21T04:33:03.434" v="17328" actId="478"/>
          <ac:picMkLst>
            <pc:docMk/>
            <pc:sldMk cId="3142198191" sldId="6159"/>
            <ac:picMk id="4" creationId="{88E2D52D-CF0B-368B-8EF5-AD06213C2260}"/>
          </ac:picMkLst>
        </pc:picChg>
        <pc:picChg chg="add del mod ord">
          <ac:chgData name="윤석 김" userId="c323fee24bd11634" providerId="LiveId" clId="{26BB3147-D697-4C2E-B413-E23BF87A2000}" dt="2025-02-21T04:16:26.291" v="16789" actId="478"/>
          <ac:picMkLst>
            <pc:docMk/>
            <pc:sldMk cId="3142198191" sldId="6159"/>
            <ac:picMk id="17" creationId="{147701CC-EAEC-EFB3-B904-8BF6714FEBD0}"/>
          </ac:picMkLst>
        </pc:picChg>
        <pc:picChg chg="add mod ord">
          <ac:chgData name="윤석 김" userId="c323fee24bd11634" providerId="LiveId" clId="{26BB3147-D697-4C2E-B413-E23BF87A2000}" dt="2025-02-21T04:33:20.936" v="17336" actId="167"/>
          <ac:picMkLst>
            <pc:docMk/>
            <pc:sldMk cId="3142198191" sldId="6159"/>
            <ac:picMk id="20" creationId="{8175AEF8-80CC-6A18-20F0-9F8A94CA7EEC}"/>
          </ac:picMkLst>
        </pc:picChg>
      </pc:sldChg>
      <pc:sldChg chg="addSp delSp modSp add mod">
        <pc:chgData name="윤석 김" userId="c323fee24bd11634" providerId="LiveId" clId="{26BB3147-D697-4C2E-B413-E23BF87A2000}" dt="2025-02-13T06:02:47.763" v="12291" actId="1076"/>
        <pc:sldMkLst>
          <pc:docMk/>
          <pc:sldMk cId="3880442083" sldId="6160"/>
        </pc:sldMkLst>
        <pc:spChg chg="mod">
          <ac:chgData name="윤석 김" userId="c323fee24bd11634" providerId="LiveId" clId="{26BB3147-D697-4C2E-B413-E23BF87A2000}" dt="2025-02-13T05:45:07.251" v="11765" actId="20577"/>
          <ac:spMkLst>
            <pc:docMk/>
            <pc:sldMk cId="3880442083" sldId="6160"/>
            <ac:spMk id="2" creationId="{123F8EA2-0E23-A148-150A-68CF508088A6}"/>
          </ac:spMkLst>
        </pc:spChg>
        <pc:spChg chg="mod">
          <ac:chgData name="윤석 김" userId="c323fee24bd11634" providerId="LiveId" clId="{26BB3147-D697-4C2E-B413-E23BF87A2000}" dt="2025-02-13T05:47:44.458" v="12068" actId="20577"/>
          <ac:spMkLst>
            <pc:docMk/>
            <pc:sldMk cId="3880442083" sldId="6160"/>
            <ac:spMk id="4" creationId="{8EB5DFCE-95CB-D6AF-3CE8-591027E8A79C}"/>
          </ac:spMkLst>
        </pc:spChg>
        <pc:spChg chg="mod">
          <ac:chgData name="윤석 김" userId="c323fee24bd11634" providerId="LiveId" clId="{26BB3147-D697-4C2E-B413-E23BF87A2000}" dt="2025-02-13T05:48:21.078" v="12133" actId="1076"/>
          <ac:spMkLst>
            <pc:docMk/>
            <pc:sldMk cId="3880442083" sldId="6160"/>
            <ac:spMk id="9" creationId="{FD20FCC8-8682-735A-A2D5-E7C42DA8922A}"/>
          </ac:spMkLst>
        </pc:spChg>
        <pc:spChg chg="mod">
          <ac:chgData name="윤석 김" userId="c323fee24bd11634" providerId="LiveId" clId="{26BB3147-D697-4C2E-B413-E23BF87A2000}" dt="2025-02-13T05:59:19.938" v="12134" actId="20577"/>
          <ac:spMkLst>
            <pc:docMk/>
            <pc:sldMk cId="3880442083" sldId="6160"/>
            <ac:spMk id="275" creationId="{4BEAA2E4-A388-77F7-ED06-068DF373A0D5}"/>
          </ac:spMkLst>
        </pc:spChg>
        <pc:picChg chg="add mod ord">
          <ac:chgData name="윤석 김" userId="c323fee24bd11634" providerId="LiveId" clId="{26BB3147-D697-4C2E-B413-E23BF87A2000}" dt="2025-02-13T06:02:47.763" v="12291" actId="1076"/>
          <ac:picMkLst>
            <pc:docMk/>
            <pc:sldMk cId="3880442083" sldId="6160"/>
            <ac:picMk id="7" creationId="{C0C2F313-7201-FD07-FCB8-9FB1C5C44451}"/>
          </ac:picMkLst>
        </pc:picChg>
      </pc:sldChg>
      <pc:sldChg chg="addSp delSp modSp add mod">
        <pc:chgData name="윤석 김" userId="c323fee24bd11634" providerId="LiveId" clId="{26BB3147-D697-4C2E-B413-E23BF87A2000}" dt="2025-02-20T00:40:57.680" v="12715" actId="478"/>
        <pc:sldMkLst>
          <pc:docMk/>
          <pc:sldMk cId="3150712962" sldId="6161"/>
        </pc:sldMkLst>
        <pc:spChg chg="mod">
          <ac:chgData name="윤석 김" userId="c323fee24bd11634" providerId="LiveId" clId="{26BB3147-D697-4C2E-B413-E23BF87A2000}" dt="2025-02-13T05:59:45.128" v="12152" actId="20577"/>
          <ac:spMkLst>
            <pc:docMk/>
            <pc:sldMk cId="3150712962" sldId="6161"/>
            <ac:spMk id="2" creationId="{8A788A7E-020C-D5FD-C9FB-6EE3BE32988D}"/>
          </ac:spMkLst>
        </pc:spChg>
        <pc:spChg chg="mod">
          <ac:chgData name="윤석 김" userId="c323fee24bd11634" providerId="LiveId" clId="{26BB3147-D697-4C2E-B413-E23BF87A2000}" dt="2025-02-13T06:00:11.857" v="12280" actId="20577"/>
          <ac:spMkLst>
            <pc:docMk/>
            <pc:sldMk cId="3150712962" sldId="6161"/>
            <ac:spMk id="4" creationId="{DC1B0E51-BA57-8DCE-9A50-AB7DCD19BCDF}"/>
          </ac:spMkLst>
        </pc:spChg>
        <pc:spChg chg="del">
          <ac:chgData name="윤석 김" userId="c323fee24bd11634" providerId="LiveId" clId="{26BB3147-D697-4C2E-B413-E23BF87A2000}" dt="2025-02-20T00:40:57.680" v="12715" actId="478"/>
          <ac:spMkLst>
            <pc:docMk/>
            <pc:sldMk cId="3150712962" sldId="6161"/>
            <ac:spMk id="9" creationId="{C855C222-D81E-8493-86C6-35E7B0AFECAF}"/>
          </ac:spMkLst>
        </pc:spChg>
        <pc:spChg chg="mod">
          <ac:chgData name="윤석 김" userId="c323fee24bd11634" providerId="LiveId" clId="{26BB3147-D697-4C2E-B413-E23BF87A2000}" dt="2025-02-20T00:35:37.920" v="12670" actId="1076"/>
          <ac:spMkLst>
            <pc:docMk/>
            <pc:sldMk cId="3150712962" sldId="6161"/>
            <ac:spMk id="15" creationId="{41029D4C-060F-2545-FE58-06B956AA14D6}"/>
          </ac:spMkLst>
        </pc:spChg>
        <pc:spChg chg="mod">
          <ac:chgData name="윤석 김" userId="c323fee24bd11634" providerId="LiveId" clId="{26BB3147-D697-4C2E-B413-E23BF87A2000}" dt="2025-02-20T00:35:41.339" v="12671" actId="1076"/>
          <ac:spMkLst>
            <pc:docMk/>
            <pc:sldMk cId="3150712962" sldId="6161"/>
            <ac:spMk id="16" creationId="{32D3FBE2-D555-7B86-00B5-61B023CEFFDF}"/>
          </ac:spMkLst>
        </pc:spChg>
        <pc:spChg chg="mod">
          <ac:chgData name="윤석 김" userId="c323fee24bd11634" providerId="LiveId" clId="{26BB3147-D697-4C2E-B413-E23BF87A2000}" dt="2025-02-20T00:35:50.545" v="12672" actId="1076"/>
          <ac:spMkLst>
            <pc:docMk/>
            <pc:sldMk cId="3150712962" sldId="6161"/>
            <ac:spMk id="17" creationId="{B7D7E500-2746-88B7-6578-AE32D6C9F94D}"/>
          </ac:spMkLst>
        </pc:spChg>
        <pc:spChg chg="mod">
          <ac:chgData name="윤석 김" userId="c323fee24bd11634" providerId="LiveId" clId="{26BB3147-D697-4C2E-B413-E23BF87A2000}" dt="2025-02-20T00:35:57.632" v="12674" actId="1076"/>
          <ac:spMkLst>
            <pc:docMk/>
            <pc:sldMk cId="3150712962" sldId="6161"/>
            <ac:spMk id="18" creationId="{4446D7D1-93B6-A6B2-F6B3-F311C68D0F01}"/>
          </ac:spMkLst>
        </pc:spChg>
        <pc:spChg chg="del mod">
          <ac:chgData name="윤석 김" userId="c323fee24bd11634" providerId="LiveId" clId="{26BB3147-D697-4C2E-B413-E23BF87A2000}" dt="2025-02-20T00:35:59.277" v="12675" actId="478"/>
          <ac:spMkLst>
            <pc:docMk/>
            <pc:sldMk cId="3150712962" sldId="6161"/>
            <ac:spMk id="19" creationId="{E166478B-7506-B0CA-EE26-42E6F450A973}"/>
          </ac:spMkLst>
        </pc:spChg>
        <pc:spChg chg="mod">
          <ac:chgData name="윤석 김" userId="c323fee24bd11634" providerId="LiveId" clId="{26BB3147-D697-4C2E-B413-E23BF87A2000}" dt="2025-02-20T00:40:52.894" v="12714" actId="20577"/>
          <ac:spMkLst>
            <pc:docMk/>
            <pc:sldMk cId="3150712962" sldId="6161"/>
            <ac:spMk id="275" creationId="{F04E6BF5-943D-D751-9C4A-BB28E446967C}"/>
          </ac:spMkLst>
        </pc:spChg>
        <pc:picChg chg="add del mod ord">
          <ac:chgData name="윤석 김" userId="c323fee24bd11634" providerId="LiveId" clId="{26BB3147-D697-4C2E-B413-E23BF87A2000}" dt="2025-02-20T00:35:16.325" v="12664" actId="478"/>
          <ac:picMkLst>
            <pc:docMk/>
            <pc:sldMk cId="3150712962" sldId="6161"/>
            <ac:picMk id="5" creationId="{13AE5C38-85CD-CC77-48D9-B93E3F4C9B19}"/>
          </ac:picMkLst>
        </pc:picChg>
        <pc:picChg chg="add mod ord">
          <ac:chgData name="윤석 김" userId="c323fee24bd11634" providerId="LiveId" clId="{26BB3147-D697-4C2E-B413-E23BF87A2000}" dt="2025-02-20T00:35:33.945" v="12669" actId="167"/>
          <ac:picMkLst>
            <pc:docMk/>
            <pc:sldMk cId="3150712962" sldId="6161"/>
            <ac:picMk id="7" creationId="{2FC9E2EF-E76C-8FAC-5D0C-2A8DFE037754}"/>
          </ac:picMkLst>
        </pc:picChg>
      </pc:sldChg>
      <pc:sldChg chg="addSp delSp modSp add mod">
        <pc:chgData name="윤석 김" userId="c323fee24bd11634" providerId="LiveId" clId="{26BB3147-D697-4C2E-B413-E23BF87A2000}" dt="2025-02-21T03:36:04.210" v="13562" actId="1076"/>
        <pc:sldMkLst>
          <pc:docMk/>
          <pc:sldMk cId="241363606" sldId="6162"/>
        </pc:sldMkLst>
        <pc:spChg chg="mod">
          <ac:chgData name="윤석 김" userId="c323fee24bd11634" providerId="LiveId" clId="{26BB3147-D697-4C2E-B413-E23BF87A2000}" dt="2025-02-21T03:29:21.987" v="12739" actId="20577"/>
          <ac:spMkLst>
            <pc:docMk/>
            <pc:sldMk cId="241363606" sldId="6162"/>
            <ac:spMk id="2" creationId="{D81D9B29-9BEC-C789-52A8-C826F549A8C7}"/>
          </ac:spMkLst>
        </pc:spChg>
        <pc:spChg chg="mod">
          <ac:chgData name="윤석 김" userId="c323fee24bd11634" providerId="LiveId" clId="{26BB3147-D697-4C2E-B413-E23BF87A2000}" dt="2025-02-21T03:29:50.324" v="12838" actId="20577"/>
          <ac:spMkLst>
            <pc:docMk/>
            <pc:sldMk cId="241363606" sldId="6162"/>
            <ac:spMk id="4" creationId="{581EB9C7-27EB-B8A3-B607-667924293BFF}"/>
          </ac:spMkLst>
        </pc:spChg>
        <pc:spChg chg="add mod">
          <ac:chgData name="윤석 김" userId="c323fee24bd11634" providerId="LiveId" clId="{26BB3147-D697-4C2E-B413-E23BF87A2000}" dt="2025-02-21T03:30:36.280" v="12848" actId="1076"/>
          <ac:spMkLst>
            <pc:docMk/>
            <pc:sldMk cId="241363606" sldId="6162"/>
            <ac:spMk id="6" creationId="{527A138F-9CB2-329F-B0AB-86FB677AA0F3}"/>
          </ac:spMkLst>
        </pc:spChg>
        <pc:spChg chg="mod">
          <ac:chgData name="윤석 김" userId="c323fee24bd11634" providerId="LiveId" clId="{26BB3147-D697-4C2E-B413-E23BF87A2000}" dt="2025-02-21T03:35:12.808" v="13419" actId="1076"/>
          <ac:spMkLst>
            <pc:docMk/>
            <pc:sldMk cId="241363606" sldId="6162"/>
            <ac:spMk id="8" creationId="{9B0BAA27-BE07-8E81-DEC7-3115C304BCCA}"/>
          </ac:spMkLst>
        </pc:spChg>
        <pc:spChg chg="mod">
          <ac:chgData name="윤석 김" userId="c323fee24bd11634" providerId="LiveId" clId="{26BB3147-D697-4C2E-B413-E23BF87A2000}" dt="2025-02-21T03:35:43.585" v="13511" actId="1076"/>
          <ac:spMkLst>
            <pc:docMk/>
            <pc:sldMk cId="241363606" sldId="6162"/>
            <ac:spMk id="9" creationId="{43B28474-F72D-50A2-3323-B86B3CA0A832}"/>
          </ac:spMkLst>
        </pc:spChg>
        <pc:spChg chg="add mod">
          <ac:chgData name="윤석 김" userId="c323fee24bd11634" providerId="LiveId" clId="{26BB3147-D697-4C2E-B413-E23BF87A2000}" dt="2025-02-21T03:30:41.115" v="12850" actId="1076"/>
          <ac:spMkLst>
            <pc:docMk/>
            <pc:sldMk cId="241363606" sldId="6162"/>
            <ac:spMk id="10" creationId="{807988E7-D50C-B551-FD03-25AA052C1AC0}"/>
          </ac:spMkLst>
        </pc:spChg>
        <pc:spChg chg="add mod">
          <ac:chgData name="윤석 김" userId="c323fee24bd11634" providerId="LiveId" clId="{26BB3147-D697-4C2E-B413-E23BF87A2000}" dt="2025-02-21T03:32:42.321" v="13110" actId="1076"/>
          <ac:spMkLst>
            <pc:docMk/>
            <pc:sldMk cId="241363606" sldId="6162"/>
            <ac:spMk id="11" creationId="{576BE7EE-E7F3-6B4F-2BF9-BF8EB3C5D3B2}"/>
          </ac:spMkLst>
        </pc:spChg>
        <pc:spChg chg="add mod">
          <ac:chgData name="윤석 김" userId="c323fee24bd11634" providerId="LiveId" clId="{26BB3147-D697-4C2E-B413-E23BF87A2000}" dt="2025-02-21T03:35:25.471" v="13427" actId="1076"/>
          <ac:spMkLst>
            <pc:docMk/>
            <pc:sldMk cId="241363606" sldId="6162"/>
            <ac:spMk id="12" creationId="{D1EF8CF4-1C4A-7692-3C19-7B30BB895BDD}"/>
          </ac:spMkLst>
        </pc:spChg>
        <pc:spChg chg="add del mod">
          <ac:chgData name="윤석 김" userId="c323fee24bd11634" providerId="LiveId" clId="{26BB3147-D697-4C2E-B413-E23BF87A2000}" dt="2025-02-21T03:35:58.578" v="13560" actId="478"/>
          <ac:spMkLst>
            <pc:docMk/>
            <pc:sldMk cId="241363606" sldId="6162"/>
            <ac:spMk id="13" creationId="{42D22252-B80A-F570-0888-0DB2411CB55C}"/>
          </ac:spMkLst>
        </pc:spChg>
        <pc:spChg chg="add mod">
          <ac:chgData name="윤석 김" userId="c323fee24bd11634" providerId="LiveId" clId="{26BB3147-D697-4C2E-B413-E23BF87A2000}" dt="2025-02-21T03:36:04.210" v="13562" actId="1076"/>
          <ac:spMkLst>
            <pc:docMk/>
            <pc:sldMk cId="241363606" sldId="6162"/>
            <ac:spMk id="14" creationId="{48B3220A-E944-7B4D-3360-350BDD5340E7}"/>
          </ac:spMkLst>
        </pc:spChg>
        <pc:spChg chg="del">
          <ac:chgData name="윤석 김" userId="c323fee24bd11634" providerId="LiveId" clId="{26BB3147-D697-4C2E-B413-E23BF87A2000}" dt="2025-02-21T03:29:09.079" v="12718" actId="478"/>
          <ac:spMkLst>
            <pc:docMk/>
            <pc:sldMk cId="241363606" sldId="6162"/>
            <ac:spMk id="15" creationId="{1966EFAA-D4B8-EF03-63C2-98E3A0CC0650}"/>
          </ac:spMkLst>
        </pc:spChg>
        <pc:spChg chg="del">
          <ac:chgData name="윤석 김" userId="c323fee24bd11634" providerId="LiveId" clId="{26BB3147-D697-4C2E-B413-E23BF87A2000}" dt="2025-02-21T03:29:09.079" v="12718" actId="478"/>
          <ac:spMkLst>
            <pc:docMk/>
            <pc:sldMk cId="241363606" sldId="6162"/>
            <ac:spMk id="16" creationId="{CDF47C9B-C8E6-E450-E60A-3C8B8DAE77CF}"/>
          </ac:spMkLst>
        </pc:spChg>
        <pc:spChg chg="del">
          <ac:chgData name="윤석 김" userId="c323fee24bd11634" providerId="LiveId" clId="{26BB3147-D697-4C2E-B413-E23BF87A2000}" dt="2025-02-21T03:29:09.079" v="12718" actId="478"/>
          <ac:spMkLst>
            <pc:docMk/>
            <pc:sldMk cId="241363606" sldId="6162"/>
            <ac:spMk id="17" creationId="{2D1E4860-7176-6F62-2002-636F0725184A}"/>
          </ac:spMkLst>
        </pc:spChg>
        <pc:spChg chg="del">
          <ac:chgData name="윤석 김" userId="c323fee24bd11634" providerId="LiveId" clId="{26BB3147-D697-4C2E-B413-E23BF87A2000}" dt="2025-02-21T03:29:09.079" v="12718" actId="478"/>
          <ac:spMkLst>
            <pc:docMk/>
            <pc:sldMk cId="241363606" sldId="6162"/>
            <ac:spMk id="18" creationId="{ECAF08D8-4A80-7D81-E164-FDE18445DC31}"/>
          </ac:spMkLst>
        </pc:spChg>
        <pc:spChg chg="del">
          <ac:chgData name="윤석 김" userId="c323fee24bd11634" providerId="LiveId" clId="{26BB3147-D697-4C2E-B413-E23BF87A2000}" dt="2025-02-21T03:29:10.537" v="12719" actId="478"/>
          <ac:spMkLst>
            <pc:docMk/>
            <pc:sldMk cId="241363606" sldId="6162"/>
            <ac:spMk id="19" creationId="{E4FD6D8A-15CE-63FC-C507-2FCC17EA1BC0}"/>
          </ac:spMkLst>
        </pc:spChg>
        <pc:spChg chg="mod">
          <ac:chgData name="윤석 김" userId="c323fee24bd11634" providerId="LiveId" clId="{26BB3147-D697-4C2E-B413-E23BF87A2000}" dt="2025-02-21T03:35:53.651" v="13558" actId="20577"/>
          <ac:spMkLst>
            <pc:docMk/>
            <pc:sldMk cId="241363606" sldId="6162"/>
            <ac:spMk id="275" creationId="{32E812CE-6E86-5060-412B-9540F474AFFF}"/>
          </ac:spMkLst>
        </pc:spChg>
        <pc:spChg chg="mod">
          <ac:chgData name="윤석 김" userId="c323fee24bd11634" providerId="LiveId" clId="{26BB3147-D697-4C2E-B413-E23BF87A2000}" dt="2025-02-21T03:32:06.584" v="13093" actId="1036"/>
          <ac:spMkLst>
            <pc:docMk/>
            <pc:sldMk cId="241363606" sldId="6162"/>
            <ac:spMk id="674" creationId="{498C48FF-B81E-0261-EA1B-470E4FB7C6E5}"/>
          </ac:spMkLst>
        </pc:spChg>
        <pc:spChg chg="mod">
          <ac:chgData name="윤석 김" userId="c323fee24bd11634" providerId="LiveId" clId="{26BB3147-D697-4C2E-B413-E23BF87A2000}" dt="2025-02-21T03:32:20.969" v="13108" actId="1076"/>
          <ac:spMkLst>
            <pc:docMk/>
            <pc:sldMk cId="241363606" sldId="6162"/>
            <ac:spMk id="677" creationId="{4830EDE5-A6A0-2379-FEA9-32E7E6B5D9D5}"/>
          </ac:spMkLst>
        </pc:spChg>
        <pc:picChg chg="add mod">
          <ac:chgData name="윤석 김" userId="c323fee24bd11634" providerId="LiveId" clId="{26BB3147-D697-4C2E-B413-E23BF87A2000}" dt="2025-02-21T03:30:13.413" v="12846" actId="1076"/>
          <ac:picMkLst>
            <pc:docMk/>
            <pc:sldMk cId="241363606" sldId="6162"/>
            <ac:picMk id="5" creationId="{E7D1E981-A175-9A99-A5B7-241C92018259}"/>
          </ac:picMkLst>
        </pc:picChg>
        <pc:picChg chg="del">
          <ac:chgData name="윤석 김" userId="c323fee24bd11634" providerId="LiveId" clId="{26BB3147-D697-4C2E-B413-E23BF87A2000}" dt="2025-02-21T03:29:06.145" v="12717" actId="478"/>
          <ac:picMkLst>
            <pc:docMk/>
            <pc:sldMk cId="241363606" sldId="6162"/>
            <ac:picMk id="7" creationId="{742E92B2-0665-A4FB-4DA9-523E560943A3}"/>
          </ac:picMkLst>
        </pc:picChg>
      </pc:sldChg>
      <pc:sldChg chg="add">
        <pc:chgData name="윤석 김" userId="c323fee24bd11634" providerId="LiveId" clId="{26BB3147-D697-4C2E-B413-E23BF87A2000}" dt="2025-02-21T03:48:45.178" v="14562"/>
        <pc:sldMkLst>
          <pc:docMk/>
          <pc:sldMk cId="3786444140" sldId="6163"/>
        </pc:sldMkLst>
      </pc:sldChg>
      <pc:sldChg chg="addSp delSp modSp add mod">
        <pc:chgData name="윤석 김" userId="c323fee24bd11634" providerId="LiveId" clId="{26BB3147-D697-4C2E-B413-E23BF87A2000}" dt="2025-02-21T03:57:31.450" v="15722" actId="20577"/>
        <pc:sldMkLst>
          <pc:docMk/>
          <pc:sldMk cId="2310520589" sldId="6164"/>
        </pc:sldMkLst>
        <pc:spChg chg="mod">
          <ac:chgData name="윤석 김" userId="c323fee24bd11634" providerId="LiveId" clId="{26BB3147-D697-4C2E-B413-E23BF87A2000}" dt="2025-02-21T03:50:10.902" v="14612" actId="20577"/>
          <ac:spMkLst>
            <pc:docMk/>
            <pc:sldMk cId="2310520589" sldId="6164"/>
            <ac:spMk id="2" creationId="{E1215A57-1991-CBDD-39B4-ACA481973D02}"/>
          </ac:spMkLst>
        </pc:spChg>
        <pc:spChg chg="mod">
          <ac:chgData name="윤석 김" userId="c323fee24bd11634" providerId="LiveId" clId="{26BB3147-D697-4C2E-B413-E23BF87A2000}" dt="2025-02-21T03:52:28.925" v="14876" actId="20577"/>
          <ac:spMkLst>
            <pc:docMk/>
            <pc:sldMk cId="2310520589" sldId="6164"/>
            <ac:spMk id="4" creationId="{E86584F7-C409-9417-729E-D8FD6CEAF4EB}"/>
          </ac:spMkLst>
        </pc:spChg>
        <pc:spChg chg="add mod">
          <ac:chgData name="윤석 김" userId="c323fee24bd11634" providerId="LiveId" clId="{26BB3147-D697-4C2E-B413-E23BF87A2000}" dt="2025-02-21T03:51:16.181" v="14716" actId="693"/>
          <ac:spMkLst>
            <pc:docMk/>
            <pc:sldMk cId="2310520589" sldId="6164"/>
            <ac:spMk id="6" creationId="{170FD967-E1B6-A7B8-A11F-9B25CA700B25}"/>
          </ac:spMkLst>
        </pc:spChg>
        <pc:spChg chg="del">
          <ac:chgData name="윤석 김" userId="c323fee24bd11634" providerId="LiveId" clId="{26BB3147-D697-4C2E-B413-E23BF87A2000}" dt="2025-02-21T03:49:36.113" v="14565" actId="478"/>
          <ac:spMkLst>
            <pc:docMk/>
            <pc:sldMk cId="2310520589" sldId="6164"/>
            <ac:spMk id="8" creationId="{F3C855EA-534F-6647-AEF9-7FD5E4AE6A59}"/>
          </ac:spMkLst>
        </pc:spChg>
        <pc:spChg chg="del">
          <ac:chgData name="윤석 김" userId="c323fee24bd11634" providerId="LiveId" clId="{26BB3147-D697-4C2E-B413-E23BF87A2000}" dt="2025-02-21T03:49:36.113" v="14565" actId="478"/>
          <ac:spMkLst>
            <pc:docMk/>
            <pc:sldMk cId="2310520589" sldId="6164"/>
            <ac:spMk id="9" creationId="{ACBCBD0E-9D46-431C-E62B-22B02FB94970}"/>
          </ac:spMkLst>
        </pc:spChg>
        <pc:spChg chg="del">
          <ac:chgData name="윤석 김" userId="c323fee24bd11634" providerId="LiveId" clId="{26BB3147-D697-4C2E-B413-E23BF87A2000}" dt="2025-02-21T03:49:36.113" v="14565" actId="478"/>
          <ac:spMkLst>
            <pc:docMk/>
            <pc:sldMk cId="2310520589" sldId="6164"/>
            <ac:spMk id="10" creationId="{FA4A54A9-4583-1CCC-99E0-C8378D7117AF}"/>
          </ac:spMkLst>
        </pc:spChg>
        <pc:spChg chg="del">
          <ac:chgData name="윤석 김" userId="c323fee24bd11634" providerId="LiveId" clId="{26BB3147-D697-4C2E-B413-E23BF87A2000}" dt="2025-02-21T03:49:36.113" v="14565" actId="478"/>
          <ac:spMkLst>
            <pc:docMk/>
            <pc:sldMk cId="2310520589" sldId="6164"/>
            <ac:spMk id="11" creationId="{2965AF37-52C1-B303-7D4F-7FF14CFE6EC7}"/>
          </ac:spMkLst>
        </pc:spChg>
        <pc:spChg chg="del">
          <ac:chgData name="윤석 김" userId="c323fee24bd11634" providerId="LiveId" clId="{26BB3147-D697-4C2E-B413-E23BF87A2000}" dt="2025-02-21T03:49:36.113" v="14565" actId="478"/>
          <ac:spMkLst>
            <pc:docMk/>
            <pc:sldMk cId="2310520589" sldId="6164"/>
            <ac:spMk id="12" creationId="{50949AFF-A5DC-0765-80CF-7A391E564992}"/>
          </ac:spMkLst>
        </pc:spChg>
        <pc:spChg chg="del">
          <ac:chgData name="윤석 김" userId="c323fee24bd11634" providerId="LiveId" clId="{26BB3147-D697-4C2E-B413-E23BF87A2000}" dt="2025-02-21T03:49:36.113" v="14565" actId="478"/>
          <ac:spMkLst>
            <pc:docMk/>
            <pc:sldMk cId="2310520589" sldId="6164"/>
            <ac:spMk id="13" creationId="{FDF5AE6F-417F-1BB6-2824-2A8B5718824A}"/>
          </ac:spMkLst>
        </pc:spChg>
        <pc:spChg chg="del">
          <ac:chgData name="윤석 김" userId="c323fee24bd11634" providerId="LiveId" clId="{26BB3147-D697-4C2E-B413-E23BF87A2000}" dt="2025-02-21T03:49:38.212" v="14566" actId="478"/>
          <ac:spMkLst>
            <pc:docMk/>
            <pc:sldMk cId="2310520589" sldId="6164"/>
            <ac:spMk id="14" creationId="{F16450EC-59F5-CE6F-33F3-3AB33BBD9F58}"/>
          </ac:spMkLst>
        </pc:spChg>
        <pc:spChg chg="del">
          <ac:chgData name="윤석 김" userId="c323fee24bd11634" providerId="LiveId" clId="{26BB3147-D697-4C2E-B413-E23BF87A2000}" dt="2025-02-21T03:49:36.113" v="14565" actId="478"/>
          <ac:spMkLst>
            <pc:docMk/>
            <pc:sldMk cId="2310520589" sldId="6164"/>
            <ac:spMk id="15" creationId="{ED4E1A67-17AB-820C-DF78-6C2C173BD751}"/>
          </ac:spMkLst>
        </pc:spChg>
        <pc:spChg chg="del">
          <ac:chgData name="윤석 김" userId="c323fee24bd11634" providerId="LiveId" clId="{26BB3147-D697-4C2E-B413-E23BF87A2000}" dt="2025-02-21T03:49:36.113" v="14565" actId="478"/>
          <ac:spMkLst>
            <pc:docMk/>
            <pc:sldMk cId="2310520589" sldId="6164"/>
            <ac:spMk id="16" creationId="{DC51B9B3-3CBF-3BC4-2140-A5044FCA5B53}"/>
          </ac:spMkLst>
        </pc:spChg>
        <pc:spChg chg="add mod">
          <ac:chgData name="윤석 김" userId="c323fee24bd11634" providerId="LiveId" clId="{26BB3147-D697-4C2E-B413-E23BF87A2000}" dt="2025-02-21T03:51:24.772" v="14718" actId="1076"/>
          <ac:spMkLst>
            <pc:docMk/>
            <pc:sldMk cId="2310520589" sldId="6164"/>
            <ac:spMk id="17" creationId="{0AF0FCB4-89BD-583E-5B6D-1C14A7945112}"/>
          </ac:spMkLst>
        </pc:spChg>
        <pc:spChg chg="add mod">
          <ac:chgData name="윤석 김" userId="c323fee24bd11634" providerId="LiveId" clId="{26BB3147-D697-4C2E-B413-E23BF87A2000}" dt="2025-02-21T03:51:30.424" v="14720" actId="1076"/>
          <ac:spMkLst>
            <pc:docMk/>
            <pc:sldMk cId="2310520589" sldId="6164"/>
            <ac:spMk id="18" creationId="{F58CEEA5-49F5-09B8-A1A3-F6BEEF4006A9}"/>
          </ac:spMkLst>
        </pc:spChg>
        <pc:spChg chg="add mod">
          <ac:chgData name="윤석 김" userId="c323fee24bd11634" providerId="LiveId" clId="{26BB3147-D697-4C2E-B413-E23BF87A2000}" dt="2025-02-21T03:51:59.565" v="14728" actId="1076"/>
          <ac:spMkLst>
            <pc:docMk/>
            <pc:sldMk cId="2310520589" sldId="6164"/>
            <ac:spMk id="19" creationId="{C46C582E-7DB6-879E-3648-4CF8160FC75F}"/>
          </ac:spMkLst>
        </pc:spChg>
        <pc:spChg chg="add mod">
          <ac:chgData name="윤석 김" userId="c323fee24bd11634" providerId="LiveId" clId="{26BB3147-D697-4C2E-B413-E23BF87A2000}" dt="2025-02-21T03:51:55.932" v="14727" actId="1076"/>
          <ac:spMkLst>
            <pc:docMk/>
            <pc:sldMk cId="2310520589" sldId="6164"/>
            <ac:spMk id="20" creationId="{343769C8-8895-6708-2C08-C41ADFCA949A}"/>
          </ac:spMkLst>
        </pc:spChg>
        <pc:spChg chg="add mod">
          <ac:chgData name="윤석 김" userId="c323fee24bd11634" providerId="LiveId" clId="{26BB3147-D697-4C2E-B413-E23BF87A2000}" dt="2025-02-21T03:51:52.249" v="14726" actId="1076"/>
          <ac:spMkLst>
            <pc:docMk/>
            <pc:sldMk cId="2310520589" sldId="6164"/>
            <ac:spMk id="21" creationId="{BB75123B-67BC-186D-26D1-B1AF0874FC79}"/>
          </ac:spMkLst>
        </pc:spChg>
        <pc:spChg chg="add mod">
          <ac:chgData name="윤석 김" userId="c323fee24bd11634" providerId="LiveId" clId="{26BB3147-D697-4C2E-B413-E23BF87A2000}" dt="2025-02-21T03:55:41.324" v="15428" actId="1076"/>
          <ac:spMkLst>
            <pc:docMk/>
            <pc:sldMk cId="2310520589" sldId="6164"/>
            <ac:spMk id="22" creationId="{CD76846F-3BA2-92CD-0F65-45EF8B02C298}"/>
          </ac:spMkLst>
        </pc:spChg>
        <pc:spChg chg="del">
          <ac:chgData name="윤석 김" userId="c323fee24bd11634" providerId="LiveId" clId="{26BB3147-D697-4C2E-B413-E23BF87A2000}" dt="2025-02-21T03:53:51.876" v="15093" actId="478"/>
          <ac:spMkLst>
            <pc:docMk/>
            <pc:sldMk cId="2310520589" sldId="6164"/>
            <ac:spMk id="130" creationId="{C035DD84-1499-6F05-0905-B91A7DB1384C}"/>
          </ac:spMkLst>
        </pc:spChg>
        <pc:spChg chg="mod">
          <ac:chgData name="윤석 김" userId="c323fee24bd11634" providerId="LiveId" clId="{26BB3147-D697-4C2E-B413-E23BF87A2000}" dt="2025-02-21T03:57:31.450" v="15722" actId="20577"/>
          <ac:spMkLst>
            <pc:docMk/>
            <pc:sldMk cId="2310520589" sldId="6164"/>
            <ac:spMk id="160" creationId="{7FE180C3-AE9B-8906-34E1-825531CE14BD}"/>
          </ac:spMkLst>
        </pc:spChg>
        <pc:spChg chg="mod">
          <ac:chgData name="윤석 김" userId="c323fee24bd11634" providerId="LiveId" clId="{26BB3147-D697-4C2E-B413-E23BF87A2000}" dt="2025-02-21T03:55:27.450" v="15419" actId="1036"/>
          <ac:spMkLst>
            <pc:docMk/>
            <pc:sldMk cId="2310520589" sldId="6164"/>
            <ac:spMk id="162" creationId="{3671554B-146F-5AA0-4BAF-BFD823FD6718}"/>
          </ac:spMkLst>
        </pc:spChg>
        <pc:spChg chg="del">
          <ac:chgData name="윤석 김" userId="c323fee24bd11634" providerId="LiveId" clId="{26BB3147-D697-4C2E-B413-E23BF87A2000}" dt="2025-02-21T03:53:50.971" v="15092" actId="478"/>
          <ac:spMkLst>
            <pc:docMk/>
            <pc:sldMk cId="2310520589" sldId="6164"/>
            <ac:spMk id="163" creationId="{D4FDFB31-F2D5-2848-EF53-B6EFF207E541}"/>
          </ac:spMkLst>
        </pc:spChg>
        <pc:picChg chg="add mod">
          <ac:chgData name="윤석 김" userId="c323fee24bd11634" providerId="LiveId" clId="{26BB3147-D697-4C2E-B413-E23BF87A2000}" dt="2025-02-21T03:49:53.545" v="14571" actId="1076"/>
          <ac:picMkLst>
            <pc:docMk/>
            <pc:sldMk cId="2310520589" sldId="6164"/>
            <ac:picMk id="5" creationId="{3AD3E2D2-AB51-C732-2387-3E32A843EF42}"/>
          </ac:picMkLst>
        </pc:picChg>
        <pc:picChg chg="del">
          <ac:chgData name="윤석 김" userId="c323fee24bd11634" providerId="LiveId" clId="{26BB3147-D697-4C2E-B413-E23BF87A2000}" dt="2025-02-21T03:49:11.959" v="14564" actId="478"/>
          <ac:picMkLst>
            <pc:docMk/>
            <pc:sldMk cId="2310520589" sldId="6164"/>
            <ac:picMk id="7" creationId="{79D245D9-946E-971A-C248-942A3D37867D}"/>
          </ac:picMkLst>
        </pc:picChg>
      </pc:sldChg>
      <pc:sldChg chg="addSp delSp modSp add mod">
        <pc:chgData name="윤석 김" userId="c323fee24bd11634" providerId="LiveId" clId="{26BB3147-D697-4C2E-B413-E23BF87A2000}" dt="2025-02-21T04:05:24.684" v="16712" actId="1076"/>
        <pc:sldMkLst>
          <pc:docMk/>
          <pc:sldMk cId="3847674102" sldId="6165"/>
        </pc:sldMkLst>
        <pc:spChg chg="mod">
          <ac:chgData name="윤석 김" userId="c323fee24bd11634" providerId="LiveId" clId="{26BB3147-D697-4C2E-B413-E23BF87A2000}" dt="2025-02-21T03:58:03.040" v="15731" actId="20577"/>
          <ac:spMkLst>
            <pc:docMk/>
            <pc:sldMk cId="3847674102" sldId="6165"/>
            <ac:spMk id="2" creationId="{58D8960C-4BB1-082A-25E8-A8DB99CCEDE5}"/>
          </ac:spMkLst>
        </pc:spChg>
        <pc:spChg chg="mod">
          <ac:chgData name="윤석 김" userId="c323fee24bd11634" providerId="LiveId" clId="{26BB3147-D697-4C2E-B413-E23BF87A2000}" dt="2025-02-21T03:58:42.545" v="15844" actId="20577"/>
          <ac:spMkLst>
            <pc:docMk/>
            <pc:sldMk cId="3847674102" sldId="6165"/>
            <ac:spMk id="4" creationId="{43F35865-E032-2ECE-B452-D8C2B3CAD1E2}"/>
          </ac:spMkLst>
        </pc:spChg>
        <pc:spChg chg="del">
          <ac:chgData name="윤석 김" userId="c323fee24bd11634" providerId="LiveId" clId="{26BB3147-D697-4C2E-B413-E23BF87A2000}" dt="2025-02-21T03:59:02.715" v="15851" actId="478"/>
          <ac:spMkLst>
            <pc:docMk/>
            <pc:sldMk cId="3847674102" sldId="6165"/>
            <ac:spMk id="6" creationId="{551B7520-C9A6-CA94-DBE9-6FF88701EB96}"/>
          </ac:spMkLst>
        </pc:spChg>
        <pc:spChg chg="add mod">
          <ac:chgData name="윤석 김" userId="c323fee24bd11634" providerId="LiveId" clId="{26BB3147-D697-4C2E-B413-E23BF87A2000}" dt="2025-02-21T03:59:26.993" v="15855" actId="693"/>
          <ac:spMkLst>
            <pc:docMk/>
            <pc:sldMk cId="3847674102" sldId="6165"/>
            <ac:spMk id="8" creationId="{98CE36EC-5444-8C3F-733F-96BBB400AA90}"/>
          </ac:spMkLst>
        </pc:spChg>
        <pc:spChg chg="add mod">
          <ac:chgData name="윤석 김" userId="c323fee24bd11634" providerId="LiveId" clId="{26BB3147-D697-4C2E-B413-E23BF87A2000}" dt="2025-02-21T03:59:34.264" v="15857" actId="1076"/>
          <ac:spMkLst>
            <pc:docMk/>
            <pc:sldMk cId="3847674102" sldId="6165"/>
            <ac:spMk id="9" creationId="{09C80A6E-05B1-752C-4DD8-1539B21F85CF}"/>
          </ac:spMkLst>
        </pc:spChg>
        <pc:spChg chg="add mod">
          <ac:chgData name="윤석 김" userId="c323fee24bd11634" providerId="LiveId" clId="{26BB3147-D697-4C2E-B413-E23BF87A2000}" dt="2025-02-21T03:59:39.833" v="15859" actId="1076"/>
          <ac:spMkLst>
            <pc:docMk/>
            <pc:sldMk cId="3847674102" sldId="6165"/>
            <ac:spMk id="10" creationId="{E6464CE5-F98F-2CD0-0C94-3E444D33A1A2}"/>
          </ac:spMkLst>
        </pc:spChg>
        <pc:spChg chg="add mod">
          <ac:chgData name="윤석 김" userId="c323fee24bd11634" providerId="LiveId" clId="{26BB3147-D697-4C2E-B413-E23BF87A2000}" dt="2025-02-21T03:59:52.390" v="15863" actId="1076"/>
          <ac:spMkLst>
            <pc:docMk/>
            <pc:sldMk cId="3847674102" sldId="6165"/>
            <ac:spMk id="11" creationId="{271977FF-1D5D-DDE0-A7EA-636C9D2945F1}"/>
          </ac:spMkLst>
        </pc:spChg>
        <pc:spChg chg="add mod">
          <ac:chgData name="윤석 김" userId="c323fee24bd11634" providerId="LiveId" clId="{26BB3147-D697-4C2E-B413-E23BF87A2000}" dt="2025-02-21T03:59:58.242" v="15865" actId="1076"/>
          <ac:spMkLst>
            <pc:docMk/>
            <pc:sldMk cId="3847674102" sldId="6165"/>
            <ac:spMk id="12" creationId="{92066DDD-6185-A9A8-DDD0-C9E01867E68D}"/>
          </ac:spMkLst>
        </pc:spChg>
        <pc:spChg chg="add mod">
          <ac:chgData name="윤석 김" userId="c323fee24bd11634" providerId="LiveId" clId="{26BB3147-D697-4C2E-B413-E23BF87A2000}" dt="2025-02-21T04:00:06.541" v="15867" actId="1076"/>
          <ac:spMkLst>
            <pc:docMk/>
            <pc:sldMk cId="3847674102" sldId="6165"/>
            <ac:spMk id="13" creationId="{711215DC-B4C9-E9CC-47AF-321B54E45F17}"/>
          </ac:spMkLst>
        </pc:spChg>
        <pc:spChg chg="add mod">
          <ac:chgData name="윤석 김" userId="c323fee24bd11634" providerId="LiveId" clId="{26BB3147-D697-4C2E-B413-E23BF87A2000}" dt="2025-02-21T04:00:12.367" v="15869" actId="1076"/>
          <ac:spMkLst>
            <pc:docMk/>
            <pc:sldMk cId="3847674102" sldId="6165"/>
            <ac:spMk id="14" creationId="{F8E0481A-97C0-FF43-3BE1-AF113883AD14}"/>
          </ac:spMkLst>
        </pc:spChg>
        <pc:spChg chg="add mod">
          <ac:chgData name="윤석 김" userId="c323fee24bd11634" providerId="LiveId" clId="{26BB3147-D697-4C2E-B413-E23BF87A2000}" dt="2025-02-21T04:00:19.125" v="15871" actId="1076"/>
          <ac:spMkLst>
            <pc:docMk/>
            <pc:sldMk cId="3847674102" sldId="6165"/>
            <ac:spMk id="15" creationId="{9B789AE0-07AA-339C-936B-9E24D144C438}"/>
          </ac:spMkLst>
        </pc:spChg>
        <pc:spChg chg="add mod">
          <ac:chgData name="윤석 김" userId="c323fee24bd11634" providerId="LiveId" clId="{26BB3147-D697-4C2E-B413-E23BF87A2000}" dt="2025-02-21T04:00:28.110" v="15875" actId="20577"/>
          <ac:spMkLst>
            <pc:docMk/>
            <pc:sldMk cId="3847674102" sldId="6165"/>
            <ac:spMk id="16" creationId="{A254F722-A3A5-D32C-F505-493B60E25F3A}"/>
          </ac:spMkLst>
        </pc:spChg>
        <pc:spChg chg="del">
          <ac:chgData name="윤석 김" userId="c323fee24bd11634" providerId="LiveId" clId="{26BB3147-D697-4C2E-B413-E23BF87A2000}" dt="2025-02-21T03:59:02.715" v="15851" actId="478"/>
          <ac:spMkLst>
            <pc:docMk/>
            <pc:sldMk cId="3847674102" sldId="6165"/>
            <ac:spMk id="17" creationId="{ADB17533-C773-F06D-700F-64D4E18C0F29}"/>
          </ac:spMkLst>
        </pc:spChg>
        <pc:spChg chg="del">
          <ac:chgData name="윤석 김" userId="c323fee24bd11634" providerId="LiveId" clId="{26BB3147-D697-4C2E-B413-E23BF87A2000}" dt="2025-02-21T03:59:02.715" v="15851" actId="478"/>
          <ac:spMkLst>
            <pc:docMk/>
            <pc:sldMk cId="3847674102" sldId="6165"/>
            <ac:spMk id="18" creationId="{CEE45E75-6AEE-129F-D532-7A8DF9C3B98A}"/>
          </ac:spMkLst>
        </pc:spChg>
        <pc:spChg chg="del">
          <ac:chgData name="윤석 김" userId="c323fee24bd11634" providerId="LiveId" clId="{26BB3147-D697-4C2E-B413-E23BF87A2000}" dt="2025-02-21T03:59:02.715" v="15851" actId="478"/>
          <ac:spMkLst>
            <pc:docMk/>
            <pc:sldMk cId="3847674102" sldId="6165"/>
            <ac:spMk id="19" creationId="{2B689CD0-562F-2C12-11FA-4AC059B9AA23}"/>
          </ac:spMkLst>
        </pc:spChg>
        <pc:spChg chg="del">
          <ac:chgData name="윤석 김" userId="c323fee24bd11634" providerId="LiveId" clId="{26BB3147-D697-4C2E-B413-E23BF87A2000}" dt="2025-02-21T03:59:02.715" v="15851" actId="478"/>
          <ac:spMkLst>
            <pc:docMk/>
            <pc:sldMk cId="3847674102" sldId="6165"/>
            <ac:spMk id="20" creationId="{5F661350-0747-5FFE-DFF7-FDFCAEFBDCCE}"/>
          </ac:spMkLst>
        </pc:spChg>
        <pc:spChg chg="del">
          <ac:chgData name="윤석 김" userId="c323fee24bd11634" providerId="LiveId" clId="{26BB3147-D697-4C2E-B413-E23BF87A2000}" dt="2025-02-21T03:59:02.715" v="15851" actId="478"/>
          <ac:spMkLst>
            <pc:docMk/>
            <pc:sldMk cId="3847674102" sldId="6165"/>
            <ac:spMk id="21" creationId="{33437E1F-45F6-9D3F-03A9-25D8932632A2}"/>
          </ac:spMkLst>
        </pc:spChg>
        <pc:spChg chg="mod">
          <ac:chgData name="윤석 김" userId="c323fee24bd11634" providerId="LiveId" clId="{26BB3147-D697-4C2E-B413-E23BF87A2000}" dt="2025-02-21T04:05:12.832" v="16708" actId="1035"/>
          <ac:spMkLst>
            <pc:docMk/>
            <pc:sldMk cId="3847674102" sldId="6165"/>
            <ac:spMk id="22" creationId="{D10A9A1D-804D-15A6-168D-0780CEB242BD}"/>
          </ac:spMkLst>
        </pc:spChg>
        <pc:spChg chg="add mod">
          <ac:chgData name="윤석 김" userId="c323fee24bd11634" providerId="LiveId" clId="{26BB3147-D697-4C2E-B413-E23BF87A2000}" dt="2025-02-21T04:00:35.684" v="15878" actId="20577"/>
          <ac:spMkLst>
            <pc:docMk/>
            <pc:sldMk cId="3847674102" sldId="6165"/>
            <ac:spMk id="23" creationId="{F8BF3EF5-28CE-C8D4-9C46-37F926658331}"/>
          </ac:spMkLst>
        </pc:spChg>
        <pc:spChg chg="add mod">
          <ac:chgData name="윤석 김" userId="c323fee24bd11634" providerId="LiveId" clId="{26BB3147-D697-4C2E-B413-E23BF87A2000}" dt="2025-02-21T04:04:57.207" v="16703"/>
          <ac:spMkLst>
            <pc:docMk/>
            <pc:sldMk cId="3847674102" sldId="6165"/>
            <ac:spMk id="24" creationId="{1A269385-D3F4-EA51-576E-5AA3DA4B664B}"/>
          </ac:spMkLst>
        </pc:spChg>
        <pc:spChg chg="add mod">
          <ac:chgData name="윤석 김" userId="c323fee24bd11634" providerId="LiveId" clId="{26BB3147-D697-4C2E-B413-E23BF87A2000}" dt="2025-02-21T04:05:19.514" v="16710" actId="1076"/>
          <ac:spMkLst>
            <pc:docMk/>
            <pc:sldMk cId="3847674102" sldId="6165"/>
            <ac:spMk id="25" creationId="{F5348CF8-67C7-67B4-7C94-B27CA487DC51}"/>
          </ac:spMkLst>
        </pc:spChg>
        <pc:spChg chg="add mod">
          <ac:chgData name="윤석 김" userId="c323fee24bd11634" providerId="LiveId" clId="{26BB3147-D697-4C2E-B413-E23BF87A2000}" dt="2025-02-21T04:05:24.684" v="16712" actId="1076"/>
          <ac:spMkLst>
            <pc:docMk/>
            <pc:sldMk cId="3847674102" sldId="6165"/>
            <ac:spMk id="26" creationId="{9D632770-8CE6-8542-D134-C74328D51006}"/>
          </ac:spMkLst>
        </pc:spChg>
        <pc:spChg chg="mod">
          <ac:chgData name="윤석 김" userId="c323fee24bd11634" providerId="LiveId" clId="{26BB3147-D697-4C2E-B413-E23BF87A2000}" dt="2025-02-21T04:04:52.148" v="16702" actId="14100"/>
          <ac:spMkLst>
            <pc:docMk/>
            <pc:sldMk cId="3847674102" sldId="6165"/>
            <ac:spMk id="38" creationId="{23A941E8-2E6B-6E35-8545-8D39E82279D1}"/>
          </ac:spMkLst>
        </pc:spChg>
        <pc:spChg chg="mod">
          <ac:chgData name="윤석 김" userId="c323fee24bd11634" providerId="LiveId" clId="{26BB3147-D697-4C2E-B413-E23BF87A2000}" dt="2025-02-21T04:04:49.355" v="16701" actId="14100"/>
          <ac:spMkLst>
            <pc:docMk/>
            <pc:sldMk cId="3847674102" sldId="6165"/>
            <ac:spMk id="160" creationId="{11B2FB39-D275-6A0E-314C-327BC7CCBC40}"/>
          </ac:spMkLst>
        </pc:spChg>
        <pc:spChg chg="mod">
          <ac:chgData name="윤석 김" userId="c323fee24bd11634" providerId="LiveId" clId="{26BB3147-D697-4C2E-B413-E23BF87A2000}" dt="2025-02-21T04:05:03.468" v="16704" actId="1076"/>
          <ac:spMkLst>
            <pc:docMk/>
            <pc:sldMk cId="3847674102" sldId="6165"/>
            <ac:spMk id="162" creationId="{69C4215A-268B-C0B0-60AA-E71DC2B2FA37}"/>
          </ac:spMkLst>
        </pc:spChg>
        <pc:picChg chg="del">
          <ac:chgData name="윤석 김" userId="c323fee24bd11634" providerId="LiveId" clId="{26BB3147-D697-4C2E-B413-E23BF87A2000}" dt="2025-02-21T03:58:45.050" v="15845" actId="478"/>
          <ac:picMkLst>
            <pc:docMk/>
            <pc:sldMk cId="3847674102" sldId="6165"/>
            <ac:picMk id="5" creationId="{0B2424F8-83CE-8170-E929-F2D34967D9C7}"/>
          </ac:picMkLst>
        </pc:picChg>
        <pc:picChg chg="add mod">
          <ac:chgData name="윤석 김" userId="c323fee24bd11634" providerId="LiveId" clId="{26BB3147-D697-4C2E-B413-E23BF87A2000}" dt="2025-02-21T03:59:44.838" v="15862" actId="1076"/>
          <ac:picMkLst>
            <pc:docMk/>
            <pc:sldMk cId="3847674102" sldId="6165"/>
            <ac:picMk id="7" creationId="{F0269AC7-53DF-262F-DBD5-4242C5085DC2}"/>
          </ac:picMkLst>
        </pc:picChg>
      </pc:sldChg>
      <pc:sldChg chg="addSp delSp modSp add mod">
        <pc:chgData name="윤석 김" userId="c323fee24bd11634" providerId="LiveId" clId="{26BB3147-D697-4C2E-B413-E23BF87A2000}" dt="2025-02-21T04:32:00.748" v="17327" actId="1076"/>
        <pc:sldMkLst>
          <pc:docMk/>
          <pc:sldMk cId="1041502588" sldId="6166"/>
        </pc:sldMkLst>
        <pc:spChg chg="mod">
          <ac:chgData name="윤석 김" userId="c323fee24bd11634" providerId="LiveId" clId="{26BB3147-D697-4C2E-B413-E23BF87A2000}" dt="2025-02-21T04:20:22.296" v="17002" actId="20577"/>
          <ac:spMkLst>
            <pc:docMk/>
            <pc:sldMk cId="1041502588" sldId="6166"/>
            <ac:spMk id="2" creationId="{5CD4B126-B1FC-A4ED-3C21-D2AEE7A0369D}"/>
          </ac:spMkLst>
        </pc:spChg>
        <pc:spChg chg="mod">
          <ac:chgData name="윤석 김" userId="c323fee24bd11634" providerId="LiveId" clId="{26BB3147-D697-4C2E-B413-E23BF87A2000}" dt="2025-02-21T04:31:57.168" v="17326" actId="1076"/>
          <ac:spMkLst>
            <pc:docMk/>
            <pc:sldMk cId="1041502588" sldId="6166"/>
            <ac:spMk id="8" creationId="{62006F2C-E626-FA96-77E0-ED219400BE2F}"/>
          </ac:spMkLst>
        </pc:spChg>
        <pc:spChg chg="mod">
          <ac:chgData name="윤석 김" userId="c323fee24bd11634" providerId="LiveId" clId="{26BB3147-D697-4C2E-B413-E23BF87A2000}" dt="2025-02-21T04:25:34.010" v="17176" actId="1037"/>
          <ac:spMkLst>
            <pc:docMk/>
            <pc:sldMk cId="1041502588" sldId="6166"/>
            <ac:spMk id="9" creationId="{233F8335-666E-50D0-1F79-B2C77DF7AED4}"/>
          </ac:spMkLst>
        </pc:spChg>
        <pc:spChg chg="mod">
          <ac:chgData name="윤석 김" userId="c323fee24bd11634" providerId="LiveId" clId="{26BB3147-D697-4C2E-B413-E23BF87A2000}" dt="2025-02-21T04:32:00.748" v="17327" actId="1076"/>
          <ac:spMkLst>
            <pc:docMk/>
            <pc:sldMk cId="1041502588" sldId="6166"/>
            <ac:spMk id="14" creationId="{F300E865-9C2A-1224-FA0C-B13BE07AA6BA}"/>
          </ac:spMkLst>
        </pc:spChg>
        <pc:spChg chg="mod">
          <ac:chgData name="윤석 김" userId="c323fee24bd11634" providerId="LiveId" clId="{26BB3147-D697-4C2E-B413-E23BF87A2000}" dt="2025-02-21T04:26:11.790" v="17244" actId="20577"/>
          <ac:spMkLst>
            <pc:docMk/>
            <pc:sldMk cId="1041502588" sldId="6166"/>
            <ac:spMk id="160" creationId="{0CE404FF-5AB7-DABA-8319-34E4376C2BE3}"/>
          </ac:spMkLst>
        </pc:spChg>
        <pc:picChg chg="del">
          <ac:chgData name="윤석 김" userId="c323fee24bd11634" providerId="LiveId" clId="{26BB3147-D697-4C2E-B413-E23BF87A2000}" dt="2025-02-21T04:20:23.136" v="17003" actId="478"/>
          <ac:picMkLst>
            <pc:docMk/>
            <pc:sldMk cId="1041502588" sldId="6166"/>
            <ac:picMk id="4" creationId="{81C3D68B-A7D1-3597-009C-BB1935F112DE}"/>
          </ac:picMkLst>
        </pc:picChg>
        <pc:picChg chg="add del mod ord">
          <ac:chgData name="윤석 김" userId="c323fee24bd11634" providerId="LiveId" clId="{26BB3147-D697-4C2E-B413-E23BF87A2000}" dt="2025-02-21T04:24:11.378" v="17155" actId="478"/>
          <ac:picMkLst>
            <pc:docMk/>
            <pc:sldMk cId="1041502588" sldId="6166"/>
            <ac:picMk id="5" creationId="{33B772DB-E47D-B709-56DD-85B4EC78491E}"/>
          </ac:picMkLst>
        </pc:picChg>
        <pc:picChg chg="add del mod ord">
          <ac:chgData name="윤석 김" userId="c323fee24bd11634" providerId="LiveId" clId="{26BB3147-D697-4C2E-B413-E23BF87A2000}" dt="2025-02-21T04:24:37.154" v="17163" actId="478"/>
          <ac:picMkLst>
            <pc:docMk/>
            <pc:sldMk cId="1041502588" sldId="6166"/>
            <ac:picMk id="17" creationId="{A0B3E7CD-A2CB-DF60-AD28-6C06379E6629}"/>
          </ac:picMkLst>
        </pc:picChg>
        <pc:picChg chg="add del mod ord">
          <ac:chgData name="윤석 김" userId="c323fee24bd11634" providerId="LiveId" clId="{26BB3147-D697-4C2E-B413-E23BF87A2000}" dt="2025-02-21T04:31:42.633" v="17318" actId="478"/>
          <ac:picMkLst>
            <pc:docMk/>
            <pc:sldMk cId="1041502588" sldId="6166"/>
            <ac:picMk id="19" creationId="{60C4F3C6-ED2D-3EB8-E28C-F815E002BC0B}"/>
          </ac:picMkLst>
        </pc:picChg>
        <pc:picChg chg="add mod ord">
          <ac:chgData name="윤석 김" userId="c323fee24bd11634" providerId="LiveId" clId="{26BB3147-D697-4C2E-B413-E23BF87A2000}" dt="2025-02-21T04:31:54.707" v="17325" actId="1076"/>
          <ac:picMkLst>
            <pc:docMk/>
            <pc:sldMk cId="1041502588" sldId="6166"/>
            <ac:picMk id="21" creationId="{6375BA5E-1F04-7523-8D0C-CD0F1334105B}"/>
          </ac:picMkLst>
        </pc:picChg>
      </pc:sldChg>
      <pc:sldChg chg="addSp delSp modSp add mod">
        <pc:chgData name="윤석 김" userId="c323fee24bd11634" providerId="LiveId" clId="{26BB3147-D697-4C2E-B413-E23BF87A2000}" dt="2025-02-21T04:30:10.591" v="17317" actId="20577"/>
        <pc:sldMkLst>
          <pc:docMk/>
          <pc:sldMk cId="1050031230" sldId="6167"/>
        </pc:sldMkLst>
        <pc:spChg chg="mod">
          <ac:chgData name="윤석 김" userId="c323fee24bd11634" providerId="LiveId" clId="{26BB3147-D697-4C2E-B413-E23BF87A2000}" dt="2025-02-21T04:25:51.323" v="17194" actId="20577"/>
          <ac:spMkLst>
            <pc:docMk/>
            <pc:sldMk cId="1050031230" sldId="6167"/>
            <ac:spMk id="2" creationId="{99EAC124-D7D7-4BC6-90EF-925693261489}"/>
          </ac:spMkLst>
        </pc:spChg>
        <pc:spChg chg="mod">
          <ac:chgData name="윤석 김" userId="c323fee24bd11634" providerId="LiveId" clId="{26BB3147-D697-4C2E-B413-E23BF87A2000}" dt="2025-02-21T04:29:32.403" v="17254" actId="1076"/>
          <ac:spMkLst>
            <pc:docMk/>
            <pc:sldMk cId="1050031230" sldId="6167"/>
            <ac:spMk id="6" creationId="{55631F8C-BA5E-A405-540E-AC67E9E9FF5E}"/>
          </ac:spMkLst>
        </pc:spChg>
        <pc:spChg chg="mod">
          <ac:chgData name="윤석 김" userId="c323fee24bd11634" providerId="LiveId" clId="{26BB3147-D697-4C2E-B413-E23BF87A2000}" dt="2025-02-21T04:29:37.146" v="17255" actId="1076"/>
          <ac:spMkLst>
            <pc:docMk/>
            <pc:sldMk cId="1050031230" sldId="6167"/>
            <ac:spMk id="7" creationId="{7C28FB40-A8B3-3C3B-93BD-BEBE1C4CB4DB}"/>
          </ac:spMkLst>
        </pc:spChg>
        <pc:spChg chg="mod">
          <ac:chgData name="윤석 김" userId="c323fee24bd11634" providerId="LiveId" clId="{26BB3147-D697-4C2E-B413-E23BF87A2000}" dt="2025-02-21T04:29:56.741" v="17279" actId="1076"/>
          <ac:spMkLst>
            <pc:docMk/>
            <pc:sldMk cId="1050031230" sldId="6167"/>
            <ac:spMk id="9" creationId="{88DFE2BC-5F63-F0C3-BF42-327BEC23EADA}"/>
          </ac:spMkLst>
        </pc:spChg>
        <pc:spChg chg="mod">
          <ac:chgData name="윤석 김" userId="c323fee24bd11634" providerId="LiveId" clId="{26BB3147-D697-4C2E-B413-E23BF87A2000}" dt="2025-02-21T04:29:52.144" v="17278" actId="1076"/>
          <ac:spMkLst>
            <pc:docMk/>
            <pc:sldMk cId="1050031230" sldId="6167"/>
            <ac:spMk id="14" creationId="{1CB9E6B2-DEFF-D6D5-649C-EC3CB5E92B37}"/>
          </ac:spMkLst>
        </pc:spChg>
        <pc:spChg chg="mod">
          <ac:chgData name="윤석 김" userId="c323fee24bd11634" providerId="LiveId" clId="{26BB3147-D697-4C2E-B413-E23BF87A2000}" dt="2025-02-21T04:30:10.591" v="17317" actId="20577"/>
          <ac:spMkLst>
            <pc:docMk/>
            <pc:sldMk cId="1050031230" sldId="6167"/>
            <ac:spMk id="160" creationId="{3696C7E2-1497-B4E0-CDFD-09EF7989D539}"/>
          </ac:spMkLst>
        </pc:spChg>
        <pc:picChg chg="add mod ord">
          <ac:chgData name="윤석 김" userId="c323fee24bd11634" providerId="LiveId" clId="{26BB3147-D697-4C2E-B413-E23BF87A2000}" dt="2025-02-21T04:29:28.767" v="17253" actId="167"/>
          <ac:picMkLst>
            <pc:docMk/>
            <pc:sldMk cId="1050031230" sldId="6167"/>
            <ac:picMk id="4" creationId="{099591FE-1FF1-82F8-3992-E2F606C236C6}"/>
          </ac:picMkLst>
        </pc:picChg>
        <pc:picChg chg="del">
          <ac:chgData name="윤석 김" userId="c323fee24bd11634" providerId="LiveId" clId="{26BB3147-D697-4C2E-B413-E23BF87A2000}" dt="2025-02-21T04:25:47.187" v="17187" actId="478"/>
          <ac:picMkLst>
            <pc:docMk/>
            <pc:sldMk cId="1050031230" sldId="6167"/>
            <ac:picMk id="5" creationId="{10FF46AF-97C8-6F90-56DA-7CC3C58E1CFB}"/>
          </ac:picMkLst>
        </pc:picChg>
      </pc:sldChg>
      <pc:sldMasterChg chg="delSp mod">
        <pc:chgData name="윤석 김" userId="c323fee24bd11634" providerId="LiveId" clId="{26BB3147-D697-4C2E-B413-E23BF87A2000}" dt="2025-02-05T02:22:44.473" v="7506" actId="478"/>
        <pc:sldMasterMkLst>
          <pc:docMk/>
          <pc:sldMasterMk cId="0" sldId="2147484198"/>
        </pc:sldMasterMkLst>
      </pc:sldMasterChg>
      <pc:sldMasterChg chg="modSldLayout">
        <pc:chgData name="윤석 김" userId="c323fee24bd11634" providerId="LiveId" clId="{26BB3147-D697-4C2E-B413-E23BF87A2000}" dt="2025-02-05T02:22:40.205" v="7505" actId="478"/>
        <pc:sldMasterMkLst>
          <pc:docMk/>
          <pc:sldMasterMk cId="0" sldId="2147484200"/>
        </pc:sldMasterMkLst>
        <pc:sldLayoutChg chg="delSp mod">
          <pc:chgData name="윤석 김" userId="c323fee24bd11634" providerId="LiveId" clId="{26BB3147-D697-4C2E-B413-E23BF87A2000}" dt="2025-02-05T02:22:40.205" v="7505" actId="478"/>
          <pc:sldLayoutMkLst>
            <pc:docMk/>
            <pc:sldMasterMk cId="0" sldId="2147484200"/>
            <pc:sldLayoutMk cId="0" sldId="214748414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2"/>
            <a:ext cx="2972547" cy="496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723" tIns="45861" rIns="91723" bIns="45861" anchor="t" anchorCtr="0">
            <a:prstTxWarp prst="textNoShape">
              <a:avLst/>
            </a:prstTxWarp>
          </a:bodyPr>
          <a:lstStyle>
            <a:lvl1pPr algn="l" eaLnBrk="1" latinLnBrk="0"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ea typeface="산돌고딕 L"/>
              </a:defRPr>
            </a:lvl1pPr>
          </a:lstStyle>
          <a:p>
            <a:pPr>
              <a:defRPr/>
            </a:pPr>
            <a:endParaRPr lang="ko-KR" altLang="en-US">
              <a:ea typeface="맑은 고딕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3852" y="2"/>
            <a:ext cx="2972547" cy="496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723" tIns="45861" rIns="91723" bIns="45861" anchor="t" anchorCtr="0">
            <a:prstTxWarp prst="textNoShape">
              <a:avLst/>
            </a:prstTxWarp>
          </a:bodyPr>
          <a:lstStyle>
            <a:lvl1pPr algn="r" eaLnBrk="1" latinLnBrk="0"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ea typeface="산돌고딕 L"/>
              </a:defRPr>
            </a:lvl1pPr>
          </a:lstStyle>
          <a:p>
            <a:pPr>
              <a:defRPr/>
            </a:pPr>
            <a:endParaRPr lang="ko-KR" altLang="en-US">
              <a:ea typeface="맑은 고딕"/>
            </a:endParaRPr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1" y="9428712"/>
            <a:ext cx="2972547" cy="496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723" tIns="45861" rIns="91723" bIns="45861" anchor="b" anchorCtr="0">
            <a:prstTxWarp prst="textNoShape">
              <a:avLst/>
            </a:prstTxWarp>
          </a:bodyPr>
          <a:lstStyle>
            <a:lvl1pPr algn="l" eaLnBrk="1" latinLnBrk="0"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ea typeface="산돌고딕 L"/>
              </a:defRPr>
            </a:lvl1pPr>
          </a:lstStyle>
          <a:p>
            <a:pPr>
              <a:defRPr/>
            </a:pPr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825337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2"/>
            <a:ext cx="2972547" cy="496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723" tIns="45861" rIns="91723" bIns="45861" anchor="t" anchorCtr="0">
            <a:prstTxWarp prst="textNoShape">
              <a:avLst/>
            </a:prstTxWarp>
          </a:bodyPr>
          <a:lstStyle>
            <a:lvl1pPr algn="l" eaLnBrk="1" latinLnBrk="0"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3852" y="2"/>
            <a:ext cx="2972547" cy="496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723" tIns="45861" rIns="91723" bIns="45861" anchor="t" anchorCtr="0">
            <a:prstTxWarp prst="textNoShape">
              <a:avLst/>
            </a:prstTxWarp>
          </a:bodyPr>
          <a:lstStyle>
            <a:lvl1pPr algn="r" eaLnBrk="1" latinLnBrk="0"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65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739775" y="744538"/>
            <a:ext cx="537845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482" y="4715953"/>
            <a:ext cx="5487041" cy="44669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723" tIns="45861" rIns="91723" bIns="45861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428712"/>
            <a:ext cx="2972547" cy="496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723" tIns="45861" rIns="91723" bIns="45861" anchor="b" anchorCtr="0">
            <a:prstTxWarp prst="textNoShape">
              <a:avLst/>
            </a:prstTxWarp>
          </a:bodyPr>
          <a:lstStyle>
            <a:lvl1pPr algn="l" eaLnBrk="1" latinLnBrk="0"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3852" y="9428712"/>
            <a:ext cx="2972547" cy="496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723" tIns="45861" rIns="91723" bIns="45861" anchor="b" anchorCtr="0">
            <a:prstTxWarp prst="textNoShape">
              <a:avLst/>
            </a:prstTxWarp>
          </a:bodyPr>
          <a:lstStyle>
            <a:lvl1pPr algn="r" eaLnBrk="1" latinLnBrk="0"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ea typeface="맑은 고딕"/>
              </a:defRPr>
            </a:lvl1pPr>
          </a:lstStyle>
          <a:p>
            <a:pPr>
              <a:defRPr/>
            </a:pPr>
            <a:fld id="{0EF1B550-978C-4B3E-9225-02702B3429A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1495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tima"/>
        <a:ea typeface="맑은 고딕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tima"/>
        <a:ea typeface="맑은 고딕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tima"/>
        <a:ea typeface="맑은 고딕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tima"/>
        <a:ea typeface="맑은 고딕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tima"/>
        <a:ea typeface="맑은 고딕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F1B550-978C-4B3E-9225-02702B3429A7}" type="slidenum">
              <a:rPr lang="en-US" altLang="en-US">
                <a:solidFill>
                  <a:prstClr val="white"/>
                </a:solidFill>
              </a:rPr>
              <a:pPr>
                <a:defRPr/>
              </a:pPr>
              <a:t>0</a:t>
            </a:fld>
            <a:endParaRPr lang="en-US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892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1A12A11A-C7AA-48B1-81D4-41A1F7F716B2}" type="slidenum">
              <a:rPr lang="en-US" altLang="en-US">
                <a:solidFill>
                  <a:srgbClr val="000000"/>
                </a:solidFill>
              </a:rPr>
              <a:pPr lvl="0">
                <a:defRPr/>
              </a:pPr>
              <a:t>30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728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80815" y="122242"/>
            <a:ext cx="9333085" cy="5286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ko-KR" altLang="en-US" dirty="0"/>
            </a:lvl1pPr>
          </a:lstStyle>
          <a:p>
            <a:pPr lvl="0" latinLnBrk="0"/>
            <a:r>
              <a:rPr lang="ko-KR" altLang="en-US" dirty="0"/>
              <a:t>마스터 제목 스타일 편집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86043" y="741952"/>
            <a:ext cx="9327858" cy="6688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dirty="0" smtClean="0"/>
            </a:lvl1pPr>
          </a:lstStyle>
          <a:p>
            <a:pPr lvl="0" latinLnBrk="0">
              <a:lnSpc>
                <a:spcPct val="110000"/>
              </a:lnSpc>
              <a:buClr>
                <a:srgbClr val="1F497D"/>
              </a:buClr>
            </a:pPr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603510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240" userDrawn="1">
          <p15:clr>
            <a:srgbClr val="FBAE40"/>
          </p15:clr>
        </p15:guide>
        <p15:guide id="3" pos="60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Banner-4_A4"/>
          <p:cNvPicPr>
            <a:picLocks noChangeArrowheads="1"/>
          </p:cNvPicPr>
          <p:nvPr userDrawn="1"/>
        </p:nvPicPr>
        <p:blipFill rotWithShape="1">
          <a:blip r:embed="rId2"/>
          <a:srcRect b="94800"/>
          <a:stretch>
            <a:fillRect/>
          </a:stretch>
        </p:blipFill>
        <p:spPr>
          <a:xfrm>
            <a:off x="273000" y="1567829"/>
            <a:ext cx="9360000" cy="45719"/>
          </a:xfrm>
          <a:prstGeom prst="rect">
            <a:avLst/>
          </a:prstGeom>
          <a:gradFill>
            <a:gsLst>
              <a:gs pos="0">
                <a:srgbClr val="0065B3"/>
              </a:gs>
              <a:gs pos="80000">
                <a:srgbClr val="99CA3B"/>
              </a:gs>
              <a:gs pos="100000">
                <a:srgbClr val="1FB25A"/>
              </a:gs>
            </a:gsLst>
            <a:lin ang="16200000" scaled="0"/>
          </a:gradFill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33055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0"/>
          <p:cNvGrpSpPr/>
          <p:nvPr userDrawn="1"/>
        </p:nvGrpSpPr>
        <p:grpSpPr>
          <a:xfrm>
            <a:off x="415925" y="1989138"/>
            <a:ext cx="9074150" cy="1008062"/>
            <a:chOff x="535" y="1253"/>
            <a:chExt cx="5125" cy="635"/>
          </a:xfrm>
        </p:grpSpPr>
        <p:sp>
          <p:nvSpPr>
            <p:cNvPr id="9" name="Line 22"/>
            <p:cNvSpPr>
              <a:spLocks noChangeShapeType="1"/>
            </p:cNvSpPr>
            <p:nvPr userDrawn="1"/>
          </p:nvSpPr>
          <p:spPr>
            <a:xfrm>
              <a:off x="535" y="1253"/>
              <a:ext cx="5125" cy="0"/>
            </a:xfrm>
            <a:prstGeom prst="line">
              <a:avLst/>
            </a:prstGeom>
            <a:noFill/>
            <a:ln w="28575">
              <a:solidFill>
                <a:srgbClr val="4D4D4D"/>
              </a:solidFill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  <a:latin typeface="Arial"/>
                <a:cs typeface="Arial"/>
              </a:endParaRPr>
            </a:p>
          </p:txBody>
        </p:sp>
        <p:sp>
          <p:nvSpPr>
            <p:cNvPr id="10" name="Line 22"/>
            <p:cNvSpPr>
              <a:spLocks noChangeShapeType="1"/>
            </p:cNvSpPr>
            <p:nvPr userDrawn="1"/>
          </p:nvSpPr>
          <p:spPr>
            <a:xfrm>
              <a:off x="535" y="1888"/>
              <a:ext cx="5125" cy="0"/>
            </a:xfrm>
            <a:prstGeom prst="line">
              <a:avLst/>
            </a:prstGeom>
            <a:noFill/>
            <a:ln w="28575">
              <a:solidFill>
                <a:srgbClr val="4D4D4D"/>
              </a:solidFill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삼정KPMG_기본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70933" y="694267"/>
            <a:ext cx="9305268" cy="36000"/>
            <a:chOff x="279400" y="1515533"/>
            <a:chExt cx="9305268" cy="45719"/>
          </a:xfrm>
        </p:grpSpPr>
        <p:sp>
          <p:nvSpPr>
            <p:cNvPr id="12" name="직사각형 11"/>
            <p:cNvSpPr/>
            <p:nvPr userDrawn="1"/>
          </p:nvSpPr>
          <p:spPr>
            <a:xfrm>
              <a:off x="1964668" y="1515533"/>
              <a:ext cx="7620000" cy="45719"/>
            </a:xfrm>
            <a:prstGeom prst="rect">
              <a:avLst/>
            </a:prstGeom>
            <a:solidFill>
              <a:srgbClr val="B2D4F0"/>
            </a:solidFill>
            <a:ln w="9525" algn="ctr">
              <a:noFill/>
              <a:miter/>
            </a:ln>
            <a:effectLst/>
          </p:spPr>
          <p:txBody>
            <a:bodyPr anchor="ctr"/>
            <a:lstStyle/>
            <a:p>
              <a:pPr algn="ctr" latinLnBrk="0">
                <a:spcBef>
                  <a:spcPct val="50000"/>
                </a:spcBef>
                <a:buClr>
                  <a:schemeClr val="bg2"/>
                </a:buClr>
                <a:defRPr/>
              </a:pPr>
              <a:endParaRPr kumimoji="1" lang="ko-KR" altLang="en-US" sz="1200" b="0">
                <a:solidFill>
                  <a:schemeClr val="tx1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" name="직사각형 6"/>
            <p:cNvSpPr/>
            <p:nvPr userDrawn="1"/>
          </p:nvSpPr>
          <p:spPr>
            <a:xfrm>
              <a:off x="279400" y="1515533"/>
              <a:ext cx="7620000" cy="45719"/>
            </a:xfrm>
            <a:prstGeom prst="rect">
              <a:avLst/>
            </a:prstGeom>
            <a:solidFill>
              <a:srgbClr val="12559C"/>
            </a:solidFill>
            <a:ln w="9525" algn="ctr">
              <a:noFill/>
              <a:miter/>
            </a:ln>
            <a:effectLst/>
          </p:spPr>
          <p:txBody>
            <a:bodyPr anchor="ctr"/>
            <a:lstStyle/>
            <a:p>
              <a:pPr algn="ctr" latinLnBrk="0">
                <a:spcBef>
                  <a:spcPct val="50000"/>
                </a:spcBef>
                <a:buClr>
                  <a:schemeClr val="bg2"/>
                </a:buClr>
                <a:defRPr/>
              </a:pPr>
              <a:endParaRPr kumimoji="1" lang="ko-KR" altLang="en-US" sz="1200" b="0">
                <a:solidFill>
                  <a:schemeClr val="tx1"/>
                </a:solidFill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16" name="Rectangle 125"/>
          <p:cNvSpPr>
            <a:spLocks noGrp="1" noChangeArrowheads="1"/>
          </p:cNvSpPr>
          <p:nvPr>
            <p:ph type="body" idx="1"/>
          </p:nvPr>
        </p:nvSpPr>
        <p:spPr>
          <a:xfrm>
            <a:off x="294772" y="703126"/>
            <a:ext cx="9306427" cy="7704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 latinLnBrk="0">
              <a:lnSpc>
                <a:spcPct val="110000"/>
              </a:lnSpc>
              <a:buClr>
                <a:srgbClr val="1F497D"/>
              </a:buClr>
              <a:defRPr/>
            </a:pPr>
            <a:endParaRPr lang="ko-KR" altLang="en-US"/>
          </a:p>
        </p:txBody>
      </p:sp>
      <p:sp>
        <p:nvSpPr>
          <p:cNvPr id="17" name="Rectangle 124"/>
          <p:cNvSpPr>
            <a:spLocks noGrp="1" noChangeArrowheads="1"/>
          </p:cNvSpPr>
          <p:nvPr>
            <p:ph type="title"/>
          </p:nvPr>
        </p:nvSpPr>
        <p:spPr>
          <a:xfrm>
            <a:off x="289454" y="130709"/>
            <a:ext cx="9307512" cy="5286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 latinLnBrk="0">
              <a:defRPr/>
            </a:pPr>
            <a:r>
              <a:rPr lang="ko-KR" altLang="en-US"/>
              <a:t>마스터 제목 스타일 편집</a:t>
            </a:r>
          </a:p>
        </p:txBody>
      </p:sp>
      <p:grpSp>
        <p:nvGrpSpPr>
          <p:cNvPr id="75" name="그룹 1"/>
          <p:cNvGrpSpPr/>
          <p:nvPr userDrawn="1"/>
        </p:nvGrpSpPr>
        <p:grpSpPr>
          <a:xfrm>
            <a:off x="270933" y="6494692"/>
            <a:ext cx="693067" cy="170838"/>
            <a:chOff x="8925327" y="6496303"/>
            <a:chExt cx="693067" cy="170838"/>
          </a:xfrm>
        </p:grpSpPr>
        <p:sp>
          <p:nvSpPr>
            <p:cNvPr id="76" name="자유형: 도형 8"/>
            <p:cNvSpPr/>
            <p:nvPr/>
          </p:nvSpPr>
          <p:spPr>
            <a:xfrm>
              <a:off x="8925327" y="6496905"/>
              <a:ext cx="265227" cy="106983"/>
            </a:xfrm>
            <a:custGeom>
              <a:avLst/>
              <a:gdLst>
                <a:gd name="connsiteX0" fmla="*/ 0 w 265226"/>
                <a:gd name="connsiteY0" fmla="*/ 0 h 106982"/>
                <a:gd name="connsiteX1" fmla="*/ 267010 w 265226"/>
                <a:gd name="connsiteY1" fmla="*/ 0 h 106982"/>
                <a:gd name="connsiteX2" fmla="*/ 267010 w 265226"/>
                <a:gd name="connsiteY2" fmla="*/ 107651 h 106982"/>
                <a:gd name="connsiteX3" fmla="*/ 0 w 265226"/>
                <a:gd name="connsiteY3" fmla="*/ 107651 h 10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5226" h="106982">
                  <a:moveTo>
                    <a:pt x="0" y="0"/>
                  </a:moveTo>
                  <a:lnTo>
                    <a:pt x="267010" y="0"/>
                  </a:lnTo>
                  <a:lnTo>
                    <a:pt x="267010" y="107651"/>
                  </a:lnTo>
                  <a:lnTo>
                    <a:pt x="0" y="107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77" name="자유형: 도형 9"/>
            <p:cNvSpPr/>
            <p:nvPr/>
          </p:nvSpPr>
          <p:spPr>
            <a:xfrm>
              <a:off x="8926441" y="6610217"/>
              <a:ext cx="33432" cy="44576"/>
            </a:xfrm>
            <a:custGeom>
              <a:avLst/>
              <a:gdLst>
                <a:gd name="connsiteX0" fmla="*/ 0 w 33431"/>
                <a:gd name="connsiteY0" fmla="*/ 44665 h 44576"/>
                <a:gd name="connsiteX1" fmla="*/ 0 w 33431"/>
                <a:gd name="connsiteY1" fmla="*/ 0 h 44576"/>
                <a:gd name="connsiteX2" fmla="*/ 6062 w 33431"/>
                <a:gd name="connsiteY2" fmla="*/ 0 h 44576"/>
                <a:gd name="connsiteX3" fmla="*/ 29509 w 33431"/>
                <a:gd name="connsiteY3" fmla="*/ 35059 h 44576"/>
                <a:gd name="connsiteX4" fmla="*/ 29509 w 33431"/>
                <a:gd name="connsiteY4" fmla="*/ 0 h 44576"/>
                <a:gd name="connsiteX5" fmla="*/ 35170 w 33431"/>
                <a:gd name="connsiteY5" fmla="*/ 0 h 44576"/>
                <a:gd name="connsiteX6" fmla="*/ 35170 w 33431"/>
                <a:gd name="connsiteY6" fmla="*/ 44665 h 44576"/>
                <a:gd name="connsiteX7" fmla="*/ 29108 w 33431"/>
                <a:gd name="connsiteY7" fmla="*/ 44665 h 44576"/>
                <a:gd name="connsiteX8" fmla="*/ 5661 w 33431"/>
                <a:gd name="connsiteY8" fmla="*/ 9584 h 44576"/>
                <a:gd name="connsiteX9" fmla="*/ 5661 w 33431"/>
                <a:gd name="connsiteY9" fmla="*/ 44665 h 44576"/>
                <a:gd name="connsiteX10" fmla="*/ 0 w 33431"/>
                <a:gd name="connsiteY10" fmla="*/ 44665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431" h="44576">
                  <a:moveTo>
                    <a:pt x="0" y="44665"/>
                  </a:moveTo>
                  <a:lnTo>
                    <a:pt x="0" y="0"/>
                  </a:lnTo>
                  <a:lnTo>
                    <a:pt x="6062" y="0"/>
                  </a:lnTo>
                  <a:lnTo>
                    <a:pt x="29509" y="35059"/>
                  </a:lnTo>
                  <a:lnTo>
                    <a:pt x="29509" y="0"/>
                  </a:lnTo>
                  <a:lnTo>
                    <a:pt x="35170" y="0"/>
                  </a:lnTo>
                  <a:lnTo>
                    <a:pt x="35170" y="44665"/>
                  </a:lnTo>
                  <a:lnTo>
                    <a:pt x="29108" y="44665"/>
                  </a:lnTo>
                  <a:lnTo>
                    <a:pt x="5661" y="9584"/>
                  </a:lnTo>
                  <a:lnTo>
                    <a:pt x="5661" y="44665"/>
                  </a:lnTo>
                  <a:lnTo>
                    <a:pt x="0" y="446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78" name="자유형: 도형 10"/>
            <p:cNvSpPr/>
            <p:nvPr/>
          </p:nvSpPr>
          <p:spPr>
            <a:xfrm>
              <a:off x="8969011" y="6621807"/>
              <a:ext cx="28974" cy="33432"/>
            </a:xfrm>
            <a:custGeom>
              <a:avLst/>
              <a:gdLst>
                <a:gd name="connsiteX0" fmla="*/ 23982 w 28974"/>
                <a:gd name="connsiteY0" fmla="*/ 22667 h 33432"/>
                <a:gd name="connsiteX1" fmla="*/ 29643 w 28974"/>
                <a:gd name="connsiteY1" fmla="*/ 23358 h 33432"/>
                <a:gd name="connsiteX2" fmla="*/ 24673 w 28974"/>
                <a:gd name="connsiteY2" fmla="*/ 31070 h 33432"/>
                <a:gd name="connsiteX3" fmla="*/ 15423 w 28974"/>
                <a:gd name="connsiteY3" fmla="*/ 33811 h 33432"/>
                <a:gd name="connsiteX4" fmla="*/ 4168 w 28974"/>
                <a:gd name="connsiteY4" fmla="*/ 29443 h 33432"/>
                <a:gd name="connsiteX5" fmla="*/ 0 w 28974"/>
                <a:gd name="connsiteY5" fmla="*/ 17184 h 33432"/>
                <a:gd name="connsiteX6" fmla="*/ 4212 w 28974"/>
                <a:gd name="connsiteY6" fmla="*/ 4502 h 33432"/>
                <a:gd name="connsiteX7" fmla="*/ 15111 w 28974"/>
                <a:gd name="connsiteY7" fmla="*/ 0 h 33432"/>
                <a:gd name="connsiteX8" fmla="*/ 25720 w 28974"/>
                <a:gd name="connsiteY8" fmla="*/ 4413 h 33432"/>
                <a:gd name="connsiteX9" fmla="*/ 29821 w 28974"/>
                <a:gd name="connsiteY9" fmla="*/ 16850 h 33432"/>
                <a:gd name="connsiteX10" fmla="*/ 29799 w 28974"/>
                <a:gd name="connsiteY10" fmla="*/ 18321 h 33432"/>
                <a:gd name="connsiteX11" fmla="*/ 5683 w 28974"/>
                <a:gd name="connsiteY11" fmla="*/ 18321 h 33432"/>
                <a:gd name="connsiteX12" fmla="*/ 8692 w 28974"/>
                <a:gd name="connsiteY12" fmla="*/ 26478 h 33432"/>
                <a:gd name="connsiteX13" fmla="*/ 15446 w 28974"/>
                <a:gd name="connsiteY13" fmla="*/ 29309 h 33432"/>
                <a:gd name="connsiteX14" fmla="*/ 20594 w 28974"/>
                <a:gd name="connsiteY14" fmla="*/ 27726 h 33432"/>
                <a:gd name="connsiteX15" fmla="*/ 23982 w 28974"/>
                <a:gd name="connsiteY15" fmla="*/ 22667 h 33432"/>
                <a:gd name="connsiteX16" fmla="*/ 5995 w 28974"/>
                <a:gd name="connsiteY16" fmla="*/ 13796 h 33432"/>
                <a:gd name="connsiteX17" fmla="*/ 24071 w 28974"/>
                <a:gd name="connsiteY17" fmla="*/ 13796 h 33432"/>
                <a:gd name="connsiteX18" fmla="*/ 21998 w 28974"/>
                <a:gd name="connsiteY18" fmla="*/ 7667 h 33432"/>
                <a:gd name="connsiteX19" fmla="*/ 15200 w 28974"/>
                <a:gd name="connsiteY19" fmla="*/ 4502 h 33432"/>
                <a:gd name="connsiteX20" fmla="*/ 8848 w 28974"/>
                <a:gd name="connsiteY20" fmla="*/ 7021 h 33432"/>
                <a:gd name="connsiteX21" fmla="*/ 5995 w 28974"/>
                <a:gd name="connsiteY21" fmla="*/ 13796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974" h="33432">
                  <a:moveTo>
                    <a:pt x="23982" y="22667"/>
                  </a:moveTo>
                  <a:lnTo>
                    <a:pt x="29643" y="23358"/>
                  </a:lnTo>
                  <a:cubicBezTo>
                    <a:pt x="28751" y="26679"/>
                    <a:pt x="27102" y="29242"/>
                    <a:pt x="24673" y="31070"/>
                  </a:cubicBezTo>
                  <a:cubicBezTo>
                    <a:pt x="22266" y="32897"/>
                    <a:pt x="19168" y="33811"/>
                    <a:pt x="15423" y="33811"/>
                  </a:cubicBezTo>
                  <a:cubicBezTo>
                    <a:pt x="10698" y="33811"/>
                    <a:pt x="6932" y="32362"/>
                    <a:pt x="4168" y="29443"/>
                  </a:cubicBezTo>
                  <a:cubicBezTo>
                    <a:pt x="1404" y="26523"/>
                    <a:pt x="0" y="22444"/>
                    <a:pt x="0" y="17184"/>
                  </a:cubicBezTo>
                  <a:cubicBezTo>
                    <a:pt x="0" y="11746"/>
                    <a:pt x="1404" y="7511"/>
                    <a:pt x="4212" y="4502"/>
                  </a:cubicBezTo>
                  <a:cubicBezTo>
                    <a:pt x="7021" y="1493"/>
                    <a:pt x="10654" y="0"/>
                    <a:pt x="15111" y="0"/>
                  </a:cubicBezTo>
                  <a:cubicBezTo>
                    <a:pt x="19435" y="0"/>
                    <a:pt x="22979" y="1471"/>
                    <a:pt x="25720" y="4413"/>
                  </a:cubicBezTo>
                  <a:cubicBezTo>
                    <a:pt x="28462" y="7355"/>
                    <a:pt x="29821" y="11501"/>
                    <a:pt x="29821" y="16850"/>
                  </a:cubicBezTo>
                  <a:cubicBezTo>
                    <a:pt x="29821" y="17184"/>
                    <a:pt x="29821" y="17652"/>
                    <a:pt x="29799" y="18321"/>
                  </a:cubicBezTo>
                  <a:lnTo>
                    <a:pt x="5683" y="18321"/>
                  </a:lnTo>
                  <a:cubicBezTo>
                    <a:pt x="5884" y="21865"/>
                    <a:pt x="6887" y="24606"/>
                    <a:pt x="8692" y="26478"/>
                  </a:cubicBezTo>
                  <a:cubicBezTo>
                    <a:pt x="10498" y="28373"/>
                    <a:pt x="12749" y="29309"/>
                    <a:pt x="15446" y="29309"/>
                  </a:cubicBezTo>
                  <a:cubicBezTo>
                    <a:pt x="17451" y="29309"/>
                    <a:pt x="19168" y="28774"/>
                    <a:pt x="20594" y="27726"/>
                  </a:cubicBezTo>
                  <a:cubicBezTo>
                    <a:pt x="22021" y="26657"/>
                    <a:pt x="23157" y="24985"/>
                    <a:pt x="23982" y="22667"/>
                  </a:cubicBezTo>
                  <a:close/>
                  <a:moveTo>
                    <a:pt x="5995" y="13796"/>
                  </a:moveTo>
                  <a:lnTo>
                    <a:pt x="24071" y="13796"/>
                  </a:lnTo>
                  <a:cubicBezTo>
                    <a:pt x="23826" y="11077"/>
                    <a:pt x="23135" y="9027"/>
                    <a:pt x="21998" y="7667"/>
                  </a:cubicBezTo>
                  <a:cubicBezTo>
                    <a:pt x="20260" y="5550"/>
                    <a:pt x="17986" y="4502"/>
                    <a:pt x="15200" y="4502"/>
                  </a:cubicBezTo>
                  <a:cubicBezTo>
                    <a:pt x="12682" y="4502"/>
                    <a:pt x="10564" y="5349"/>
                    <a:pt x="8848" y="7021"/>
                  </a:cubicBezTo>
                  <a:cubicBezTo>
                    <a:pt x="7132" y="8715"/>
                    <a:pt x="6174" y="10966"/>
                    <a:pt x="5995" y="13796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79" name="자유형: 도형 11"/>
            <p:cNvSpPr/>
            <p:nvPr/>
          </p:nvSpPr>
          <p:spPr>
            <a:xfrm>
              <a:off x="9003513" y="6621807"/>
              <a:ext cx="28974" cy="33432"/>
            </a:xfrm>
            <a:custGeom>
              <a:avLst/>
              <a:gdLst>
                <a:gd name="connsiteX0" fmla="*/ 0 w 28974"/>
                <a:gd name="connsiteY0" fmla="*/ 16894 h 33432"/>
                <a:gd name="connsiteX1" fmla="*/ 4993 w 28974"/>
                <a:gd name="connsiteY1" fmla="*/ 3588 h 33432"/>
                <a:gd name="connsiteX2" fmla="*/ 15156 w 28974"/>
                <a:gd name="connsiteY2" fmla="*/ 0 h 33432"/>
                <a:gd name="connsiteX3" fmla="*/ 26055 w 28974"/>
                <a:gd name="connsiteY3" fmla="*/ 4368 h 33432"/>
                <a:gd name="connsiteX4" fmla="*/ 30289 w 28974"/>
                <a:gd name="connsiteY4" fmla="*/ 16449 h 33432"/>
                <a:gd name="connsiteX5" fmla="*/ 28417 w 28974"/>
                <a:gd name="connsiteY5" fmla="*/ 26278 h 33432"/>
                <a:gd name="connsiteX6" fmla="*/ 22957 w 28974"/>
                <a:gd name="connsiteY6" fmla="*/ 31827 h 33432"/>
                <a:gd name="connsiteX7" fmla="*/ 15134 w 28974"/>
                <a:gd name="connsiteY7" fmla="*/ 33811 h 33432"/>
                <a:gd name="connsiteX8" fmla="*/ 4146 w 28974"/>
                <a:gd name="connsiteY8" fmla="*/ 29465 h 33432"/>
                <a:gd name="connsiteX9" fmla="*/ 0 w 28974"/>
                <a:gd name="connsiteY9" fmla="*/ 16894 h 33432"/>
                <a:gd name="connsiteX10" fmla="*/ 5639 w 28974"/>
                <a:gd name="connsiteY10" fmla="*/ 16894 h 33432"/>
                <a:gd name="connsiteX11" fmla="*/ 8358 w 28974"/>
                <a:gd name="connsiteY11" fmla="*/ 26211 h 33432"/>
                <a:gd name="connsiteX12" fmla="*/ 15178 w 28974"/>
                <a:gd name="connsiteY12" fmla="*/ 29309 h 33432"/>
                <a:gd name="connsiteX13" fmla="*/ 21976 w 28974"/>
                <a:gd name="connsiteY13" fmla="*/ 26211 h 33432"/>
                <a:gd name="connsiteX14" fmla="*/ 24695 w 28974"/>
                <a:gd name="connsiteY14" fmla="*/ 16738 h 33432"/>
                <a:gd name="connsiteX15" fmla="*/ 21976 w 28974"/>
                <a:gd name="connsiteY15" fmla="*/ 7645 h 33432"/>
                <a:gd name="connsiteX16" fmla="*/ 15200 w 28974"/>
                <a:gd name="connsiteY16" fmla="*/ 4547 h 33432"/>
                <a:gd name="connsiteX17" fmla="*/ 8380 w 28974"/>
                <a:gd name="connsiteY17" fmla="*/ 7623 h 33432"/>
                <a:gd name="connsiteX18" fmla="*/ 5639 w 28974"/>
                <a:gd name="connsiteY18" fmla="*/ 16894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974" h="33432">
                  <a:moveTo>
                    <a:pt x="0" y="16894"/>
                  </a:moveTo>
                  <a:cubicBezTo>
                    <a:pt x="0" y="10899"/>
                    <a:pt x="1672" y="6464"/>
                    <a:pt x="4993" y="3588"/>
                  </a:cubicBezTo>
                  <a:cubicBezTo>
                    <a:pt x="7778" y="1204"/>
                    <a:pt x="11166" y="0"/>
                    <a:pt x="15156" y="0"/>
                  </a:cubicBezTo>
                  <a:cubicBezTo>
                    <a:pt x="19613" y="0"/>
                    <a:pt x="23246" y="1449"/>
                    <a:pt x="26055" y="4368"/>
                  </a:cubicBezTo>
                  <a:cubicBezTo>
                    <a:pt x="28885" y="7288"/>
                    <a:pt x="30289" y="11300"/>
                    <a:pt x="30289" y="16449"/>
                  </a:cubicBezTo>
                  <a:cubicBezTo>
                    <a:pt x="30289" y="20616"/>
                    <a:pt x="29665" y="23893"/>
                    <a:pt x="28417" y="26278"/>
                  </a:cubicBezTo>
                  <a:cubicBezTo>
                    <a:pt x="27169" y="28662"/>
                    <a:pt x="25341" y="30512"/>
                    <a:pt x="22957" y="31827"/>
                  </a:cubicBezTo>
                  <a:cubicBezTo>
                    <a:pt x="20572" y="33142"/>
                    <a:pt x="17964" y="33811"/>
                    <a:pt x="15134" y="33811"/>
                  </a:cubicBezTo>
                  <a:cubicBezTo>
                    <a:pt x="10609" y="33811"/>
                    <a:pt x="6954" y="32362"/>
                    <a:pt x="4146" y="29465"/>
                  </a:cubicBezTo>
                  <a:cubicBezTo>
                    <a:pt x="1404" y="26545"/>
                    <a:pt x="0" y="22355"/>
                    <a:pt x="0" y="16894"/>
                  </a:cubicBezTo>
                  <a:close/>
                  <a:moveTo>
                    <a:pt x="5639" y="16894"/>
                  </a:moveTo>
                  <a:cubicBezTo>
                    <a:pt x="5639" y="21040"/>
                    <a:pt x="6553" y="24138"/>
                    <a:pt x="8358" y="26211"/>
                  </a:cubicBezTo>
                  <a:cubicBezTo>
                    <a:pt x="10163" y="28261"/>
                    <a:pt x="12437" y="29309"/>
                    <a:pt x="15178" y="29309"/>
                  </a:cubicBezTo>
                  <a:cubicBezTo>
                    <a:pt x="17897" y="29309"/>
                    <a:pt x="20171" y="28261"/>
                    <a:pt x="21976" y="26211"/>
                  </a:cubicBezTo>
                  <a:cubicBezTo>
                    <a:pt x="23781" y="24138"/>
                    <a:pt x="24695" y="20973"/>
                    <a:pt x="24695" y="16738"/>
                  </a:cubicBezTo>
                  <a:cubicBezTo>
                    <a:pt x="24695" y="12749"/>
                    <a:pt x="23781" y="9718"/>
                    <a:pt x="21976" y="7645"/>
                  </a:cubicBezTo>
                  <a:cubicBezTo>
                    <a:pt x="20148" y="5594"/>
                    <a:pt x="17897" y="4547"/>
                    <a:pt x="15200" y="4547"/>
                  </a:cubicBezTo>
                  <a:cubicBezTo>
                    <a:pt x="12459" y="4547"/>
                    <a:pt x="10186" y="5572"/>
                    <a:pt x="8380" y="7623"/>
                  </a:cubicBezTo>
                  <a:cubicBezTo>
                    <a:pt x="6530" y="9651"/>
                    <a:pt x="5639" y="12749"/>
                    <a:pt x="5639" y="16894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0" name="자유형: 도형 12"/>
            <p:cNvSpPr/>
            <p:nvPr/>
          </p:nvSpPr>
          <p:spPr>
            <a:xfrm>
              <a:off x="9058030" y="6610217"/>
              <a:ext cx="33432" cy="44576"/>
            </a:xfrm>
            <a:custGeom>
              <a:avLst/>
              <a:gdLst>
                <a:gd name="connsiteX0" fmla="*/ 0 w 33431"/>
                <a:gd name="connsiteY0" fmla="*/ 44665 h 44576"/>
                <a:gd name="connsiteX1" fmla="*/ 0 w 33431"/>
                <a:gd name="connsiteY1" fmla="*/ 0 h 44576"/>
                <a:gd name="connsiteX2" fmla="*/ 16761 w 33431"/>
                <a:gd name="connsiteY2" fmla="*/ 0 h 44576"/>
                <a:gd name="connsiteX3" fmla="*/ 24963 w 33431"/>
                <a:gd name="connsiteY3" fmla="*/ 1360 h 44576"/>
                <a:gd name="connsiteX4" fmla="*/ 29799 w 33431"/>
                <a:gd name="connsiteY4" fmla="*/ 5527 h 44576"/>
                <a:gd name="connsiteX5" fmla="*/ 31560 w 33431"/>
                <a:gd name="connsiteY5" fmla="*/ 11411 h 44576"/>
                <a:gd name="connsiteX6" fmla="*/ 30000 w 33431"/>
                <a:gd name="connsiteY6" fmla="*/ 16805 h 44576"/>
                <a:gd name="connsiteX7" fmla="*/ 25297 w 33431"/>
                <a:gd name="connsiteY7" fmla="*/ 20884 h 44576"/>
                <a:gd name="connsiteX8" fmla="*/ 31537 w 33431"/>
                <a:gd name="connsiteY8" fmla="*/ 24940 h 44576"/>
                <a:gd name="connsiteX9" fmla="*/ 33722 w 33431"/>
                <a:gd name="connsiteY9" fmla="*/ 31694 h 44576"/>
                <a:gd name="connsiteX10" fmla="*/ 32407 w 33431"/>
                <a:gd name="connsiteY10" fmla="*/ 37533 h 44576"/>
                <a:gd name="connsiteX11" fmla="*/ 29130 w 33431"/>
                <a:gd name="connsiteY11" fmla="*/ 41701 h 44576"/>
                <a:gd name="connsiteX12" fmla="*/ 24249 w 33431"/>
                <a:gd name="connsiteY12" fmla="*/ 43907 h 44576"/>
                <a:gd name="connsiteX13" fmla="*/ 17050 w 33431"/>
                <a:gd name="connsiteY13" fmla="*/ 44665 h 44576"/>
                <a:gd name="connsiteX14" fmla="*/ 0 w 33431"/>
                <a:gd name="connsiteY14" fmla="*/ 44665 h 44576"/>
                <a:gd name="connsiteX15" fmla="*/ 5929 w 33431"/>
                <a:gd name="connsiteY15" fmla="*/ 18767 h 44576"/>
                <a:gd name="connsiteX16" fmla="*/ 15579 w 33431"/>
                <a:gd name="connsiteY16" fmla="*/ 18767 h 44576"/>
                <a:gd name="connsiteX17" fmla="*/ 21218 w 33431"/>
                <a:gd name="connsiteY17" fmla="*/ 18254 h 44576"/>
                <a:gd name="connsiteX18" fmla="*/ 24606 w 33431"/>
                <a:gd name="connsiteY18" fmla="*/ 16025 h 44576"/>
                <a:gd name="connsiteX19" fmla="*/ 25743 w 33431"/>
                <a:gd name="connsiteY19" fmla="*/ 12125 h 44576"/>
                <a:gd name="connsiteX20" fmla="*/ 24673 w 33431"/>
                <a:gd name="connsiteY20" fmla="*/ 8202 h 44576"/>
                <a:gd name="connsiteX21" fmla="*/ 21619 w 33431"/>
                <a:gd name="connsiteY21" fmla="*/ 5884 h 44576"/>
                <a:gd name="connsiteX22" fmla="*/ 14822 w 33431"/>
                <a:gd name="connsiteY22" fmla="*/ 5260 h 44576"/>
                <a:gd name="connsiteX23" fmla="*/ 5906 w 33431"/>
                <a:gd name="connsiteY23" fmla="*/ 5260 h 44576"/>
                <a:gd name="connsiteX24" fmla="*/ 5906 w 33431"/>
                <a:gd name="connsiteY24" fmla="*/ 18767 h 44576"/>
                <a:gd name="connsiteX25" fmla="*/ 5929 w 33431"/>
                <a:gd name="connsiteY25" fmla="*/ 39405 h 44576"/>
                <a:gd name="connsiteX26" fmla="*/ 17050 w 33431"/>
                <a:gd name="connsiteY26" fmla="*/ 39405 h 44576"/>
                <a:gd name="connsiteX27" fmla="*/ 21062 w 33431"/>
                <a:gd name="connsiteY27" fmla="*/ 39182 h 44576"/>
                <a:gd name="connsiteX28" fmla="*/ 24472 w 33431"/>
                <a:gd name="connsiteY28" fmla="*/ 37957 h 44576"/>
                <a:gd name="connsiteX29" fmla="*/ 26723 w 33431"/>
                <a:gd name="connsiteY29" fmla="*/ 35483 h 44576"/>
                <a:gd name="connsiteX30" fmla="*/ 27615 w 33431"/>
                <a:gd name="connsiteY30" fmla="*/ 31716 h 44576"/>
                <a:gd name="connsiteX31" fmla="*/ 26344 w 33431"/>
                <a:gd name="connsiteY31" fmla="*/ 27370 h 44576"/>
                <a:gd name="connsiteX32" fmla="*/ 22801 w 33431"/>
                <a:gd name="connsiteY32" fmla="*/ 24784 h 44576"/>
                <a:gd name="connsiteX33" fmla="*/ 16270 w 33431"/>
                <a:gd name="connsiteY33" fmla="*/ 24027 h 44576"/>
                <a:gd name="connsiteX34" fmla="*/ 5929 w 33431"/>
                <a:gd name="connsiteY34" fmla="*/ 24027 h 44576"/>
                <a:gd name="connsiteX35" fmla="*/ 5929 w 33431"/>
                <a:gd name="connsiteY35" fmla="*/ 39405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3431" h="44576">
                  <a:moveTo>
                    <a:pt x="0" y="44665"/>
                  </a:moveTo>
                  <a:lnTo>
                    <a:pt x="0" y="0"/>
                  </a:lnTo>
                  <a:lnTo>
                    <a:pt x="16761" y="0"/>
                  </a:lnTo>
                  <a:cubicBezTo>
                    <a:pt x="20171" y="0"/>
                    <a:pt x="22912" y="446"/>
                    <a:pt x="24963" y="1360"/>
                  </a:cubicBezTo>
                  <a:cubicBezTo>
                    <a:pt x="27013" y="2273"/>
                    <a:pt x="28640" y="3655"/>
                    <a:pt x="29799" y="5527"/>
                  </a:cubicBezTo>
                  <a:cubicBezTo>
                    <a:pt x="30958" y="7400"/>
                    <a:pt x="31560" y="9361"/>
                    <a:pt x="31560" y="11411"/>
                  </a:cubicBezTo>
                  <a:cubicBezTo>
                    <a:pt x="31560" y="13328"/>
                    <a:pt x="31047" y="15111"/>
                    <a:pt x="30000" y="16805"/>
                  </a:cubicBezTo>
                  <a:cubicBezTo>
                    <a:pt x="28952" y="18499"/>
                    <a:pt x="27392" y="19859"/>
                    <a:pt x="25297" y="20884"/>
                  </a:cubicBezTo>
                  <a:cubicBezTo>
                    <a:pt x="27994" y="21686"/>
                    <a:pt x="30066" y="23024"/>
                    <a:pt x="31537" y="24940"/>
                  </a:cubicBezTo>
                  <a:cubicBezTo>
                    <a:pt x="32986" y="26857"/>
                    <a:pt x="33722" y="29108"/>
                    <a:pt x="33722" y="31694"/>
                  </a:cubicBezTo>
                  <a:cubicBezTo>
                    <a:pt x="33722" y="33789"/>
                    <a:pt x="33276" y="35728"/>
                    <a:pt x="32407" y="37533"/>
                  </a:cubicBezTo>
                  <a:cubicBezTo>
                    <a:pt x="31515" y="39338"/>
                    <a:pt x="30423" y="40720"/>
                    <a:pt x="29130" y="41701"/>
                  </a:cubicBezTo>
                  <a:cubicBezTo>
                    <a:pt x="27838" y="42682"/>
                    <a:pt x="26211" y="43417"/>
                    <a:pt x="24249" y="43907"/>
                  </a:cubicBezTo>
                  <a:cubicBezTo>
                    <a:pt x="22288" y="44398"/>
                    <a:pt x="19881" y="44665"/>
                    <a:pt x="17050" y="44665"/>
                  </a:cubicBezTo>
                  <a:lnTo>
                    <a:pt x="0" y="44665"/>
                  </a:lnTo>
                  <a:close/>
                  <a:moveTo>
                    <a:pt x="5929" y="18767"/>
                  </a:moveTo>
                  <a:lnTo>
                    <a:pt x="15579" y="18767"/>
                  </a:lnTo>
                  <a:cubicBezTo>
                    <a:pt x="18209" y="18767"/>
                    <a:pt x="20081" y="18588"/>
                    <a:pt x="21218" y="18254"/>
                  </a:cubicBezTo>
                  <a:cubicBezTo>
                    <a:pt x="22711" y="17808"/>
                    <a:pt x="23848" y="17073"/>
                    <a:pt x="24606" y="16025"/>
                  </a:cubicBezTo>
                  <a:cubicBezTo>
                    <a:pt x="25364" y="14978"/>
                    <a:pt x="25743" y="13685"/>
                    <a:pt x="25743" y="12125"/>
                  </a:cubicBezTo>
                  <a:cubicBezTo>
                    <a:pt x="25743" y="10631"/>
                    <a:pt x="25386" y="9339"/>
                    <a:pt x="24673" y="8202"/>
                  </a:cubicBezTo>
                  <a:cubicBezTo>
                    <a:pt x="23960" y="7065"/>
                    <a:pt x="22957" y="6308"/>
                    <a:pt x="21619" y="5884"/>
                  </a:cubicBezTo>
                  <a:cubicBezTo>
                    <a:pt x="20304" y="5461"/>
                    <a:pt x="18031" y="5260"/>
                    <a:pt x="14822" y="5260"/>
                  </a:cubicBezTo>
                  <a:lnTo>
                    <a:pt x="5906" y="5260"/>
                  </a:lnTo>
                  <a:lnTo>
                    <a:pt x="5906" y="18767"/>
                  </a:lnTo>
                  <a:close/>
                  <a:moveTo>
                    <a:pt x="5929" y="39405"/>
                  </a:moveTo>
                  <a:lnTo>
                    <a:pt x="17050" y="39405"/>
                  </a:lnTo>
                  <a:cubicBezTo>
                    <a:pt x="18967" y="39405"/>
                    <a:pt x="20304" y="39338"/>
                    <a:pt x="21062" y="39182"/>
                  </a:cubicBezTo>
                  <a:cubicBezTo>
                    <a:pt x="22422" y="38937"/>
                    <a:pt x="23558" y="38536"/>
                    <a:pt x="24472" y="37957"/>
                  </a:cubicBezTo>
                  <a:cubicBezTo>
                    <a:pt x="25386" y="37399"/>
                    <a:pt x="26144" y="36552"/>
                    <a:pt x="26723" y="35483"/>
                  </a:cubicBezTo>
                  <a:cubicBezTo>
                    <a:pt x="27303" y="34390"/>
                    <a:pt x="27615" y="33142"/>
                    <a:pt x="27615" y="31716"/>
                  </a:cubicBezTo>
                  <a:cubicBezTo>
                    <a:pt x="27615" y="30044"/>
                    <a:pt x="27191" y="28596"/>
                    <a:pt x="26344" y="27370"/>
                  </a:cubicBezTo>
                  <a:cubicBezTo>
                    <a:pt x="25497" y="26144"/>
                    <a:pt x="24316" y="25275"/>
                    <a:pt x="22801" y="24784"/>
                  </a:cubicBezTo>
                  <a:cubicBezTo>
                    <a:pt x="21285" y="24294"/>
                    <a:pt x="19101" y="24027"/>
                    <a:pt x="16270" y="24027"/>
                  </a:cubicBezTo>
                  <a:lnTo>
                    <a:pt x="5929" y="24027"/>
                  </a:lnTo>
                  <a:lnTo>
                    <a:pt x="5929" y="3940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1" name="자유형: 도형 13"/>
            <p:cNvSpPr/>
            <p:nvPr/>
          </p:nvSpPr>
          <p:spPr>
            <a:xfrm>
              <a:off x="9099062" y="6622520"/>
              <a:ext cx="24517" cy="31203"/>
            </a:xfrm>
            <a:custGeom>
              <a:avLst/>
              <a:gdLst>
                <a:gd name="connsiteX0" fmla="*/ 21330 w 24516"/>
                <a:gd name="connsiteY0" fmla="*/ 32362 h 31203"/>
                <a:gd name="connsiteX1" fmla="*/ 21330 w 24516"/>
                <a:gd name="connsiteY1" fmla="*/ 27615 h 31203"/>
                <a:gd name="connsiteX2" fmla="*/ 11055 w 24516"/>
                <a:gd name="connsiteY2" fmla="*/ 33098 h 31203"/>
                <a:gd name="connsiteX3" fmla="*/ 5706 w 24516"/>
                <a:gd name="connsiteY3" fmla="*/ 32006 h 31203"/>
                <a:gd name="connsiteX4" fmla="*/ 2028 w 24516"/>
                <a:gd name="connsiteY4" fmla="*/ 29242 h 31203"/>
                <a:gd name="connsiteX5" fmla="*/ 334 w 24516"/>
                <a:gd name="connsiteY5" fmla="*/ 25163 h 31203"/>
                <a:gd name="connsiteX6" fmla="*/ 0 w 24516"/>
                <a:gd name="connsiteY6" fmla="*/ 20059 h 31203"/>
                <a:gd name="connsiteX7" fmla="*/ 0 w 24516"/>
                <a:gd name="connsiteY7" fmla="*/ 22 h 31203"/>
                <a:gd name="connsiteX8" fmla="*/ 5483 w 24516"/>
                <a:gd name="connsiteY8" fmla="*/ 22 h 31203"/>
                <a:gd name="connsiteX9" fmla="*/ 5483 w 24516"/>
                <a:gd name="connsiteY9" fmla="*/ 17964 h 31203"/>
                <a:gd name="connsiteX10" fmla="*/ 5817 w 24516"/>
                <a:gd name="connsiteY10" fmla="*/ 23759 h 31203"/>
                <a:gd name="connsiteX11" fmla="*/ 8001 w 24516"/>
                <a:gd name="connsiteY11" fmla="*/ 27147 h 31203"/>
                <a:gd name="connsiteX12" fmla="*/ 12147 w 24516"/>
                <a:gd name="connsiteY12" fmla="*/ 28373 h 31203"/>
                <a:gd name="connsiteX13" fmla="*/ 16783 w 24516"/>
                <a:gd name="connsiteY13" fmla="*/ 27102 h 31203"/>
                <a:gd name="connsiteX14" fmla="*/ 19836 w 24516"/>
                <a:gd name="connsiteY14" fmla="*/ 23648 h 31203"/>
                <a:gd name="connsiteX15" fmla="*/ 20728 w 24516"/>
                <a:gd name="connsiteY15" fmla="*/ 17340 h 31203"/>
                <a:gd name="connsiteX16" fmla="*/ 20728 w 24516"/>
                <a:gd name="connsiteY16" fmla="*/ 0 h 31203"/>
                <a:gd name="connsiteX17" fmla="*/ 26211 w 24516"/>
                <a:gd name="connsiteY17" fmla="*/ 0 h 31203"/>
                <a:gd name="connsiteX18" fmla="*/ 26211 w 24516"/>
                <a:gd name="connsiteY18" fmla="*/ 32340 h 31203"/>
                <a:gd name="connsiteX19" fmla="*/ 21330 w 24516"/>
                <a:gd name="connsiteY19" fmla="*/ 32340 h 31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516" h="31203">
                  <a:moveTo>
                    <a:pt x="21330" y="32362"/>
                  </a:moveTo>
                  <a:lnTo>
                    <a:pt x="21330" y="27615"/>
                  </a:lnTo>
                  <a:cubicBezTo>
                    <a:pt x="18811" y="31270"/>
                    <a:pt x="15401" y="33098"/>
                    <a:pt x="11055" y="33098"/>
                  </a:cubicBezTo>
                  <a:cubicBezTo>
                    <a:pt x="9138" y="33098"/>
                    <a:pt x="7355" y="32741"/>
                    <a:pt x="5706" y="32006"/>
                  </a:cubicBezTo>
                  <a:cubicBezTo>
                    <a:pt x="4056" y="31270"/>
                    <a:pt x="2831" y="30356"/>
                    <a:pt x="2028" y="29242"/>
                  </a:cubicBezTo>
                  <a:cubicBezTo>
                    <a:pt x="1226" y="28128"/>
                    <a:pt x="669" y="26790"/>
                    <a:pt x="334" y="25163"/>
                  </a:cubicBezTo>
                  <a:cubicBezTo>
                    <a:pt x="111" y="24093"/>
                    <a:pt x="0" y="22377"/>
                    <a:pt x="0" y="20059"/>
                  </a:cubicBezTo>
                  <a:lnTo>
                    <a:pt x="0" y="22"/>
                  </a:lnTo>
                  <a:lnTo>
                    <a:pt x="5483" y="22"/>
                  </a:lnTo>
                  <a:lnTo>
                    <a:pt x="5483" y="17964"/>
                  </a:lnTo>
                  <a:cubicBezTo>
                    <a:pt x="5483" y="20817"/>
                    <a:pt x="5594" y="22756"/>
                    <a:pt x="5817" y="23759"/>
                  </a:cubicBezTo>
                  <a:cubicBezTo>
                    <a:pt x="6151" y="25208"/>
                    <a:pt x="6887" y="26344"/>
                    <a:pt x="8001" y="27147"/>
                  </a:cubicBezTo>
                  <a:cubicBezTo>
                    <a:pt x="9116" y="27972"/>
                    <a:pt x="10498" y="28373"/>
                    <a:pt x="12147" y="28373"/>
                  </a:cubicBezTo>
                  <a:cubicBezTo>
                    <a:pt x="13796" y="28373"/>
                    <a:pt x="15334" y="27949"/>
                    <a:pt x="16783" y="27102"/>
                  </a:cubicBezTo>
                  <a:cubicBezTo>
                    <a:pt x="18232" y="26255"/>
                    <a:pt x="19235" y="25119"/>
                    <a:pt x="19836" y="23648"/>
                  </a:cubicBezTo>
                  <a:cubicBezTo>
                    <a:pt x="20438" y="22199"/>
                    <a:pt x="20728" y="20104"/>
                    <a:pt x="20728" y="17340"/>
                  </a:cubicBezTo>
                  <a:lnTo>
                    <a:pt x="20728" y="0"/>
                  </a:lnTo>
                  <a:lnTo>
                    <a:pt x="26211" y="0"/>
                  </a:lnTo>
                  <a:lnTo>
                    <a:pt x="26211" y="32340"/>
                  </a:lnTo>
                  <a:lnTo>
                    <a:pt x="21330" y="323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2" name="자유형: 도형 14"/>
            <p:cNvSpPr/>
            <p:nvPr/>
          </p:nvSpPr>
          <p:spPr>
            <a:xfrm>
              <a:off x="9131691" y="6621807"/>
              <a:ext cx="26746" cy="33432"/>
            </a:xfrm>
            <a:custGeom>
              <a:avLst/>
              <a:gdLst>
                <a:gd name="connsiteX0" fmla="*/ 0 w 26745"/>
                <a:gd name="connsiteY0" fmla="*/ 23425 h 33432"/>
                <a:gd name="connsiteX1" fmla="*/ 5416 w 26745"/>
                <a:gd name="connsiteY1" fmla="*/ 22578 h 33432"/>
                <a:gd name="connsiteX2" fmla="*/ 7957 w 26745"/>
                <a:gd name="connsiteY2" fmla="*/ 27570 h 33432"/>
                <a:gd name="connsiteX3" fmla="*/ 13796 w 26745"/>
                <a:gd name="connsiteY3" fmla="*/ 29309 h 33432"/>
                <a:gd name="connsiteX4" fmla="*/ 19413 w 26745"/>
                <a:gd name="connsiteY4" fmla="*/ 27771 h 33432"/>
                <a:gd name="connsiteX5" fmla="*/ 21240 w 26745"/>
                <a:gd name="connsiteY5" fmla="*/ 24160 h 33432"/>
                <a:gd name="connsiteX6" fmla="*/ 19636 w 26745"/>
                <a:gd name="connsiteY6" fmla="*/ 21241 h 33432"/>
                <a:gd name="connsiteX7" fmla="*/ 14019 w 26745"/>
                <a:gd name="connsiteY7" fmla="*/ 19368 h 33432"/>
                <a:gd name="connsiteX8" fmla="*/ 5661 w 26745"/>
                <a:gd name="connsiteY8" fmla="*/ 16738 h 33432"/>
                <a:gd name="connsiteX9" fmla="*/ 2117 w 26745"/>
                <a:gd name="connsiteY9" fmla="*/ 13663 h 33432"/>
                <a:gd name="connsiteX10" fmla="*/ 914 w 26745"/>
                <a:gd name="connsiteY10" fmla="*/ 9316 h 33432"/>
                <a:gd name="connsiteX11" fmla="*/ 1894 w 26745"/>
                <a:gd name="connsiteY11" fmla="*/ 5305 h 33432"/>
                <a:gd name="connsiteX12" fmla="*/ 4591 w 26745"/>
                <a:gd name="connsiteY12" fmla="*/ 2251 h 33432"/>
                <a:gd name="connsiteX13" fmla="*/ 8068 w 26745"/>
                <a:gd name="connsiteY13" fmla="*/ 646 h 33432"/>
                <a:gd name="connsiteX14" fmla="*/ 12816 w 26745"/>
                <a:gd name="connsiteY14" fmla="*/ 0 h 33432"/>
                <a:gd name="connsiteX15" fmla="*/ 19502 w 26745"/>
                <a:gd name="connsiteY15" fmla="*/ 1092 h 33432"/>
                <a:gd name="connsiteX16" fmla="*/ 23759 w 26745"/>
                <a:gd name="connsiteY16" fmla="*/ 4056 h 33432"/>
                <a:gd name="connsiteX17" fmla="*/ 25653 w 26745"/>
                <a:gd name="connsiteY17" fmla="*/ 9071 h 33432"/>
                <a:gd name="connsiteX18" fmla="*/ 20304 w 26745"/>
                <a:gd name="connsiteY18" fmla="*/ 9807 h 33432"/>
                <a:gd name="connsiteX19" fmla="*/ 18187 w 26745"/>
                <a:gd name="connsiteY19" fmla="*/ 5906 h 33432"/>
                <a:gd name="connsiteX20" fmla="*/ 13239 w 26745"/>
                <a:gd name="connsiteY20" fmla="*/ 4502 h 33432"/>
                <a:gd name="connsiteX21" fmla="*/ 7845 w 26745"/>
                <a:gd name="connsiteY21" fmla="*/ 5750 h 33432"/>
                <a:gd name="connsiteX22" fmla="*/ 6241 w 26745"/>
                <a:gd name="connsiteY22" fmla="*/ 8670 h 33432"/>
                <a:gd name="connsiteX23" fmla="*/ 6909 w 26745"/>
                <a:gd name="connsiteY23" fmla="*/ 10587 h 33432"/>
                <a:gd name="connsiteX24" fmla="*/ 9004 w 26745"/>
                <a:gd name="connsiteY24" fmla="*/ 12058 h 33432"/>
                <a:gd name="connsiteX25" fmla="*/ 13841 w 26745"/>
                <a:gd name="connsiteY25" fmla="*/ 13462 h 33432"/>
                <a:gd name="connsiteX26" fmla="*/ 21954 w 26745"/>
                <a:gd name="connsiteY26" fmla="*/ 16003 h 33432"/>
                <a:gd name="connsiteX27" fmla="*/ 25564 w 26745"/>
                <a:gd name="connsiteY27" fmla="*/ 18878 h 33432"/>
                <a:gd name="connsiteX28" fmla="*/ 26879 w 26745"/>
                <a:gd name="connsiteY28" fmla="*/ 23558 h 33432"/>
                <a:gd name="connsiteX29" fmla="*/ 25275 w 26745"/>
                <a:gd name="connsiteY29" fmla="*/ 28729 h 33432"/>
                <a:gd name="connsiteX30" fmla="*/ 20661 w 26745"/>
                <a:gd name="connsiteY30" fmla="*/ 32474 h 33432"/>
                <a:gd name="connsiteX31" fmla="*/ 13841 w 26745"/>
                <a:gd name="connsiteY31" fmla="*/ 33789 h 33432"/>
                <a:gd name="connsiteX32" fmla="*/ 4235 w 26745"/>
                <a:gd name="connsiteY32" fmla="*/ 31181 h 33432"/>
                <a:gd name="connsiteX33" fmla="*/ 0 w 26745"/>
                <a:gd name="connsiteY33" fmla="*/ 23425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6745" h="33432">
                  <a:moveTo>
                    <a:pt x="0" y="23425"/>
                  </a:moveTo>
                  <a:lnTo>
                    <a:pt x="5416" y="22578"/>
                  </a:lnTo>
                  <a:cubicBezTo>
                    <a:pt x="5728" y="24762"/>
                    <a:pt x="6575" y="26411"/>
                    <a:pt x="7957" y="27570"/>
                  </a:cubicBezTo>
                  <a:cubicBezTo>
                    <a:pt x="9339" y="28729"/>
                    <a:pt x="11300" y="29309"/>
                    <a:pt x="13796" y="29309"/>
                  </a:cubicBezTo>
                  <a:cubicBezTo>
                    <a:pt x="16315" y="29309"/>
                    <a:pt x="18187" y="28796"/>
                    <a:pt x="19413" y="27771"/>
                  </a:cubicBezTo>
                  <a:cubicBezTo>
                    <a:pt x="20639" y="26746"/>
                    <a:pt x="21240" y="25542"/>
                    <a:pt x="21240" y="24160"/>
                  </a:cubicBezTo>
                  <a:cubicBezTo>
                    <a:pt x="21240" y="22912"/>
                    <a:pt x="20706" y="21954"/>
                    <a:pt x="19636" y="21241"/>
                  </a:cubicBezTo>
                  <a:cubicBezTo>
                    <a:pt x="18878" y="20750"/>
                    <a:pt x="17006" y="20126"/>
                    <a:pt x="14019" y="19368"/>
                  </a:cubicBezTo>
                  <a:cubicBezTo>
                    <a:pt x="10007" y="18365"/>
                    <a:pt x="7221" y="17474"/>
                    <a:pt x="5661" y="16738"/>
                  </a:cubicBezTo>
                  <a:cubicBezTo>
                    <a:pt x="4101" y="16003"/>
                    <a:pt x="2920" y="14978"/>
                    <a:pt x="2117" y="13663"/>
                  </a:cubicBezTo>
                  <a:cubicBezTo>
                    <a:pt x="1315" y="12348"/>
                    <a:pt x="914" y="10899"/>
                    <a:pt x="914" y="9316"/>
                  </a:cubicBezTo>
                  <a:cubicBezTo>
                    <a:pt x="914" y="7868"/>
                    <a:pt x="1248" y="6530"/>
                    <a:pt x="1894" y="5305"/>
                  </a:cubicBezTo>
                  <a:cubicBezTo>
                    <a:pt x="2563" y="4079"/>
                    <a:pt x="3455" y="3053"/>
                    <a:pt x="4591" y="2251"/>
                  </a:cubicBezTo>
                  <a:cubicBezTo>
                    <a:pt x="5438" y="1627"/>
                    <a:pt x="6597" y="1092"/>
                    <a:pt x="8068" y="646"/>
                  </a:cubicBezTo>
                  <a:cubicBezTo>
                    <a:pt x="9539" y="201"/>
                    <a:pt x="11122" y="0"/>
                    <a:pt x="12816" y="0"/>
                  </a:cubicBezTo>
                  <a:cubicBezTo>
                    <a:pt x="15356" y="0"/>
                    <a:pt x="17585" y="357"/>
                    <a:pt x="19502" y="1092"/>
                  </a:cubicBezTo>
                  <a:cubicBezTo>
                    <a:pt x="21419" y="1828"/>
                    <a:pt x="22845" y="2808"/>
                    <a:pt x="23759" y="4056"/>
                  </a:cubicBezTo>
                  <a:cubicBezTo>
                    <a:pt x="24673" y="5305"/>
                    <a:pt x="25297" y="6976"/>
                    <a:pt x="25653" y="9071"/>
                  </a:cubicBezTo>
                  <a:lnTo>
                    <a:pt x="20304" y="9807"/>
                  </a:lnTo>
                  <a:cubicBezTo>
                    <a:pt x="20059" y="8135"/>
                    <a:pt x="19346" y="6842"/>
                    <a:pt x="18187" y="5906"/>
                  </a:cubicBezTo>
                  <a:cubicBezTo>
                    <a:pt x="17028" y="4970"/>
                    <a:pt x="15379" y="4502"/>
                    <a:pt x="13239" y="4502"/>
                  </a:cubicBezTo>
                  <a:cubicBezTo>
                    <a:pt x="10721" y="4502"/>
                    <a:pt x="8915" y="4926"/>
                    <a:pt x="7845" y="5750"/>
                  </a:cubicBezTo>
                  <a:cubicBezTo>
                    <a:pt x="6776" y="6575"/>
                    <a:pt x="6241" y="7556"/>
                    <a:pt x="6241" y="8670"/>
                  </a:cubicBezTo>
                  <a:cubicBezTo>
                    <a:pt x="6241" y="9383"/>
                    <a:pt x="6464" y="10030"/>
                    <a:pt x="6909" y="10587"/>
                  </a:cubicBezTo>
                  <a:cubicBezTo>
                    <a:pt x="7355" y="11189"/>
                    <a:pt x="8068" y="11657"/>
                    <a:pt x="9004" y="12058"/>
                  </a:cubicBezTo>
                  <a:cubicBezTo>
                    <a:pt x="9562" y="12258"/>
                    <a:pt x="11166" y="12726"/>
                    <a:pt x="13841" y="13462"/>
                  </a:cubicBezTo>
                  <a:cubicBezTo>
                    <a:pt x="17719" y="14510"/>
                    <a:pt x="20416" y="15356"/>
                    <a:pt x="21954" y="16003"/>
                  </a:cubicBezTo>
                  <a:cubicBezTo>
                    <a:pt x="23492" y="16671"/>
                    <a:pt x="24695" y="17630"/>
                    <a:pt x="25564" y="18878"/>
                  </a:cubicBezTo>
                  <a:cubicBezTo>
                    <a:pt x="26434" y="20126"/>
                    <a:pt x="26879" y="21709"/>
                    <a:pt x="26879" y="23558"/>
                  </a:cubicBezTo>
                  <a:cubicBezTo>
                    <a:pt x="26879" y="25386"/>
                    <a:pt x="26344" y="27102"/>
                    <a:pt x="25275" y="28729"/>
                  </a:cubicBezTo>
                  <a:cubicBezTo>
                    <a:pt x="24205" y="30356"/>
                    <a:pt x="22667" y="31604"/>
                    <a:pt x="20661" y="32474"/>
                  </a:cubicBezTo>
                  <a:cubicBezTo>
                    <a:pt x="18655" y="33365"/>
                    <a:pt x="16382" y="33789"/>
                    <a:pt x="13841" y="33789"/>
                  </a:cubicBezTo>
                  <a:cubicBezTo>
                    <a:pt x="9628" y="33789"/>
                    <a:pt x="6441" y="32919"/>
                    <a:pt x="4235" y="31181"/>
                  </a:cubicBezTo>
                  <a:cubicBezTo>
                    <a:pt x="2028" y="29443"/>
                    <a:pt x="602" y="26857"/>
                    <a:pt x="0" y="23425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3" name="자유형: 도형 15"/>
            <p:cNvSpPr/>
            <p:nvPr/>
          </p:nvSpPr>
          <p:spPr>
            <a:xfrm>
              <a:off x="9167352" y="6610217"/>
              <a:ext cx="4458" cy="44576"/>
            </a:xfrm>
            <a:custGeom>
              <a:avLst/>
              <a:gdLst>
                <a:gd name="connsiteX0" fmla="*/ 0 w 4457"/>
                <a:gd name="connsiteY0" fmla="*/ 6308 h 44576"/>
                <a:gd name="connsiteX1" fmla="*/ 0 w 4457"/>
                <a:gd name="connsiteY1" fmla="*/ 0 h 44576"/>
                <a:gd name="connsiteX2" fmla="*/ 5483 w 4457"/>
                <a:gd name="connsiteY2" fmla="*/ 0 h 44576"/>
                <a:gd name="connsiteX3" fmla="*/ 5483 w 4457"/>
                <a:gd name="connsiteY3" fmla="*/ 6308 h 44576"/>
                <a:gd name="connsiteX4" fmla="*/ 0 w 4457"/>
                <a:gd name="connsiteY4" fmla="*/ 6308 h 44576"/>
                <a:gd name="connsiteX5" fmla="*/ 0 w 4457"/>
                <a:gd name="connsiteY5" fmla="*/ 44665 h 44576"/>
                <a:gd name="connsiteX6" fmla="*/ 0 w 4457"/>
                <a:gd name="connsiteY6" fmla="*/ 12325 h 44576"/>
                <a:gd name="connsiteX7" fmla="*/ 5483 w 4457"/>
                <a:gd name="connsiteY7" fmla="*/ 12325 h 44576"/>
                <a:gd name="connsiteX8" fmla="*/ 5483 w 4457"/>
                <a:gd name="connsiteY8" fmla="*/ 44665 h 44576"/>
                <a:gd name="connsiteX9" fmla="*/ 0 w 4457"/>
                <a:gd name="connsiteY9" fmla="*/ 44665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57" h="44576">
                  <a:moveTo>
                    <a:pt x="0" y="6308"/>
                  </a:moveTo>
                  <a:lnTo>
                    <a:pt x="0" y="0"/>
                  </a:lnTo>
                  <a:lnTo>
                    <a:pt x="5483" y="0"/>
                  </a:lnTo>
                  <a:lnTo>
                    <a:pt x="5483" y="6308"/>
                  </a:lnTo>
                  <a:lnTo>
                    <a:pt x="0" y="6308"/>
                  </a:lnTo>
                  <a:close/>
                  <a:moveTo>
                    <a:pt x="0" y="44665"/>
                  </a:moveTo>
                  <a:lnTo>
                    <a:pt x="0" y="12325"/>
                  </a:lnTo>
                  <a:lnTo>
                    <a:pt x="5483" y="12325"/>
                  </a:lnTo>
                  <a:lnTo>
                    <a:pt x="5483" y="44665"/>
                  </a:lnTo>
                  <a:lnTo>
                    <a:pt x="0" y="446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4" name="자유형: 도형 16"/>
            <p:cNvSpPr/>
            <p:nvPr/>
          </p:nvSpPr>
          <p:spPr>
            <a:xfrm>
              <a:off x="9181171" y="6621807"/>
              <a:ext cx="24517" cy="31203"/>
            </a:xfrm>
            <a:custGeom>
              <a:avLst/>
              <a:gdLst>
                <a:gd name="connsiteX0" fmla="*/ 0 w 24516"/>
                <a:gd name="connsiteY0" fmla="*/ 33075 h 31203"/>
                <a:gd name="connsiteX1" fmla="*/ 0 w 24516"/>
                <a:gd name="connsiteY1" fmla="*/ 736 h 31203"/>
                <a:gd name="connsiteX2" fmla="*/ 4926 w 24516"/>
                <a:gd name="connsiteY2" fmla="*/ 736 h 31203"/>
                <a:gd name="connsiteX3" fmla="*/ 4926 w 24516"/>
                <a:gd name="connsiteY3" fmla="*/ 5327 h 31203"/>
                <a:gd name="connsiteX4" fmla="*/ 15223 w 24516"/>
                <a:gd name="connsiteY4" fmla="*/ 0 h 31203"/>
                <a:gd name="connsiteX5" fmla="*/ 20594 w 24516"/>
                <a:gd name="connsiteY5" fmla="*/ 1048 h 31203"/>
                <a:gd name="connsiteX6" fmla="*/ 24272 w 24516"/>
                <a:gd name="connsiteY6" fmla="*/ 3811 h 31203"/>
                <a:gd name="connsiteX7" fmla="*/ 25988 w 24516"/>
                <a:gd name="connsiteY7" fmla="*/ 7868 h 31203"/>
                <a:gd name="connsiteX8" fmla="*/ 26300 w 24516"/>
                <a:gd name="connsiteY8" fmla="*/ 13195 h 31203"/>
                <a:gd name="connsiteX9" fmla="*/ 26300 w 24516"/>
                <a:gd name="connsiteY9" fmla="*/ 33098 h 31203"/>
                <a:gd name="connsiteX10" fmla="*/ 20817 w 24516"/>
                <a:gd name="connsiteY10" fmla="*/ 33098 h 31203"/>
                <a:gd name="connsiteX11" fmla="*/ 20817 w 24516"/>
                <a:gd name="connsiteY11" fmla="*/ 13417 h 31203"/>
                <a:gd name="connsiteX12" fmla="*/ 20171 w 24516"/>
                <a:gd name="connsiteY12" fmla="*/ 8403 h 31203"/>
                <a:gd name="connsiteX13" fmla="*/ 17897 w 24516"/>
                <a:gd name="connsiteY13" fmla="*/ 5750 h 31203"/>
                <a:gd name="connsiteX14" fmla="*/ 14064 w 24516"/>
                <a:gd name="connsiteY14" fmla="*/ 4770 h 31203"/>
                <a:gd name="connsiteX15" fmla="*/ 8024 w 24516"/>
                <a:gd name="connsiteY15" fmla="*/ 6998 h 31203"/>
                <a:gd name="connsiteX16" fmla="*/ 5483 w 24516"/>
                <a:gd name="connsiteY16" fmla="*/ 15446 h 31203"/>
                <a:gd name="connsiteX17" fmla="*/ 5483 w 24516"/>
                <a:gd name="connsiteY17" fmla="*/ 33120 h 31203"/>
                <a:gd name="connsiteX18" fmla="*/ 0 w 24516"/>
                <a:gd name="connsiteY18" fmla="*/ 33120 h 31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4516" h="31203">
                  <a:moveTo>
                    <a:pt x="0" y="33075"/>
                  </a:moveTo>
                  <a:lnTo>
                    <a:pt x="0" y="736"/>
                  </a:lnTo>
                  <a:lnTo>
                    <a:pt x="4926" y="736"/>
                  </a:lnTo>
                  <a:lnTo>
                    <a:pt x="4926" y="5327"/>
                  </a:lnTo>
                  <a:cubicBezTo>
                    <a:pt x="7310" y="1783"/>
                    <a:pt x="10743" y="0"/>
                    <a:pt x="15223" y="0"/>
                  </a:cubicBezTo>
                  <a:cubicBezTo>
                    <a:pt x="17162" y="0"/>
                    <a:pt x="18967" y="357"/>
                    <a:pt x="20594" y="1048"/>
                  </a:cubicBezTo>
                  <a:cubicBezTo>
                    <a:pt x="22221" y="1738"/>
                    <a:pt x="23447" y="2675"/>
                    <a:pt x="24272" y="3811"/>
                  </a:cubicBezTo>
                  <a:cubicBezTo>
                    <a:pt x="25074" y="4948"/>
                    <a:pt x="25653" y="6308"/>
                    <a:pt x="25988" y="7868"/>
                  </a:cubicBezTo>
                  <a:cubicBezTo>
                    <a:pt x="26188" y="8893"/>
                    <a:pt x="26300" y="10654"/>
                    <a:pt x="26300" y="13195"/>
                  </a:cubicBezTo>
                  <a:lnTo>
                    <a:pt x="26300" y="33098"/>
                  </a:lnTo>
                  <a:lnTo>
                    <a:pt x="20817" y="33098"/>
                  </a:lnTo>
                  <a:lnTo>
                    <a:pt x="20817" y="13417"/>
                  </a:lnTo>
                  <a:cubicBezTo>
                    <a:pt x="20817" y="11189"/>
                    <a:pt x="20594" y="9517"/>
                    <a:pt x="20171" y="8403"/>
                  </a:cubicBezTo>
                  <a:cubicBezTo>
                    <a:pt x="19747" y="7288"/>
                    <a:pt x="18989" y="6419"/>
                    <a:pt x="17897" y="5750"/>
                  </a:cubicBezTo>
                  <a:cubicBezTo>
                    <a:pt x="16805" y="5082"/>
                    <a:pt x="15535" y="4770"/>
                    <a:pt x="14064" y="4770"/>
                  </a:cubicBezTo>
                  <a:cubicBezTo>
                    <a:pt x="11723" y="4770"/>
                    <a:pt x="9718" y="5505"/>
                    <a:pt x="8024" y="6998"/>
                  </a:cubicBezTo>
                  <a:cubicBezTo>
                    <a:pt x="6330" y="8492"/>
                    <a:pt x="5483" y="11300"/>
                    <a:pt x="5483" y="15446"/>
                  </a:cubicBezTo>
                  <a:lnTo>
                    <a:pt x="5483" y="33120"/>
                  </a:lnTo>
                  <a:lnTo>
                    <a:pt x="0" y="331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5" name="자유형: 도형 17"/>
            <p:cNvSpPr/>
            <p:nvPr/>
          </p:nvSpPr>
          <p:spPr>
            <a:xfrm>
              <a:off x="9214068" y="6621807"/>
              <a:ext cx="28974" cy="33432"/>
            </a:xfrm>
            <a:custGeom>
              <a:avLst/>
              <a:gdLst>
                <a:gd name="connsiteX0" fmla="*/ 23960 w 28974"/>
                <a:gd name="connsiteY0" fmla="*/ 22667 h 33432"/>
                <a:gd name="connsiteX1" fmla="*/ 29621 w 28974"/>
                <a:gd name="connsiteY1" fmla="*/ 23358 h 33432"/>
                <a:gd name="connsiteX2" fmla="*/ 24650 w 28974"/>
                <a:gd name="connsiteY2" fmla="*/ 31070 h 33432"/>
                <a:gd name="connsiteX3" fmla="*/ 15401 w 28974"/>
                <a:gd name="connsiteY3" fmla="*/ 33811 h 33432"/>
                <a:gd name="connsiteX4" fmla="*/ 4146 w 28974"/>
                <a:gd name="connsiteY4" fmla="*/ 29443 h 33432"/>
                <a:gd name="connsiteX5" fmla="*/ 0 w 28974"/>
                <a:gd name="connsiteY5" fmla="*/ 17184 h 33432"/>
                <a:gd name="connsiteX6" fmla="*/ 4212 w 28974"/>
                <a:gd name="connsiteY6" fmla="*/ 4502 h 33432"/>
                <a:gd name="connsiteX7" fmla="*/ 15111 w 28974"/>
                <a:gd name="connsiteY7" fmla="*/ 0 h 33432"/>
                <a:gd name="connsiteX8" fmla="*/ 25720 w 28974"/>
                <a:gd name="connsiteY8" fmla="*/ 4413 h 33432"/>
                <a:gd name="connsiteX9" fmla="*/ 29844 w 28974"/>
                <a:gd name="connsiteY9" fmla="*/ 16850 h 33432"/>
                <a:gd name="connsiteX10" fmla="*/ 29821 w 28974"/>
                <a:gd name="connsiteY10" fmla="*/ 18321 h 33432"/>
                <a:gd name="connsiteX11" fmla="*/ 5683 w 28974"/>
                <a:gd name="connsiteY11" fmla="*/ 18321 h 33432"/>
                <a:gd name="connsiteX12" fmla="*/ 8692 w 28974"/>
                <a:gd name="connsiteY12" fmla="*/ 26478 h 33432"/>
                <a:gd name="connsiteX13" fmla="*/ 15446 w 28974"/>
                <a:gd name="connsiteY13" fmla="*/ 29309 h 33432"/>
                <a:gd name="connsiteX14" fmla="*/ 20594 w 28974"/>
                <a:gd name="connsiteY14" fmla="*/ 27726 h 33432"/>
                <a:gd name="connsiteX15" fmla="*/ 23960 w 28974"/>
                <a:gd name="connsiteY15" fmla="*/ 22667 h 33432"/>
                <a:gd name="connsiteX16" fmla="*/ 5951 w 28974"/>
                <a:gd name="connsiteY16" fmla="*/ 13796 h 33432"/>
                <a:gd name="connsiteX17" fmla="*/ 24004 w 28974"/>
                <a:gd name="connsiteY17" fmla="*/ 13796 h 33432"/>
                <a:gd name="connsiteX18" fmla="*/ 21931 w 28974"/>
                <a:gd name="connsiteY18" fmla="*/ 7667 h 33432"/>
                <a:gd name="connsiteX19" fmla="*/ 15134 w 28974"/>
                <a:gd name="connsiteY19" fmla="*/ 4502 h 33432"/>
                <a:gd name="connsiteX20" fmla="*/ 8781 w 28974"/>
                <a:gd name="connsiteY20" fmla="*/ 7021 h 33432"/>
                <a:gd name="connsiteX21" fmla="*/ 5951 w 28974"/>
                <a:gd name="connsiteY21" fmla="*/ 13796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974" h="33432">
                  <a:moveTo>
                    <a:pt x="23960" y="22667"/>
                  </a:moveTo>
                  <a:lnTo>
                    <a:pt x="29621" y="23358"/>
                  </a:lnTo>
                  <a:cubicBezTo>
                    <a:pt x="28729" y="26679"/>
                    <a:pt x="27080" y="29242"/>
                    <a:pt x="24650" y="31070"/>
                  </a:cubicBezTo>
                  <a:cubicBezTo>
                    <a:pt x="22243" y="32897"/>
                    <a:pt x="19145" y="33811"/>
                    <a:pt x="15401" y="33811"/>
                  </a:cubicBezTo>
                  <a:cubicBezTo>
                    <a:pt x="10676" y="33811"/>
                    <a:pt x="6909" y="32362"/>
                    <a:pt x="4146" y="29443"/>
                  </a:cubicBezTo>
                  <a:cubicBezTo>
                    <a:pt x="1382" y="26523"/>
                    <a:pt x="0" y="22444"/>
                    <a:pt x="0" y="17184"/>
                  </a:cubicBezTo>
                  <a:cubicBezTo>
                    <a:pt x="0" y="11746"/>
                    <a:pt x="1404" y="7511"/>
                    <a:pt x="4212" y="4502"/>
                  </a:cubicBezTo>
                  <a:cubicBezTo>
                    <a:pt x="7021" y="1493"/>
                    <a:pt x="10654" y="0"/>
                    <a:pt x="15111" y="0"/>
                  </a:cubicBezTo>
                  <a:cubicBezTo>
                    <a:pt x="19435" y="0"/>
                    <a:pt x="22979" y="1471"/>
                    <a:pt x="25720" y="4413"/>
                  </a:cubicBezTo>
                  <a:cubicBezTo>
                    <a:pt x="28462" y="7355"/>
                    <a:pt x="29844" y="11501"/>
                    <a:pt x="29844" y="16850"/>
                  </a:cubicBezTo>
                  <a:cubicBezTo>
                    <a:pt x="29844" y="17184"/>
                    <a:pt x="29821" y="17652"/>
                    <a:pt x="29821" y="18321"/>
                  </a:cubicBezTo>
                  <a:lnTo>
                    <a:pt x="5683" y="18321"/>
                  </a:lnTo>
                  <a:cubicBezTo>
                    <a:pt x="5884" y="21865"/>
                    <a:pt x="6887" y="24606"/>
                    <a:pt x="8692" y="26478"/>
                  </a:cubicBezTo>
                  <a:cubicBezTo>
                    <a:pt x="10498" y="28373"/>
                    <a:pt x="12749" y="29309"/>
                    <a:pt x="15446" y="29309"/>
                  </a:cubicBezTo>
                  <a:cubicBezTo>
                    <a:pt x="17451" y="29309"/>
                    <a:pt x="19168" y="28774"/>
                    <a:pt x="20594" y="27726"/>
                  </a:cubicBezTo>
                  <a:cubicBezTo>
                    <a:pt x="21998" y="26657"/>
                    <a:pt x="23113" y="24985"/>
                    <a:pt x="23960" y="22667"/>
                  </a:cubicBezTo>
                  <a:close/>
                  <a:moveTo>
                    <a:pt x="5951" y="13796"/>
                  </a:moveTo>
                  <a:lnTo>
                    <a:pt x="24004" y="13796"/>
                  </a:lnTo>
                  <a:cubicBezTo>
                    <a:pt x="23759" y="11077"/>
                    <a:pt x="23068" y="9027"/>
                    <a:pt x="21931" y="7667"/>
                  </a:cubicBezTo>
                  <a:cubicBezTo>
                    <a:pt x="20193" y="5550"/>
                    <a:pt x="17920" y="4502"/>
                    <a:pt x="15134" y="4502"/>
                  </a:cubicBezTo>
                  <a:cubicBezTo>
                    <a:pt x="12615" y="4502"/>
                    <a:pt x="10498" y="5349"/>
                    <a:pt x="8781" y="7021"/>
                  </a:cubicBezTo>
                  <a:cubicBezTo>
                    <a:pt x="7088" y="8715"/>
                    <a:pt x="6129" y="10966"/>
                    <a:pt x="5951" y="13796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6" name="자유형: 도형 18"/>
            <p:cNvSpPr/>
            <p:nvPr/>
          </p:nvSpPr>
          <p:spPr>
            <a:xfrm>
              <a:off x="9248369" y="6621807"/>
              <a:ext cx="26746" cy="33432"/>
            </a:xfrm>
            <a:custGeom>
              <a:avLst/>
              <a:gdLst>
                <a:gd name="connsiteX0" fmla="*/ 0 w 26745"/>
                <a:gd name="connsiteY0" fmla="*/ 23425 h 33432"/>
                <a:gd name="connsiteX1" fmla="*/ 5416 w 26745"/>
                <a:gd name="connsiteY1" fmla="*/ 22578 h 33432"/>
                <a:gd name="connsiteX2" fmla="*/ 7957 w 26745"/>
                <a:gd name="connsiteY2" fmla="*/ 27570 h 33432"/>
                <a:gd name="connsiteX3" fmla="*/ 13796 w 26745"/>
                <a:gd name="connsiteY3" fmla="*/ 29309 h 33432"/>
                <a:gd name="connsiteX4" fmla="*/ 19391 w 26745"/>
                <a:gd name="connsiteY4" fmla="*/ 27771 h 33432"/>
                <a:gd name="connsiteX5" fmla="*/ 21218 w 26745"/>
                <a:gd name="connsiteY5" fmla="*/ 24160 h 33432"/>
                <a:gd name="connsiteX6" fmla="*/ 19591 w 26745"/>
                <a:gd name="connsiteY6" fmla="*/ 21241 h 33432"/>
                <a:gd name="connsiteX7" fmla="*/ 13997 w 26745"/>
                <a:gd name="connsiteY7" fmla="*/ 19368 h 33432"/>
                <a:gd name="connsiteX8" fmla="*/ 5639 w 26745"/>
                <a:gd name="connsiteY8" fmla="*/ 16738 h 33432"/>
                <a:gd name="connsiteX9" fmla="*/ 2095 w 26745"/>
                <a:gd name="connsiteY9" fmla="*/ 13663 h 33432"/>
                <a:gd name="connsiteX10" fmla="*/ 892 w 26745"/>
                <a:gd name="connsiteY10" fmla="*/ 9316 h 33432"/>
                <a:gd name="connsiteX11" fmla="*/ 1872 w 26745"/>
                <a:gd name="connsiteY11" fmla="*/ 5305 h 33432"/>
                <a:gd name="connsiteX12" fmla="*/ 4569 w 26745"/>
                <a:gd name="connsiteY12" fmla="*/ 2251 h 33432"/>
                <a:gd name="connsiteX13" fmla="*/ 8046 w 26745"/>
                <a:gd name="connsiteY13" fmla="*/ 646 h 33432"/>
                <a:gd name="connsiteX14" fmla="*/ 12793 w 26745"/>
                <a:gd name="connsiteY14" fmla="*/ 0 h 33432"/>
                <a:gd name="connsiteX15" fmla="*/ 19480 w 26745"/>
                <a:gd name="connsiteY15" fmla="*/ 1092 h 33432"/>
                <a:gd name="connsiteX16" fmla="*/ 23737 w 26745"/>
                <a:gd name="connsiteY16" fmla="*/ 4056 h 33432"/>
                <a:gd name="connsiteX17" fmla="*/ 25631 w 26745"/>
                <a:gd name="connsiteY17" fmla="*/ 9071 h 33432"/>
                <a:gd name="connsiteX18" fmla="*/ 20282 w 26745"/>
                <a:gd name="connsiteY18" fmla="*/ 9807 h 33432"/>
                <a:gd name="connsiteX19" fmla="*/ 18165 w 26745"/>
                <a:gd name="connsiteY19" fmla="*/ 5906 h 33432"/>
                <a:gd name="connsiteX20" fmla="*/ 13217 w 26745"/>
                <a:gd name="connsiteY20" fmla="*/ 4502 h 33432"/>
                <a:gd name="connsiteX21" fmla="*/ 7823 w 26745"/>
                <a:gd name="connsiteY21" fmla="*/ 5750 h 33432"/>
                <a:gd name="connsiteX22" fmla="*/ 6196 w 26745"/>
                <a:gd name="connsiteY22" fmla="*/ 8670 h 33432"/>
                <a:gd name="connsiteX23" fmla="*/ 6865 w 26745"/>
                <a:gd name="connsiteY23" fmla="*/ 10587 h 33432"/>
                <a:gd name="connsiteX24" fmla="*/ 8960 w 26745"/>
                <a:gd name="connsiteY24" fmla="*/ 12058 h 33432"/>
                <a:gd name="connsiteX25" fmla="*/ 13796 w 26745"/>
                <a:gd name="connsiteY25" fmla="*/ 13462 h 33432"/>
                <a:gd name="connsiteX26" fmla="*/ 21909 w 26745"/>
                <a:gd name="connsiteY26" fmla="*/ 16003 h 33432"/>
                <a:gd name="connsiteX27" fmla="*/ 25520 w 26745"/>
                <a:gd name="connsiteY27" fmla="*/ 18878 h 33432"/>
                <a:gd name="connsiteX28" fmla="*/ 26835 w 26745"/>
                <a:gd name="connsiteY28" fmla="*/ 23558 h 33432"/>
                <a:gd name="connsiteX29" fmla="*/ 25230 w 26745"/>
                <a:gd name="connsiteY29" fmla="*/ 28729 h 33432"/>
                <a:gd name="connsiteX30" fmla="*/ 20616 w 26745"/>
                <a:gd name="connsiteY30" fmla="*/ 32474 h 33432"/>
                <a:gd name="connsiteX31" fmla="*/ 13796 w 26745"/>
                <a:gd name="connsiteY31" fmla="*/ 33789 h 33432"/>
                <a:gd name="connsiteX32" fmla="*/ 4190 w 26745"/>
                <a:gd name="connsiteY32" fmla="*/ 31181 h 33432"/>
                <a:gd name="connsiteX33" fmla="*/ 0 w 26745"/>
                <a:gd name="connsiteY33" fmla="*/ 23425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6745" h="33432">
                  <a:moveTo>
                    <a:pt x="0" y="23425"/>
                  </a:moveTo>
                  <a:lnTo>
                    <a:pt x="5416" y="22578"/>
                  </a:lnTo>
                  <a:cubicBezTo>
                    <a:pt x="5728" y="24762"/>
                    <a:pt x="6575" y="26411"/>
                    <a:pt x="7957" y="27570"/>
                  </a:cubicBezTo>
                  <a:cubicBezTo>
                    <a:pt x="9339" y="28729"/>
                    <a:pt x="11300" y="29309"/>
                    <a:pt x="13796" y="29309"/>
                  </a:cubicBezTo>
                  <a:cubicBezTo>
                    <a:pt x="16315" y="29309"/>
                    <a:pt x="18187" y="28796"/>
                    <a:pt x="19391" y="27771"/>
                  </a:cubicBezTo>
                  <a:cubicBezTo>
                    <a:pt x="20616" y="26746"/>
                    <a:pt x="21218" y="25542"/>
                    <a:pt x="21218" y="24160"/>
                  </a:cubicBezTo>
                  <a:cubicBezTo>
                    <a:pt x="21218" y="22912"/>
                    <a:pt x="20683" y="21954"/>
                    <a:pt x="19591" y="21241"/>
                  </a:cubicBezTo>
                  <a:cubicBezTo>
                    <a:pt x="18833" y="20750"/>
                    <a:pt x="16961" y="20126"/>
                    <a:pt x="13997" y="19368"/>
                  </a:cubicBezTo>
                  <a:cubicBezTo>
                    <a:pt x="9985" y="18365"/>
                    <a:pt x="7199" y="17474"/>
                    <a:pt x="5639" y="16738"/>
                  </a:cubicBezTo>
                  <a:cubicBezTo>
                    <a:pt x="4079" y="16003"/>
                    <a:pt x="2897" y="14978"/>
                    <a:pt x="2095" y="13663"/>
                  </a:cubicBezTo>
                  <a:cubicBezTo>
                    <a:pt x="1293" y="12348"/>
                    <a:pt x="892" y="10899"/>
                    <a:pt x="892" y="9316"/>
                  </a:cubicBezTo>
                  <a:cubicBezTo>
                    <a:pt x="892" y="7868"/>
                    <a:pt x="1226" y="6530"/>
                    <a:pt x="1872" y="5305"/>
                  </a:cubicBezTo>
                  <a:cubicBezTo>
                    <a:pt x="2541" y="4079"/>
                    <a:pt x="3432" y="3053"/>
                    <a:pt x="4569" y="2251"/>
                  </a:cubicBezTo>
                  <a:cubicBezTo>
                    <a:pt x="5416" y="1627"/>
                    <a:pt x="6575" y="1092"/>
                    <a:pt x="8046" y="646"/>
                  </a:cubicBezTo>
                  <a:cubicBezTo>
                    <a:pt x="9517" y="201"/>
                    <a:pt x="11099" y="0"/>
                    <a:pt x="12793" y="0"/>
                  </a:cubicBezTo>
                  <a:cubicBezTo>
                    <a:pt x="15334" y="0"/>
                    <a:pt x="17563" y="357"/>
                    <a:pt x="19480" y="1092"/>
                  </a:cubicBezTo>
                  <a:cubicBezTo>
                    <a:pt x="21396" y="1828"/>
                    <a:pt x="22823" y="2808"/>
                    <a:pt x="23737" y="4056"/>
                  </a:cubicBezTo>
                  <a:cubicBezTo>
                    <a:pt x="24650" y="5305"/>
                    <a:pt x="25275" y="6976"/>
                    <a:pt x="25631" y="9071"/>
                  </a:cubicBezTo>
                  <a:lnTo>
                    <a:pt x="20282" y="9807"/>
                  </a:lnTo>
                  <a:cubicBezTo>
                    <a:pt x="20037" y="8135"/>
                    <a:pt x="19324" y="6842"/>
                    <a:pt x="18165" y="5906"/>
                  </a:cubicBezTo>
                  <a:cubicBezTo>
                    <a:pt x="17006" y="4970"/>
                    <a:pt x="15356" y="4502"/>
                    <a:pt x="13217" y="4502"/>
                  </a:cubicBezTo>
                  <a:cubicBezTo>
                    <a:pt x="10698" y="4502"/>
                    <a:pt x="8893" y="4926"/>
                    <a:pt x="7823" y="5750"/>
                  </a:cubicBezTo>
                  <a:cubicBezTo>
                    <a:pt x="6753" y="6575"/>
                    <a:pt x="6196" y="7556"/>
                    <a:pt x="6196" y="8670"/>
                  </a:cubicBezTo>
                  <a:cubicBezTo>
                    <a:pt x="6196" y="9383"/>
                    <a:pt x="6419" y="10030"/>
                    <a:pt x="6865" y="10587"/>
                  </a:cubicBezTo>
                  <a:cubicBezTo>
                    <a:pt x="7310" y="11189"/>
                    <a:pt x="8024" y="11657"/>
                    <a:pt x="8960" y="12058"/>
                  </a:cubicBezTo>
                  <a:cubicBezTo>
                    <a:pt x="9517" y="12258"/>
                    <a:pt x="11122" y="12726"/>
                    <a:pt x="13796" y="13462"/>
                  </a:cubicBezTo>
                  <a:cubicBezTo>
                    <a:pt x="17674" y="14510"/>
                    <a:pt x="20371" y="15356"/>
                    <a:pt x="21909" y="16003"/>
                  </a:cubicBezTo>
                  <a:cubicBezTo>
                    <a:pt x="23447" y="16671"/>
                    <a:pt x="24650" y="17630"/>
                    <a:pt x="25520" y="18878"/>
                  </a:cubicBezTo>
                  <a:cubicBezTo>
                    <a:pt x="26389" y="20126"/>
                    <a:pt x="26835" y="21709"/>
                    <a:pt x="26835" y="23558"/>
                  </a:cubicBezTo>
                  <a:cubicBezTo>
                    <a:pt x="26835" y="25386"/>
                    <a:pt x="26300" y="27102"/>
                    <a:pt x="25230" y="28729"/>
                  </a:cubicBezTo>
                  <a:cubicBezTo>
                    <a:pt x="24160" y="30356"/>
                    <a:pt x="22622" y="31604"/>
                    <a:pt x="20616" y="32474"/>
                  </a:cubicBezTo>
                  <a:cubicBezTo>
                    <a:pt x="18610" y="33365"/>
                    <a:pt x="16337" y="33789"/>
                    <a:pt x="13796" y="33789"/>
                  </a:cubicBezTo>
                  <a:cubicBezTo>
                    <a:pt x="9584" y="33789"/>
                    <a:pt x="6397" y="32919"/>
                    <a:pt x="4190" y="31181"/>
                  </a:cubicBezTo>
                  <a:cubicBezTo>
                    <a:pt x="2028" y="29443"/>
                    <a:pt x="624" y="26857"/>
                    <a:pt x="0" y="23425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7" name="자유형: 도형 19"/>
            <p:cNvSpPr/>
            <p:nvPr/>
          </p:nvSpPr>
          <p:spPr>
            <a:xfrm>
              <a:off x="9279572" y="6621807"/>
              <a:ext cx="26746" cy="33432"/>
            </a:xfrm>
            <a:custGeom>
              <a:avLst/>
              <a:gdLst>
                <a:gd name="connsiteX0" fmla="*/ 0 w 26745"/>
                <a:gd name="connsiteY0" fmla="*/ 23425 h 33432"/>
                <a:gd name="connsiteX1" fmla="*/ 5416 w 26745"/>
                <a:gd name="connsiteY1" fmla="*/ 22578 h 33432"/>
                <a:gd name="connsiteX2" fmla="*/ 7957 w 26745"/>
                <a:gd name="connsiteY2" fmla="*/ 27570 h 33432"/>
                <a:gd name="connsiteX3" fmla="*/ 13796 w 26745"/>
                <a:gd name="connsiteY3" fmla="*/ 29309 h 33432"/>
                <a:gd name="connsiteX4" fmla="*/ 19391 w 26745"/>
                <a:gd name="connsiteY4" fmla="*/ 27771 h 33432"/>
                <a:gd name="connsiteX5" fmla="*/ 21218 w 26745"/>
                <a:gd name="connsiteY5" fmla="*/ 24160 h 33432"/>
                <a:gd name="connsiteX6" fmla="*/ 19613 w 26745"/>
                <a:gd name="connsiteY6" fmla="*/ 21241 h 33432"/>
                <a:gd name="connsiteX7" fmla="*/ 14019 w 26745"/>
                <a:gd name="connsiteY7" fmla="*/ 19368 h 33432"/>
                <a:gd name="connsiteX8" fmla="*/ 5661 w 26745"/>
                <a:gd name="connsiteY8" fmla="*/ 16738 h 33432"/>
                <a:gd name="connsiteX9" fmla="*/ 2117 w 26745"/>
                <a:gd name="connsiteY9" fmla="*/ 13663 h 33432"/>
                <a:gd name="connsiteX10" fmla="*/ 914 w 26745"/>
                <a:gd name="connsiteY10" fmla="*/ 9316 h 33432"/>
                <a:gd name="connsiteX11" fmla="*/ 1894 w 26745"/>
                <a:gd name="connsiteY11" fmla="*/ 5305 h 33432"/>
                <a:gd name="connsiteX12" fmla="*/ 4591 w 26745"/>
                <a:gd name="connsiteY12" fmla="*/ 2251 h 33432"/>
                <a:gd name="connsiteX13" fmla="*/ 8091 w 26745"/>
                <a:gd name="connsiteY13" fmla="*/ 646 h 33432"/>
                <a:gd name="connsiteX14" fmla="*/ 12838 w 26745"/>
                <a:gd name="connsiteY14" fmla="*/ 0 h 33432"/>
                <a:gd name="connsiteX15" fmla="*/ 19524 w 26745"/>
                <a:gd name="connsiteY15" fmla="*/ 1092 h 33432"/>
                <a:gd name="connsiteX16" fmla="*/ 23781 w 26745"/>
                <a:gd name="connsiteY16" fmla="*/ 4056 h 33432"/>
                <a:gd name="connsiteX17" fmla="*/ 25676 w 26745"/>
                <a:gd name="connsiteY17" fmla="*/ 9071 h 33432"/>
                <a:gd name="connsiteX18" fmla="*/ 20304 w 26745"/>
                <a:gd name="connsiteY18" fmla="*/ 9807 h 33432"/>
                <a:gd name="connsiteX19" fmla="*/ 18187 w 26745"/>
                <a:gd name="connsiteY19" fmla="*/ 5906 h 33432"/>
                <a:gd name="connsiteX20" fmla="*/ 13239 w 26745"/>
                <a:gd name="connsiteY20" fmla="*/ 4502 h 33432"/>
                <a:gd name="connsiteX21" fmla="*/ 7845 w 26745"/>
                <a:gd name="connsiteY21" fmla="*/ 5750 h 33432"/>
                <a:gd name="connsiteX22" fmla="*/ 6241 w 26745"/>
                <a:gd name="connsiteY22" fmla="*/ 8670 h 33432"/>
                <a:gd name="connsiteX23" fmla="*/ 6909 w 26745"/>
                <a:gd name="connsiteY23" fmla="*/ 10587 h 33432"/>
                <a:gd name="connsiteX24" fmla="*/ 9004 w 26745"/>
                <a:gd name="connsiteY24" fmla="*/ 12058 h 33432"/>
                <a:gd name="connsiteX25" fmla="*/ 13841 w 26745"/>
                <a:gd name="connsiteY25" fmla="*/ 13462 h 33432"/>
                <a:gd name="connsiteX26" fmla="*/ 21954 w 26745"/>
                <a:gd name="connsiteY26" fmla="*/ 16003 h 33432"/>
                <a:gd name="connsiteX27" fmla="*/ 25564 w 26745"/>
                <a:gd name="connsiteY27" fmla="*/ 18878 h 33432"/>
                <a:gd name="connsiteX28" fmla="*/ 26879 w 26745"/>
                <a:gd name="connsiteY28" fmla="*/ 23558 h 33432"/>
                <a:gd name="connsiteX29" fmla="*/ 25275 w 26745"/>
                <a:gd name="connsiteY29" fmla="*/ 28729 h 33432"/>
                <a:gd name="connsiteX30" fmla="*/ 20661 w 26745"/>
                <a:gd name="connsiteY30" fmla="*/ 32474 h 33432"/>
                <a:gd name="connsiteX31" fmla="*/ 13841 w 26745"/>
                <a:gd name="connsiteY31" fmla="*/ 33789 h 33432"/>
                <a:gd name="connsiteX32" fmla="*/ 4235 w 26745"/>
                <a:gd name="connsiteY32" fmla="*/ 31181 h 33432"/>
                <a:gd name="connsiteX33" fmla="*/ 0 w 26745"/>
                <a:gd name="connsiteY33" fmla="*/ 23425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6745" h="33432">
                  <a:moveTo>
                    <a:pt x="0" y="23425"/>
                  </a:moveTo>
                  <a:lnTo>
                    <a:pt x="5416" y="22578"/>
                  </a:lnTo>
                  <a:cubicBezTo>
                    <a:pt x="5728" y="24762"/>
                    <a:pt x="6575" y="26411"/>
                    <a:pt x="7957" y="27570"/>
                  </a:cubicBezTo>
                  <a:cubicBezTo>
                    <a:pt x="9339" y="28729"/>
                    <a:pt x="11300" y="29309"/>
                    <a:pt x="13796" y="29309"/>
                  </a:cubicBezTo>
                  <a:cubicBezTo>
                    <a:pt x="16315" y="29309"/>
                    <a:pt x="18187" y="28796"/>
                    <a:pt x="19391" y="27771"/>
                  </a:cubicBezTo>
                  <a:cubicBezTo>
                    <a:pt x="20616" y="26746"/>
                    <a:pt x="21218" y="25542"/>
                    <a:pt x="21218" y="24160"/>
                  </a:cubicBezTo>
                  <a:cubicBezTo>
                    <a:pt x="21218" y="22912"/>
                    <a:pt x="20683" y="21954"/>
                    <a:pt x="19613" y="21241"/>
                  </a:cubicBezTo>
                  <a:cubicBezTo>
                    <a:pt x="18856" y="20750"/>
                    <a:pt x="16983" y="20126"/>
                    <a:pt x="14019" y="19368"/>
                  </a:cubicBezTo>
                  <a:cubicBezTo>
                    <a:pt x="10007" y="18365"/>
                    <a:pt x="7221" y="17474"/>
                    <a:pt x="5661" y="16738"/>
                  </a:cubicBezTo>
                  <a:cubicBezTo>
                    <a:pt x="4101" y="16003"/>
                    <a:pt x="2920" y="14978"/>
                    <a:pt x="2117" y="13663"/>
                  </a:cubicBezTo>
                  <a:cubicBezTo>
                    <a:pt x="1315" y="12348"/>
                    <a:pt x="914" y="10899"/>
                    <a:pt x="914" y="9316"/>
                  </a:cubicBezTo>
                  <a:cubicBezTo>
                    <a:pt x="914" y="7868"/>
                    <a:pt x="1248" y="6530"/>
                    <a:pt x="1894" y="5305"/>
                  </a:cubicBezTo>
                  <a:cubicBezTo>
                    <a:pt x="2563" y="4079"/>
                    <a:pt x="3455" y="3053"/>
                    <a:pt x="4591" y="2251"/>
                  </a:cubicBezTo>
                  <a:cubicBezTo>
                    <a:pt x="5438" y="1627"/>
                    <a:pt x="6597" y="1092"/>
                    <a:pt x="8091" y="646"/>
                  </a:cubicBezTo>
                  <a:cubicBezTo>
                    <a:pt x="9562" y="201"/>
                    <a:pt x="11144" y="0"/>
                    <a:pt x="12838" y="0"/>
                  </a:cubicBezTo>
                  <a:cubicBezTo>
                    <a:pt x="15379" y="0"/>
                    <a:pt x="17607" y="357"/>
                    <a:pt x="19524" y="1092"/>
                  </a:cubicBezTo>
                  <a:cubicBezTo>
                    <a:pt x="21441" y="1828"/>
                    <a:pt x="22867" y="2808"/>
                    <a:pt x="23781" y="4056"/>
                  </a:cubicBezTo>
                  <a:cubicBezTo>
                    <a:pt x="24695" y="5305"/>
                    <a:pt x="25319" y="6976"/>
                    <a:pt x="25676" y="9071"/>
                  </a:cubicBezTo>
                  <a:lnTo>
                    <a:pt x="20304" y="9807"/>
                  </a:lnTo>
                  <a:cubicBezTo>
                    <a:pt x="20059" y="8135"/>
                    <a:pt x="19368" y="6842"/>
                    <a:pt x="18187" y="5906"/>
                  </a:cubicBezTo>
                  <a:cubicBezTo>
                    <a:pt x="17028" y="4970"/>
                    <a:pt x="15379" y="4502"/>
                    <a:pt x="13239" y="4502"/>
                  </a:cubicBezTo>
                  <a:cubicBezTo>
                    <a:pt x="10721" y="4502"/>
                    <a:pt x="8915" y="4926"/>
                    <a:pt x="7845" y="5750"/>
                  </a:cubicBezTo>
                  <a:cubicBezTo>
                    <a:pt x="6776" y="6575"/>
                    <a:pt x="6241" y="7556"/>
                    <a:pt x="6241" y="8670"/>
                  </a:cubicBezTo>
                  <a:cubicBezTo>
                    <a:pt x="6241" y="9383"/>
                    <a:pt x="6463" y="10030"/>
                    <a:pt x="6909" y="10587"/>
                  </a:cubicBezTo>
                  <a:cubicBezTo>
                    <a:pt x="7355" y="11189"/>
                    <a:pt x="8046" y="11657"/>
                    <a:pt x="9004" y="12058"/>
                  </a:cubicBezTo>
                  <a:cubicBezTo>
                    <a:pt x="9562" y="12258"/>
                    <a:pt x="11166" y="12726"/>
                    <a:pt x="13841" y="13462"/>
                  </a:cubicBezTo>
                  <a:cubicBezTo>
                    <a:pt x="17719" y="14510"/>
                    <a:pt x="20438" y="15356"/>
                    <a:pt x="21954" y="16003"/>
                  </a:cubicBezTo>
                  <a:cubicBezTo>
                    <a:pt x="23492" y="16671"/>
                    <a:pt x="24695" y="17630"/>
                    <a:pt x="25564" y="18878"/>
                  </a:cubicBezTo>
                  <a:cubicBezTo>
                    <a:pt x="26434" y="20126"/>
                    <a:pt x="26879" y="21709"/>
                    <a:pt x="26879" y="23558"/>
                  </a:cubicBezTo>
                  <a:cubicBezTo>
                    <a:pt x="26879" y="25386"/>
                    <a:pt x="26344" y="27102"/>
                    <a:pt x="25275" y="28729"/>
                  </a:cubicBezTo>
                  <a:cubicBezTo>
                    <a:pt x="24205" y="30356"/>
                    <a:pt x="22667" y="31604"/>
                    <a:pt x="20661" y="32474"/>
                  </a:cubicBezTo>
                  <a:cubicBezTo>
                    <a:pt x="18655" y="33365"/>
                    <a:pt x="16382" y="33789"/>
                    <a:pt x="13841" y="33789"/>
                  </a:cubicBezTo>
                  <a:cubicBezTo>
                    <a:pt x="9628" y="33789"/>
                    <a:pt x="6441" y="32919"/>
                    <a:pt x="4235" y="31181"/>
                  </a:cubicBezTo>
                  <a:cubicBezTo>
                    <a:pt x="2006" y="29443"/>
                    <a:pt x="602" y="26857"/>
                    <a:pt x="0" y="23425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8" name="자유형: 도형 20"/>
            <p:cNvSpPr/>
            <p:nvPr/>
          </p:nvSpPr>
          <p:spPr>
            <a:xfrm>
              <a:off x="9328873" y="6609459"/>
              <a:ext cx="35661" cy="44576"/>
            </a:xfrm>
            <a:custGeom>
              <a:avLst/>
              <a:gdLst>
                <a:gd name="connsiteX0" fmla="*/ 26946 w 35660"/>
                <a:gd name="connsiteY0" fmla="*/ 40163 h 44576"/>
                <a:gd name="connsiteX1" fmla="*/ 21040 w 35660"/>
                <a:gd name="connsiteY1" fmla="*/ 44688 h 44576"/>
                <a:gd name="connsiteX2" fmla="*/ 14131 w 35660"/>
                <a:gd name="connsiteY2" fmla="*/ 46203 h 44576"/>
                <a:gd name="connsiteX3" fmla="*/ 3254 w 35660"/>
                <a:gd name="connsiteY3" fmla="*/ 41567 h 44576"/>
                <a:gd name="connsiteX4" fmla="*/ 0 w 35660"/>
                <a:gd name="connsiteY4" fmla="*/ 33120 h 44576"/>
                <a:gd name="connsiteX5" fmla="*/ 2675 w 35660"/>
                <a:gd name="connsiteY5" fmla="*/ 25631 h 44576"/>
                <a:gd name="connsiteX6" fmla="*/ 10631 w 35660"/>
                <a:gd name="connsiteY6" fmla="*/ 19770 h 44576"/>
                <a:gd name="connsiteX7" fmla="*/ 6620 w 35660"/>
                <a:gd name="connsiteY7" fmla="*/ 14131 h 44576"/>
                <a:gd name="connsiteX8" fmla="*/ 5617 w 35660"/>
                <a:gd name="connsiteY8" fmla="*/ 9963 h 44576"/>
                <a:gd name="connsiteX9" fmla="*/ 8781 w 35660"/>
                <a:gd name="connsiteY9" fmla="*/ 2964 h 44576"/>
                <a:gd name="connsiteX10" fmla="*/ 16716 w 35660"/>
                <a:gd name="connsiteY10" fmla="*/ 0 h 44576"/>
                <a:gd name="connsiteX11" fmla="*/ 24205 w 35660"/>
                <a:gd name="connsiteY11" fmla="*/ 2808 h 44576"/>
                <a:gd name="connsiteX12" fmla="*/ 27102 w 35660"/>
                <a:gd name="connsiteY12" fmla="*/ 9539 h 44576"/>
                <a:gd name="connsiteX13" fmla="*/ 18655 w 35660"/>
                <a:gd name="connsiteY13" fmla="*/ 20416 h 44576"/>
                <a:gd name="connsiteX14" fmla="*/ 26656 w 35660"/>
                <a:gd name="connsiteY14" fmla="*/ 30624 h 44576"/>
                <a:gd name="connsiteX15" fmla="*/ 28796 w 35660"/>
                <a:gd name="connsiteY15" fmla="*/ 24405 h 44576"/>
                <a:gd name="connsiteX16" fmla="*/ 34502 w 35660"/>
                <a:gd name="connsiteY16" fmla="*/ 25631 h 44576"/>
                <a:gd name="connsiteX17" fmla="*/ 30535 w 35660"/>
                <a:gd name="connsiteY17" fmla="*/ 35260 h 44576"/>
                <a:gd name="connsiteX18" fmla="*/ 37511 w 35660"/>
                <a:gd name="connsiteY18" fmla="*/ 42124 h 44576"/>
                <a:gd name="connsiteX19" fmla="*/ 33833 w 35660"/>
                <a:gd name="connsiteY19" fmla="*/ 46471 h 44576"/>
                <a:gd name="connsiteX20" fmla="*/ 26946 w 35660"/>
                <a:gd name="connsiteY20" fmla="*/ 40163 h 44576"/>
                <a:gd name="connsiteX21" fmla="*/ 23492 w 35660"/>
                <a:gd name="connsiteY21" fmla="*/ 35817 h 44576"/>
                <a:gd name="connsiteX22" fmla="*/ 13440 w 35660"/>
                <a:gd name="connsiteY22" fmla="*/ 23358 h 44576"/>
                <a:gd name="connsiteX23" fmla="*/ 7444 w 35660"/>
                <a:gd name="connsiteY23" fmla="*/ 28284 h 44576"/>
                <a:gd name="connsiteX24" fmla="*/ 5884 w 35660"/>
                <a:gd name="connsiteY24" fmla="*/ 32786 h 44576"/>
                <a:gd name="connsiteX25" fmla="*/ 8046 w 35660"/>
                <a:gd name="connsiteY25" fmla="*/ 38425 h 44576"/>
                <a:gd name="connsiteX26" fmla="*/ 14175 w 35660"/>
                <a:gd name="connsiteY26" fmla="*/ 41344 h 44576"/>
                <a:gd name="connsiteX27" fmla="*/ 19279 w 35660"/>
                <a:gd name="connsiteY27" fmla="*/ 39806 h 44576"/>
                <a:gd name="connsiteX28" fmla="*/ 23492 w 35660"/>
                <a:gd name="connsiteY28" fmla="*/ 35817 h 44576"/>
                <a:gd name="connsiteX29" fmla="*/ 15780 w 35660"/>
                <a:gd name="connsiteY29" fmla="*/ 16872 h 44576"/>
                <a:gd name="connsiteX30" fmla="*/ 20394 w 35660"/>
                <a:gd name="connsiteY30" fmla="*/ 13195 h 44576"/>
                <a:gd name="connsiteX31" fmla="*/ 21441 w 35660"/>
                <a:gd name="connsiteY31" fmla="*/ 9695 h 44576"/>
                <a:gd name="connsiteX32" fmla="*/ 19992 w 35660"/>
                <a:gd name="connsiteY32" fmla="*/ 5973 h 44576"/>
                <a:gd name="connsiteX33" fmla="*/ 16382 w 35660"/>
                <a:gd name="connsiteY33" fmla="*/ 4524 h 44576"/>
                <a:gd name="connsiteX34" fmla="*/ 12682 w 35660"/>
                <a:gd name="connsiteY34" fmla="*/ 5951 h 44576"/>
                <a:gd name="connsiteX35" fmla="*/ 11211 w 35660"/>
                <a:gd name="connsiteY35" fmla="*/ 9450 h 44576"/>
                <a:gd name="connsiteX36" fmla="*/ 11746 w 35660"/>
                <a:gd name="connsiteY36" fmla="*/ 11634 h 44576"/>
                <a:gd name="connsiteX37" fmla="*/ 13351 w 35660"/>
                <a:gd name="connsiteY37" fmla="*/ 14041 h 44576"/>
                <a:gd name="connsiteX38" fmla="*/ 15780 w 35660"/>
                <a:gd name="connsiteY38" fmla="*/ 16872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5660" h="44576">
                  <a:moveTo>
                    <a:pt x="26946" y="40163"/>
                  </a:moveTo>
                  <a:cubicBezTo>
                    <a:pt x="25141" y="42169"/>
                    <a:pt x="23180" y="43685"/>
                    <a:pt x="21040" y="44688"/>
                  </a:cubicBezTo>
                  <a:cubicBezTo>
                    <a:pt x="18900" y="45690"/>
                    <a:pt x="16605" y="46203"/>
                    <a:pt x="14131" y="46203"/>
                  </a:cubicBezTo>
                  <a:cubicBezTo>
                    <a:pt x="9562" y="46203"/>
                    <a:pt x="5929" y="44665"/>
                    <a:pt x="3254" y="41567"/>
                  </a:cubicBezTo>
                  <a:cubicBezTo>
                    <a:pt x="1070" y="39049"/>
                    <a:pt x="0" y="36240"/>
                    <a:pt x="0" y="33120"/>
                  </a:cubicBezTo>
                  <a:cubicBezTo>
                    <a:pt x="0" y="30356"/>
                    <a:pt x="892" y="27860"/>
                    <a:pt x="2675" y="25631"/>
                  </a:cubicBezTo>
                  <a:cubicBezTo>
                    <a:pt x="4458" y="23402"/>
                    <a:pt x="7110" y="21441"/>
                    <a:pt x="10631" y="19770"/>
                  </a:cubicBezTo>
                  <a:cubicBezTo>
                    <a:pt x="8625" y="17452"/>
                    <a:pt x="7288" y="15579"/>
                    <a:pt x="6620" y="14131"/>
                  </a:cubicBezTo>
                  <a:cubicBezTo>
                    <a:pt x="5951" y="12682"/>
                    <a:pt x="5617" y="11300"/>
                    <a:pt x="5617" y="9963"/>
                  </a:cubicBezTo>
                  <a:cubicBezTo>
                    <a:pt x="5617" y="7288"/>
                    <a:pt x="6664" y="4948"/>
                    <a:pt x="8781" y="2964"/>
                  </a:cubicBezTo>
                  <a:cubicBezTo>
                    <a:pt x="10877" y="981"/>
                    <a:pt x="13529" y="0"/>
                    <a:pt x="16716" y="0"/>
                  </a:cubicBezTo>
                  <a:cubicBezTo>
                    <a:pt x="19769" y="0"/>
                    <a:pt x="22266" y="936"/>
                    <a:pt x="24205" y="2808"/>
                  </a:cubicBezTo>
                  <a:cubicBezTo>
                    <a:pt x="26144" y="4680"/>
                    <a:pt x="27102" y="6909"/>
                    <a:pt x="27102" y="9539"/>
                  </a:cubicBezTo>
                  <a:cubicBezTo>
                    <a:pt x="27102" y="13774"/>
                    <a:pt x="24294" y="17407"/>
                    <a:pt x="18655" y="20416"/>
                  </a:cubicBezTo>
                  <a:lnTo>
                    <a:pt x="26656" y="30624"/>
                  </a:lnTo>
                  <a:cubicBezTo>
                    <a:pt x="27570" y="28841"/>
                    <a:pt x="28283" y="26768"/>
                    <a:pt x="28796" y="24405"/>
                  </a:cubicBezTo>
                  <a:lnTo>
                    <a:pt x="34502" y="25631"/>
                  </a:lnTo>
                  <a:cubicBezTo>
                    <a:pt x="33521" y="29532"/>
                    <a:pt x="32206" y="32741"/>
                    <a:pt x="30535" y="35260"/>
                  </a:cubicBezTo>
                  <a:cubicBezTo>
                    <a:pt x="32585" y="37979"/>
                    <a:pt x="34903" y="40275"/>
                    <a:pt x="37511" y="42124"/>
                  </a:cubicBezTo>
                  <a:lnTo>
                    <a:pt x="33833" y="46471"/>
                  </a:lnTo>
                  <a:cubicBezTo>
                    <a:pt x="31582" y="45044"/>
                    <a:pt x="29286" y="42927"/>
                    <a:pt x="26946" y="40163"/>
                  </a:cubicBezTo>
                  <a:close/>
                  <a:moveTo>
                    <a:pt x="23492" y="35817"/>
                  </a:moveTo>
                  <a:lnTo>
                    <a:pt x="13440" y="23358"/>
                  </a:lnTo>
                  <a:cubicBezTo>
                    <a:pt x="10475" y="25119"/>
                    <a:pt x="8469" y="26768"/>
                    <a:pt x="7444" y="28284"/>
                  </a:cubicBezTo>
                  <a:cubicBezTo>
                    <a:pt x="6419" y="29799"/>
                    <a:pt x="5884" y="31292"/>
                    <a:pt x="5884" y="32786"/>
                  </a:cubicBezTo>
                  <a:cubicBezTo>
                    <a:pt x="5884" y="34591"/>
                    <a:pt x="6597" y="36463"/>
                    <a:pt x="8046" y="38425"/>
                  </a:cubicBezTo>
                  <a:cubicBezTo>
                    <a:pt x="9495" y="40364"/>
                    <a:pt x="11523" y="41344"/>
                    <a:pt x="14175" y="41344"/>
                  </a:cubicBezTo>
                  <a:cubicBezTo>
                    <a:pt x="15824" y="41344"/>
                    <a:pt x="17518" y="40832"/>
                    <a:pt x="19279" y="39806"/>
                  </a:cubicBezTo>
                  <a:cubicBezTo>
                    <a:pt x="21040" y="38781"/>
                    <a:pt x="22444" y="37444"/>
                    <a:pt x="23492" y="35817"/>
                  </a:cubicBezTo>
                  <a:close/>
                  <a:moveTo>
                    <a:pt x="15780" y="16872"/>
                  </a:moveTo>
                  <a:cubicBezTo>
                    <a:pt x="18165" y="15468"/>
                    <a:pt x="19703" y="14242"/>
                    <a:pt x="20394" y="13195"/>
                  </a:cubicBezTo>
                  <a:cubicBezTo>
                    <a:pt x="21084" y="12147"/>
                    <a:pt x="21441" y="10966"/>
                    <a:pt x="21441" y="9695"/>
                  </a:cubicBezTo>
                  <a:cubicBezTo>
                    <a:pt x="21441" y="8180"/>
                    <a:pt x="20951" y="6932"/>
                    <a:pt x="19992" y="5973"/>
                  </a:cubicBezTo>
                  <a:cubicBezTo>
                    <a:pt x="19034" y="5015"/>
                    <a:pt x="17830" y="4524"/>
                    <a:pt x="16382" y="4524"/>
                  </a:cubicBezTo>
                  <a:cubicBezTo>
                    <a:pt x="14888" y="4524"/>
                    <a:pt x="13663" y="4993"/>
                    <a:pt x="12682" y="5951"/>
                  </a:cubicBezTo>
                  <a:cubicBezTo>
                    <a:pt x="11701" y="6909"/>
                    <a:pt x="11211" y="8068"/>
                    <a:pt x="11211" y="9450"/>
                  </a:cubicBezTo>
                  <a:cubicBezTo>
                    <a:pt x="11211" y="10141"/>
                    <a:pt x="11389" y="10854"/>
                    <a:pt x="11746" y="11634"/>
                  </a:cubicBezTo>
                  <a:cubicBezTo>
                    <a:pt x="12102" y="12392"/>
                    <a:pt x="12637" y="13195"/>
                    <a:pt x="13351" y="14041"/>
                  </a:cubicBezTo>
                  <a:lnTo>
                    <a:pt x="15780" y="168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9" name="자유형: 도형 21"/>
            <p:cNvSpPr/>
            <p:nvPr/>
          </p:nvSpPr>
          <p:spPr>
            <a:xfrm>
              <a:off x="9387914" y="6609482"/>
              <a:ext cx="33432" cy="44576"/>
            </a:xfrm>
            <a:custGeom>
              <a:avLst/>
              <a:gdLst>
                <a:gd name="connsiteX0" fmla="*/ 0 w 33431"/>
                <a:gd name="connsiteY0" fmla="*/ 31047 h 44576"/>
                <a:gd name="connsiteX1" fmla="*/ 5572 w 33431"/>
                <a:gd name="connsiteY1" fmla="*/ 30557 h 44576"/>
                <a:gd name="connsiteX2" fmla="*/ 7422 w 33431"/>
                <a:gd name="connsiteY2" fmla="*/ 36062 h 44576"/>
                <a:gd name="connsiteX3" fmla="*/ 11924 w 33431"/>
                <a:gd name="connsiteY3" fmla="*/ 39539 h 44576"/>
                <a:gd name="connsiteX4" fmla="*/ 18766 w 33431"/>
                <a:gd name="connsiteY4" fmla="*/ 40876 h 44576"/>
                <a:gd name="connsiteX5" fmla="*/ 24740 w 33431"/>
                <a:gd name="connsiteY5" fmla="*/ 39873 h 44576"/>
                <a:gd name="connsiteX6" fmla="*/ 28595 w 33431"/>
                <a:gd name="connsiteY6" fmla="*/ 37110 h 44576"/>
                <a:gd name="connsiteX7" fmla="*/ 29866 w 33431"/>
                <a:gd name="connsiteY7" fmla="*/ 33298 h 44576"/>
                <a:gd name="connsiteX8" fmla="*/ 28640 w 33431"/>
                <a:gd name="connsiteY8" fmla="*/ 29621 h 44576"/>
                <a:gd name="connsiteX9" fmla="*/ 24628 w 33431"/>
                <a:gd name="connsiteY9" fmla="*/ 26991 h 44576"/>
                <a:gd name="connsiteX10" fmla="*/ 16671 w 33431"/>
                <a:gd name="connsiteY10" fmla="*/ 24807 h 44576"/>
                <a:gd name="connsiteX11" fmla="*/ 8046 w 33431"/>
                <a:gd name="connsiteY11" fmla="*/ 22021 h 44576"/>
                <a:gd name="connsiteX12" fmla="*/ 3276 w 33431"/>
                <a:gd name="connsiteY12" fmla="*/ 17853 h 44576"/>
                <a:gd name="connsiteX13" fmla="*/ 1716 w 33431"/>
                <a:gd name="connsiteY13" fmla="*/ 12303 h 44576"/>
                <a:gd name="connsiteX14" fmla="*/ 3633 w 33431"/>
                <a:gd name="connsiteY14" fmla="*/ 5973 h 44576"/>
                <a:gd name="connsiteX15" fmla="*/ 9227 w 33431"/>
                <a:gd name="connsiteY15" fmla="*/ 1516 h 44576"/>
                <a:gd name="connsiteX16" fmla="*/ 17429 w 33431"/>
                <a:gd name="connsiteY16" fmla="*/ 0 h 44576"/>
                <a:gd name="connsiteX17" fmla="*/ 26188 w 33431"/>
                <a:gd name="connsiteY17" fmla="*/ 1605 h 44576"/>
                <a:gd name="connsiteX18" fmla="*/ 32028 w 33431"/>
                <a:gd name="connsiteY18" fmla="*/ 6308 h 44576"/>
                <a:gd name="connsiteX19" fmla="*/ 34212 w 33431"/>
                <a:gd name="connsiteY19" fmla="*/ 13351 h 44576"/>
                <a:gd name="connsiteX20" fmla="*/ 28551 w 33431"/>
                <a:gd name="connsiteY20" fmla="*/ 13774 h 44576"/>
                <a:gd name="connsiteX21" fmla="*/ 25453 w 33431"/>
                <a:gd name="connsiteY21" fmla="*/ 7377 h 44576"/>
                <a:gd name="connsiteX22" fmla="*/ 17674 w 33431"/>
                <a:gd name="connsiteY22" fmla="*/ 5215 h 44576"/>
                <a:gd name="connsiteX23" fmla="*/ 9851 w 33431"/>
                <a:gd name="connsiteY23" fmla="*/ 7177 h 44576"/>
                <a:gd name="connsiteX24" fmla="*/ 7400 w 33431"/>
                <a:gd name="connsiteY24" fmla="*/ 11924 h 44576"/>
                <a:gd name="connsiteX25" fmla="*/ 9138 w 33431"/>
                <a:gd name="connsiteY25" fmla="*/ 15891 h 44576"/>
                <a:gd name="connsiteX26" fmla="*/ 18053 w 33431"/>
                <a:gd name="connsiteY26" fmla="*/ 19079 h 44576"/>
                <a:gd name="connsiteX27" fmla="*/ 27927 w 33431"/>
                <a:gd name="connsiteY27" fmla="*/ 21931 h 44576"/>
                <a:gd name="connsiteX28" fmla="*/ 33677 w 33431"/>
                <a:gd name="connsiteY28" fmla="*/ 26478 h 44576"/>
                <a:gd name="connsiteX29" fmla="*/ 35527 w 33431"/>
                <a:gd name="connsiteY29" fmla="*/ 32830 h 44576"/>
                <a:gd name="connsiteX30" fmla="*/ 33477 w 33431"/>
                <a:gd name="connsiteY30" fmla="*/ 39539 h 44576"/>
                <a:gd name="connsiteX31" fmla="*/ 27615 w 33431"/>
                <a:gd name="connsiteY31" fmla="*/ 44442 h 44576"/>
                <a:gd name="connsiteX32" fmla="*/ 19012 w 33431"/>
                <a:gd name="connsiteY32" fmla="*/ 46203 h 44576"/>
                <a:gd name="connsiteX33" fmla="*/ 8848 w 33431"/>
                <a:gd name="connsiteY33" fmla="*/ 44442 h 44576"/>
                <a:gd name="connsiteX34" fmla="*/ 2407 w 33431"/>
                <a:gd name="connsiteY34" fmla="*/ 39116 h 44576"/>
                <a:gd name="connsiteX35" fmla="*/ 0 w 33431"/>
                <a:gd name="connsiteY35" fmla="*/ 31047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3431" h="44576">
                  <a:moveTo>
                    <a:pt x="0" y="31047"/>
                  </a:moveTo>
                  <a:lnTo>
                    <a:pt x="5572" y="30557"/>
                  </a:lnTo>
                  <a:cubicBezTo>
                    <a:pt x="5839" y="32786"/>
                    <a:pt x="6441" y="34613"/>
                    <a:pt x="7422" y="36062"/>
                  </a:cubicBezTo>
                  <a:cubicBezTo>
                    <a:pt x="8380" y="37489"/>
                    <a:pt x="9874" y="38647"/>
                    <a:pt x="11924" y="39539"/>
                  </a:cubicBezTo>
                  <a:cubicBezTo>
                    <a:pt x="13952" y="40431"/>
                    <a:pt x="16248" y="40876"/>
                    <a:pt x="18766" y="40876"/>
                  </a:cubicBezTo>
                  <a:cubicBezTo>
                    <a:pt x="21018" y="40876"/>
                    <a:pt x="23001" y="40542"/>
                    <a:pt x="24740" y="39873"/>
                  </a:cubicBezTo>
                  <a:cubicBezTo>
                    <a:pt x="26456" y="39205"/>
                    <a:pt x="27749" y="38291"/>
                    <a:pt x="28595" y="37110"/>
                  </a:cubicBezTo>
                  <a:cubicBezTo>
                    <a:pt x="29442" y="35951"/>
                    <a:pt x="29866" y="34658"/>
                    <a:pt x="29866" y="33298"/>
                  </a:cubicBezTo>
                  <a:cubicBezTo>
                    <a:pt x="29866" y="31894"/>
                    <a:pt x="29465" y="30668"/>
                    <a:pt x="28640" y="29621"/>
                  </a:cubicBezTo>
                  <a:cubicBezTo>
                    <a:pt x="27815" y="28573"/>
                    <a:pt x="26478" y="27704"/>
                    <a:pt x="24628" y="26991"/>
                  </a:cubicBezTo>
                  <a:cubicBezTo>
                    <a:pt x="23425" y="26523"/>
                    <a:pt x="20772" y="25787"/>
                    <a:pt x="16671" y="24807"/>
                  </a:cubicBezTo>
                  <a:cubicBezTo>
                    <a:pt x="12570" y="23826"/>
                    <a:pt x="9695" y="22890"/>
                    <a:pt x="8046" y="22021"/>
                  </a:cubicBezTo>
                  <a:cubicBezTo>
                    <a:pt x="5906" y="20906"/>
                    <a:pt x="4324" y="19524"/>
                    <a:pt x="3276" y="17853"/>
                  </a:cubicBezTo>
                  <a:cubicBezTo>
                    <a:pt x="2229" y="16203"/>
                    <a:pt x="1716" y="14354"/>
                    <a:pt x="1716" y="12303"/>
                  </a:cubicBezTo>
                  <a:cubicBezTo>
                    <a:pt x="1716" y="10052"/>
                    <a:pt x="2363" y="7935"/>
                    <a:pt x="3633" y="5973"/>
                  </a:cubicBezTo>
                  <a:cubicBezTo>
                    <a:pt x="4903" y="4012"/>
                    <a:pt x="6776" y="2519"/>
                    <a:pt x="9227" y="1516"/>
                  </a:cubicBezTo>
                  <a:cubicBezTo>
                    <a:pt x="11679" y="490"/>
                    <a:pt x="14420" y="0"/>
                    <a:pt x="17429" y="0"/>
                  </a:cubicBezTo>
                  <a:cubicBezTo>
                    <a:pt x="20750" y="0"/>
                    <a:pt x="23670" y="535"/>
                    <a:pt x="26188" y="1605"/>
                  </a:cubicBezTo>
                  <a:cubicBezTo>
                    <a:pt x="28729" y="2675"/>
                    <a:pt x="30668" y="4235"/>
                    <a:pt x="32028" y="6308"/>
                  </a:cubicBezTo>
                  <a:cubicBezTo>
                    <a:pt x="33387" y="8380"/>
                    <a:pt x="34123" y="10721"/>
                    <a:pt x="34212" y="13351"/>
                  </a:cubicBezTo>
                  <a:lnTo>
                    <a:pt x="28551" y="13774"/>
                  </a:lnTo>
                  <a:cubicBezTo>
                    <a:pt x="28239" y="10943"/>
                    <a:pt x="27214" y="8826"/>
                    <a:pt x="25453" y="7377"/>
                  </a:cubicBezTo>
                  <a:cubicBezTo>
                    <a:pt x="23692" y="5929"/>
                    <a:pt x="21107" y="5215"/>
                    <a:pt x="17674" y="5215"/>
                  </a:cubicBezTo>
                  <a:cubicBezTo>
                    <a:pt x="14108" y="5215"/>
                    <a:pt x="11501" y="5862"/>
                    <a:pt x="9851" y="7177"/>
                  </a:cubicBezTo>
                  <a:cubicBezTo>
                    <a:pt x="8224" y="8492"/>
                    <a:pt x="7400" y="10074"/>
                    <a:pt x="7400" y="11924"/>
                  </a:cubicBezTo>
                  <a:cubicBezTo>
                    <a:pt x="7400" y="13529"/>
                    <a:pt x="7979" y="14844"/>
                    <a:pt x="9138" y="15891"/>
                  </a:cubicBezTo>
                  <a:cubicBezTo>
                    <a:pt x="10275" y="16939"/>
                    <a:pt x="13239" y="17986"/>
                    <a:pt x="18053" y="19079"/>
                  </a:cubicBezTo>
                  <a:cubicBezTo>
                    <a:pt x="22845" y="20171"/>
                    <a:pt x="26144" y="21107"/>
                    <a:pt x="27927" y="21931"/>
                  </a:cubicBezTo>
                  <a:cubicBezTo>
                    <a:pt x="30535" y="23135"/>
                    <a:pt x="32451" y="24651"/>
                    <a:pt x="33677" y="26478"/>
                  </a:cubicBezTo>
                  <a:cubicBezTo>
                    <a:pt x="34925" y="28306"/>
                    <a:pt x="35527" y="30423"/>
                    <a:pt x="35527" y="32830"/>
                  </a:cubicBezTo>
                  <a:cubicBezTo>
                    <a:pt x="35527" y="35215"/>
                    <a:pt x="34858" y="37444"/>
                    <a:pt x="33477" y="39539"/>
                  </a:cubicBezTo>
                  <a:cubicBezTo>
                    <a:pt x="32117" y="41634"/>
                    <a:pt x="30156" y="43283"/>
                    <a:pt x="27615" y="44442"/>
                  </a:cubicBezTo>
                  <a:cubicBezTo>
                    <a:pt x="25074" y="45601"/>
                    <a:pt x="22199" y="46203"/>
                    <a:pt x="19012" y="46203"/>
                  </a:cubicBezTo>
                  <a:cubicBezTo>
                    <a:pt x="14978" y="46203"/>
                    <a:pt x="11590" y="45624"/>
                    <a:pt x="8848" y="44442"/>
                  </a:cubicBezTo>
                  <a:cubicBezTo>
                    <a:pt x="6107" y="43261"/>
                    <a:pt x="3967" y="41500"/>
                    <a:pt x="2407" y="39116"/>
                  </a:cubicBezTo>
                  <a:cubicBezTo>
                    <a:pt x="914" y="36708"/>
                    <a:pt x="89" y="34034"/>
                    <a:pt x="0" y="31047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0" name="자유형: 도형 22"/>
            <p:cNvSpPr/>
            <p:nvPr/>
          </p:nvSpPr>
          <p:spPr>
            <a:xfrm>
              <a:off x="9427832" y="6611242"/>
              <a:ext cx="15602" cy="42347"/>
            </a:xfrm>
            <a:custGeom>
              <a:avLst/>
              <a:gdLst>
                <a:gd name="connsiteX0" fmla="*/ 14977 w 15601"/>
                <a:gd name="connsiteY0" fmla="*/ 38737 h 42347"/>
                <a:gd name="connsiteX1" fmla="*/ 15780 w 15601"/>
                <a:gd name="connsiteY1" fmla="*/ 43573 h 42347"/>
                <a:gd name="connsiteX2" fmla="*/ 11634 w 15601"/>
                <a:gd name="connsiteY2" fmla="*/ 44063 h 42347"/>
                <a:gd name="connsiteX3" fmla="*/ 6998 w 15601"/>
                <a:gd name="connsiteY3" fmla="*/ 43127 h 42347"/>
                <a:gd name="connsiteX4" fmla="*/ 4680 w 15601"/>
                <a:gd name="connsiteY4" fmla="*/ 40631 h 42347"/>
                <a:gd name="connsiteX5" fmla="*/ 4012 w 15601"/>
                <a:gd name="connsiteY5" fmla="*/ 34168 h 42347"/>
                <a:gd name="connsiteX6" fmla="*/ 4012 w 15601"/>
                <a:gd name="connsiteY6" fmla="*/ 15557 h 42347"/>
                <a:gd name="connsiteX7" fmla="*/ 0 w 15601"/>
                <a:gd name="connsiteY7" fmla="*/ 15557 h 42347"/>
                <a:gd name="connsiteX8" fmla="*/ 0 w 15601"/>
                <a:gd name="connsiteY8" fmla="*/ 11300 h 42347"/>
                <a:gd name="connsiteX9" fmla="*/ 4012 w 15601"/>
                <a:gd name="connsiteY9" fmla="*/ 11300 h 42347"/>
                <a:gd name="connsiteX10" fmla="*/ 4012 w 15601"/>
                <a:gd name="connsiteY10" fmla="*/ 3299 h 42347"/>
                <a:gd name="connsiteX11" fmla="*/ 9472 w 15601"/>
                <a:gd name="connsiteY11" fmla="*/ 0 h 42347"/>
                <a:gd name="connsiteX12" fmla="*/ 9472 w 15601"/>
                <a:gd name="connsiteY12" fmla="*/ 11300 h 42347"/>
                <a:gd name="connsiteX13" fmla="*/ 14977 w 15601"/>
                <a:gd name="connsiteY13" fmla="*/ 11300 h 42347"/>
                <a:gd name="connsiteX14" fmla="*/ 14977 w 15601"/>
                <a:gd name="connsiteY14" fmla="*/ 15557 h 42347"/>
                <a:gd name="connsiteX15" fmla="*/ 9472 w 15601"/>
                <a:gd name="connsiteY15" fmla="*/ 15557 h 42347"/>
                <a:gd name="connsiteX16" fmla="*/ 9472 w 15601"/>
                <a:gd name="connsiteY16" fmla="*/ 34480 h 42347"/>
                <a:gd name="connsiteX17" fmla="*/ 9762 w 15601"/>
                <a:gd name="connsiteY17" fmla="*/ 37489 h 42347"/>
                <a:gd name="connsiteX18" fmla="*/ 10698 w 15601"/>
                <a:gd name="connsiteY18" fmla="*/ 38558 h 42347"/>
                <a:gd name="connsiteX19" fmla="*/ 12570 w 15601"/>
                <a:gd name="connsiteY19" fmla="*/ 38960 h 42347"/>
                <a:gd name="connsiteX20" fmla="*/ 14977 w 15601"/>
                <a:gd name="connsiteY20" fmla="*/ 38737 h 42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1" h="42347">
                  <a:moveTo>
                    <a:pt x="14977" y="38737"/>
                  </a:moveTo>
                  <a:lnTo>
                    <a:pt x="15780" y="43573"/>
                  </a:lnTo>
                  <a:cubicBezTo>
                    <a:pt x="14242" y="43907"/>
                    <a:pt x="12860" y="44063"/>
                    <a:pt x="11634" y="44063"/>
                  </a:cubicBezTo>
                  <a:cubicBezTo>
                    <a:pt x="9651" y="44063"/>
                    <a:pt x="8091" y="43751"/>
                    <a:pt x="6998" y="43127"/>
                  </a:cubicBezTo>
                  <a:cubicBezTo>
                    <a:pt x="5906" y="42503"/>
                    <a:pt x="5126" y="41679"/>
                    <a:pt x="4680" y="40631"/>
                  </a:cubicBezTo>
                  <a:cubicBezTo>
                    <a:pt x="4235" y="39606"/>
                    <a:pt x="4012" y="37444"/>
                    <a:pt x="4012" y="34168"/>
                  </a:cubicBezTo>
                  <a:lnTo>
                    <a:pt x="4012" y="15557"/>
                  </a:lnTo>
                  <a:lnTo>
                    <a:pt x="0" y="15557"/>
                  </a:lnTo>
                  <a:lnTo>
                    <a:pt x="0" y="11300"/>
                  </a:lnTo>
                  <a:lnTo>
                    <a:pt x="4012" y="11300"/>
                  </a:lnTo>
                  <a:lnTo>
                    <a:pt x="4012" y="3299"/>
                  </a:lnTo>
                  <a:lnTo>
                    <a:pt x="9472" y="0"/>
                  </a:lnTo>
                  <a:lnTo>
                    <a:pt x="9472" y="11300"/>
                  </a:lnTo>
                  <a:lnTo>
                    <a:pt x="14977" y="11300"/>
                  </a:lnTo>
                  <a:lnTo>
                    <a:pt x="14977" y="15557"/>
                  </a:lnTo>
                  <a:lnTo>
                    <a:pt x="9472" y="15557"/>
                  </a:lnTo>
                  <a:lnTo>
                    <a:pt x="9472" y="34480"/>
                  </a:lnTo>
                  <a:cubicBezTo>
                    <a:pt x="9472" y="36040"/>
                    <a:pt x="9562" y="37043"/>
                    <a:pt x="9762" y="37489"/>
                  </a:cubicBezTo>
                  <a:cubicBezTo>
                    <a:pt x="9963" y="37934"/>
                    <a:pt x="10275" y="38291"/>
                    <a:pt x="10698" y="38558"/>
                  </a:cubicBezTo>
                  <a:cubicBezTo>
                    <a:pt x="11144" y="38826"/>
                    <a:pt x="11768" y="38960"/>
                    <a:pt x="12570" y="38960"/>
                  </a:cubicBezTo>
                  <a:cubicBezTo>
                    <a:pt x="13172" y="38960"/>
                    <a:pt x="13975" y="38870"/>
                    <a:pt x="14977" y="38737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1" name="자유형: 도형 23"/>
            <p:cNvSpPr/>
            <p:nvPr/>
          </p:nvSpPr>
          <p:spPr>
            <a:xfrm>
              <a:off x="9448114" y="6621807"/>
              <a:ext cx="15602" cy="31203"/>
            </a:xfrm>
            <a:custGeom>
              <a:avLst/>
              <a:gdLst>
                <a:gd name="connsiteX0" fmla="*/ 0 w 15601"/>
                <a:gd name="connsiteY0" fmla="*/ 33075 h 31203"/>
                <a:gd name="connsiteX1" fmla="*/ 0 w 15601"/>
                <a:gd name="connsiteY1" fmla="*/ 736 h 31203"/>
                <a:gd name="connsiteX2" fmla="*/ 4926 w 15601"/>
                <a:gd name="connsiteY2" fmla="*/ 736 h 31203"/>
                <a:gd name="connsiteX3" fmla="*/ 4926 w 15601"/>
                <a:gd name="connsiteY3" fmla="*/ 5639 h 31203"/>
                <a:gd name="connsiteX4" fmla="*/ 8425 w 15601"/>
                <a:gd name="connsiteY4" fmla="*/ 1092 h 31203"/>
                <a:gd name="connsiteX5" fmla="*/ 11946 w 15601"/>
                <a:gd name="connsiteY5" fmla="*/ 0 h 31203"/>
                <a:gd name="connsiteX6" fmla="*/ 17585 w 15601"/>
                <a:gd name="connsiteY6" fmla="*/ 1761 h 31203"/>
                <a:gd name="connsiteX7" fmla="*/ 15691 w 15601"/>
                <a:gd name="connsiteY7" fmla="*/ 6842 h 31203"/>
                <a:gd name="connsiteX8" fmla="*/ 11679 w 15601"/>
                <a:gd name="connsiteY8" fmla="*/ 5661 h 31203"/>
                <a:gd name="connsiteX9" fmla="*/ 8447 w 15601"/>
                <a:gd name="connsiteY9" fmla="*/ 6753 h 31203"/>
                <a:gd name="connsiteX10" fmla="*/ 6397 w 15601"/>
                <a:gd name="connsiteY10" fmla="*/ 9762 h 31203"/>
                <a:gd name="connsiteX11" fmla="*/ 5483 w 15601"/>
                <a:gd name="connsiteY11" fmla="*/ 16159 h 31203"/>
                <a:gd name="connsiteX12" fmla="*/ 5483 w 15601"/>
                <a:gd name="connsiteY12" fmla="*/ 33098 h 31203"/>
                <a:gd name="connsiteX13" fmla="*/ 0 w 15601"/>
                <a:gd name="connsiteY13" fmla="*/ 33098 h 31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601" h="31203">
                  <a:moveTo>
                    <a:pt x="0" y="33075"/>
                  </a:moveTo>
                  <a:lnTo>
                    <a:pt x="0" y="736"/>
                  </a:lnTo>
                  <a:lnTo>
                    <a:pt x="4926" y="736"/>
                  </a:lnTo>
                  <a:lnTo>
                    <a:pt x="4926" y="5639"/>
                  </a:lnTo>
                  <a:cubicBezTo>
                    <a:pt x="6196" y="3343"/>
                    <a:pt x="7355" y="1828"/>
                    <a:pt x="8425" y="1092"/>
                  </a:cubicBezTo>
                  <a:cubicBezTo>
                    <a:pt x="9495" y="357"/>
                    <a:pt x="10654" y="0"/>
                    <a:pt x="11946" y="0"/>
                  </a:cubicBezTo>
                  <a:cubicBezTo>
                    <a:pt x="13796" y="0"/>
                    <a:pt x="15668" y="579"/>
                    <a:pt x="17585" y="1761"/>
                  </a:cubicBezTo>
                  <a:lnTo>
                    <a:pt x="15691" y="6842"/>
                  </a:lnTo>
                  <a:cubicBezTo>
                    <a:pt x="14353" y="6040"/>
                    <a:pt x="13016" y="5661"/>
                    <a:pt x="11679" y="5661"/>
                  </a:cubicBezTo>
                  <a:cubicBezTo>
                    <a:pt x="10475" y="5661"/>
                    <a:pt x="9406" y="6018"/>
                    <a:pt x="8447" y="6753"/>
                  </a:cubicBezTo>
                  <a:cubicBezTo>
                    <a:pt x="7489" y="7466"/>
                    <a:pt x="6820" y="8469"/>
                    <a:pt x="6397" y="9762"/>
                  </a:cubicBezTo>
                  <a:cubicBezTo>
                    <a:pt x="5795" y="11724"/>
                    <a:pt x="5483" y="13841"/>
                    <a:pt x="5483" y="16159"/>
                  </a:cubicBezTo>
                  <a:lnTo>
                    <a:pt x="5483" y="33098"/>
                  </a:lnTo>
                  <a:lnTo>
                    <a:pt x="0" y="330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2" name="자유형: 도형 24"/>
            <p:cNvSpPr/>
            <p:nvPr/>
          </p:nvSpPr>
          <p:spPr>
            <a:xfrm>
              <a:off x="9467081" y="6621785"/>
              <a:ext cx="28974" cy="33432"/>
            </a:xfrm>
            <a:custGeom>
              <a:avLst/>
              <a:gdLst>
                <a:gd name="connsiteX0" fmla="*/ 22979 w 28974"/>
                <a:gd name="connsiteY0" fmla="*/ 29108 h 33432"/>
                <a:gd name="connsiteX1" fmla="*/ 17117 w 28974"/>
                <a:gd name="connsiteY1" fmla="*/ 32763 h 33432"/>
                <a:gd name="connsiteX2" fmla="*/ 11077 w 28974"/>
                <a:gd name="connsiteY2" fmla="*/ 33833 h 33432"/>
                <a:gd name="connsiteX3" fmla="*/ 2875 w 28974"/>
                <a:gd name="connsiteY3" fmla="*/ 31226 h 33432"/>
                <a:gd name="connsiteX4" fmla="*/ 0 w 28974"/>
                <a:gd name="connsiteY4" fmla="*/ 24561 h 33432"/>
                <a:gd name="connsiteX5" fmla="*/ 1092 w 28974"/>
                <a:gd name="connsiteY5" fmla="*/ 20215 h 33432"/>
                <a:gd name="connsiteX6" fmla="*/ 3923 w 28974"/>
                <a:gd name="connsiteY6" fmla="*/ 17050 h 33432"/>
                <a:gd name="connsiteX7" fmla="*/ 7868 w 28974"/>
                <a:gd name="connsiteY7" fmla="*/ 15245 h 33432"/>
                <a:gd name="connsiteX8" fmla="*/ 12749 w 28974"/>
                <a:gd name="connsiteY8" fmla="*/ 14420 h 33432"/>
                <a:gd name="connsiteX9" fmla="*/ 22533 w 28974"/>
                <a:gd name="connsiteY9" fmla="*/ 12526 h 33432"/>
                <a:gd name="connsiteX10" fmla="*/ 22555 w 28974"/>
                <a:gd name="connsiteY10" fmla="*/ 11099 h 33432"/>
                <a:gd name="connsiteX11" fmla="*/ 20995 w 28974"/>
                <a:gd name="connsiteY11" fmla="*/ 6374 h 33432"/>
                <a:gd name="connsiteX12" fmla="*/ 14755 w 28974"/>
                <a:gd name="connsiteY12" fmla="*/ 4524 h 33432"/>
                <a:gd name="connsiteX13" fmla="*/ 9049 w 28974"/>
                <a:gd name="connsiteY13" fmla="*/ 5884 h 33432"/>
                <a:gd name="connsiteX14" fmla="*/ 6330 w 28974"/>
                <a:gd name="connsiteY14" fmla="*/ 10676 h 33432"/>
                <a:gd name="connsiteX15" fmla="*/ 981 w 28974"/>
                <a:gd name="connsiteY15" fmla="*/ 9940 h 33432"/>
                <a:gd name="connsiteX16" fmla="*/ 3388 w 28974"/>
                <a:gd name="connsiteY16" fmla="*/ 4391 h 33432"/>
                <a:gd name="connsiteX17" fmla="*/ 8224 w 28974"/>
                <a:gd name="connsiteY17" fmla="*/ 1137 h 33432"/>
                <a:gd name="connsiteX18" fmla="*/ 15579 w 28974"/>
                <a:gd name="connsiteY18" fmla="*/ 0 h 33432"/>
                <a:gd name="connsiteX19" fmla="*/ 22310 w 28974"/>
                <a:gd name="connsiteY19" fmla="*/ 981 h 33432"/>
                <a:gd name="connsiteX20" fmla="*/ 26121 w 28974"/>
                <a:gd name="connsiteY20" fmla="*/ 3432 h 33432"/>
                <a:gd name="connsiteX21" fmla="*/ 27815 w 28974"/>
                <a:gd name="connsiteY21" fmla="*/ 7177 h 33432"/>
                <a:gd name="connsiteX22" fmla="*/ 28083 w 28974"/>
                <a:gd name="connsiteY22" fmla="*/ 12236 h 33432"/>
                <a:gd name="connsiteX23" fmla="*/ 28083 w 28974"/>
                <a:gd name="connsiteY23" fmla="*/ 19547 h 33432"/>
                <a:gd name="connsiteX24" fmla="*/ 28439 w 28974"/>
                <a:gd name="connsiteY24" fmla="*/ 29220 h 33432"/>
                <a:gd name="connsiteX25" fmla="*/ 29821 w 28974"/>
                <a:gd name="connsiteY25" fmla="*/ 33098 h 33432"/>
                <a:gd name="connsiteX26" fmla="*/ 24093 w 28974"/>
                <a:gd name="connsiteY26" fmla="*/ 33098 h 33432"/>
                <a:gd name="connsiteX27" fmla="*/ 22979 w 28974"/>
                <a:gd name="connsiteY27" fmla="*/ 29108 h 33432"/>
                <a:gd name="connsiteX28" fmla="*/ 22511 w 28974"/>
                <a:gd name="connsiteY28" fmla="*/ 16872 h 33432"/>
                <a:gd name="connsiteX29" fmla="*/ 13551 w 28974"/>
                <a:gd name="connsiteY29" fmla="*/ 18945 h 33432"/>
                <a:gd name="connsiteX30" fmla="*/ 8759 w 28974"/>
                <a:gd name="connsiteY30" fmla="*/ 20037 h 33432"/>
                <a:gd name="connsiteX31" fmla="*/ 6597 w 28974"/>
                <a:gd name="connsiteY31" fmla="*/ 21820 h 33432"/>
                <a:gd name="connsiteX32" fmla="*/ 5839 w 28974"/>
                <a:gd name="connsiteY32" fmla="*/ 24428 h 33432"/>
                <a:gd name="connsiteX33" fmla="*/ 7511 w 28974"/>
                <a:gd name="connsiteY33" fmla="*/ 28083 h 33432"/>
                <a:gd name="connsiteX34" fmla="*/ 12370 w 28974"/>
                <a:gd name="connsiteY34" fmla="*/ 29554 h 33432"/>
                <a:gd name="connsiteX35" fmla="*/ 18009 w 28974"/>
                <a:gd name="connsiteY35" fmla="*/ 28172 h 33432"/>
                <a:gd name="connsiteX36" fmla="*/ 21642 w 28974"/>
                <a:gd name="connsiteY36" fmla="*/ 24383 h 33432"/>
                <a:gd name="connsiteX37" fmla="*/ 22533 w 28974"/>
                <a:gd name="connsiteY37" fmla="*/ 18900 h 33432"/>
                <a:gd name="connsiteX38" fmla="*/ 22533 w 28974"/>
                <a:gd name="connsiteY38" fmla="*/ 16872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8974" h="33432">
                  <a:moveTo>
                    <a:pt x="22979" y="29108"/>
                  </a:moveTo>
                  <a:cubicBezTo>
                    <a:pt x="20951" y="30824"/>
                    <a:pt x="18989" y="32050"/>
                    <a:pt x="17117" y="32763"/>
                  </a:cubicBezTo>
                  <a:cubicBezTo>
                    <a:pt x="15245" y="33477"/>
                    <a:pt x="13217" y="33833"/>
                    <a:pt x="11077" y="33833"/>
                  </a:cubicBezTo>
                  <a:cubicBezTo>
                    <a:pt x="7533" y="33833"/>
                    <a:pt x="4792" y="32964"/>
                    <a:pt x="2875" y="31226"/>
                  </a:cubicBezTo>
                  <a:cubicBezTo>
                    <a:pt x="958" y="29487"/>
                    <a:pt x="0" y="27281"/>
                    <a:pt x="0" y="24561"/>
                  </a:cubicBezTo>
                  <a:cubicBezTo>
                    <a:pt x="0" y="22979"/>
                    <a:pt x="357" y="21530"/>
                    <a:pt x="1092" y="20215"/>
                  </a:cubicBezTo>
                  <a:cubicBezTo>
                    <a:pt x="1805" y="18900"/>
                    <a:pt x="2764" y="17853"/>
                    <a:pt x="3923" y="17050"/>
                  </a:cubicBezTo>
                  <a:cubicBezTo>
                    <a:pt x="5082" y="16270"/>
                    <a:pt x="6397" y="15669"/>
                    <a:pt x="7868" y="15245"/>
                  </a:cubicBezTo>
                  <a:cubicBezTo>
                    <a:pt x="8937" y="14955"/>
                    <a:pt x="10564" y="14688"/>
                    <a:pt x="12749" y="14420"/>
                  </a:cubicBezTo>
                  <a:cubicBezTo>
                    <a:pt x="17184" y="13885"/>
                    <a:pt x="20438" y="13261"/>
                    <a:pt x="22533" y="12526"/>
                  </a:cubicBezTo>
                  <a:cubicBezTo>
                    <a:pt x="22555" y="11768"/>
                    <a:pt x="22555" y="11300"/>
                    <a:pt x="22555" y="11099"/>
                  </a:cubicBezTo>
                  <a:cubicBezTo>
                    <a:pt x="22555" y="8871"/>
                    <a:pt x="22043" y="7288"/>
                    <a:pt x="20995" y="6374"/>
                  </a:cubicBezTo>
                  <a:cubicBezTo>
                    <a:pt x="19591" y="5149"/>
                    <a:pt x="17518" y="4524"/>
                    <a:pt x="14755" y="4524"/>
                  </a:cubicBezTo>
                  <a:cubicBezTo>
                    <a:pt x="12169" y="4524"/>
                    <a:pt x="10275" y="4970"/>
                    <a:pt x="9049" y="5884"/>
                  </a:cubicBezTo>
                  <a:cubicBezTo>
                    <a:pt x="7823" y="6798"/>
                    <a:pt x="6909" y="8380"/>
                    <a:pt x="6330" y="10676"/>
                  </a:cubicBezTo>
                  <a:lnTo>
                    <a:pt x="981" y="9940"/>
                  </a:lnTo>
                  <a:cubicBezTo>
                    <a:pt x="1471" y="7645"/>
                    <a:pt x="2273" y="5795"/>
                    <a:pt x="3388" y="4391"/>
                  </a:cubicBezTo>
                  <a:cubicBezTo>
                    <a:pt x="4502" y="2987"/>
                    <a:pt x="6107" y="1894"/>
                    <a:pt x="8224" y="1137"/>
                  </a:cubicBezTo>
                  <a:cubicBezTo>
                    <a:pt x="10342" y="379"/>
                    <a:pt x="12793" y="0"/>
                    <a:pt x="15579" y="0"/>
                  </a:cubicBezTo>
                  <a:cubicBezTo>
                    <a:pt x="18343" y="0"/>
                    <a:pt x="20594" y="312"/>
                    <a:pt x="22310" y="981"/>
                  </a:cubicBezTo>
                  <a:cubicBezTo>
                    <a:pt x="24049" y="1627"/>
                    <a:pt x="25297" y="2452"/>
                    <a:pt x="26121" y="3432"/>
                  </a:cubicBezTo>
                  <a:cubicBezTo>
                    <a:pt x="26924" y="4413"/>
                    <a:pt x="27503" y="5661"/>
                    <a:pt x="27815" y="7177"/>
                  </a:cubicBezTo>
                  <a:cubicBezTo>
                    <a:pt x="27994" y="8113"/>
                    <a:pt x="28083" y="9807"/>
                    <a:pt x="28083" y="12236"/>
                  </a:cubicBezTo>
                  <a:lnTo>
                    <a:pt x="28083" y="19547"/>
                  </a:lnTo>
                  <a:cubicBezTo>
                    <a:pt x="28083" y="24651"/>
                    <a:pt x="28194" y="27860"/>
                    <a:pt x="28439" y="29220"/>
                  </a:cubicBezTo>
                  <a:cubicBezTo>
                    <a:pt x="28662" y="30579"/>
                    <a:pt x="29130" y="31872"/>
                    <a:pt x="29821" y="33098"/>
                  </a:cubicBezTo>
                  <a:lnTo>
                    <a:pt x="24093" y="33098"/>
                  </a:lnTo>
                  <a:cubicBezTo>
                    <a:pt x="23514" y="31961"/>
                    <a:pt x="23135" y="30624"/>
                    <a:pt x="22979" y="29108"/>
                  </a:cubicBezTo>
                  <a:close/>
                  <a:moveTo>
                    <a:pt x="22511" y="16872"/>
                  </a:moveTo>
                  <a:cubicBezTo>
                    <a:pt x="20527" y="17674"/>
                    <a:pt x="17541" y="18365"/>
                    <a:pt x="13551" y="18945"/>
                  </a:cubicBezTo>
                  <a:cubicBezTo>
                    <a:pt x="11300" y="19279"/>
                    <a:pt x="9695" y="19636"/>
                    <a:pt x="8759" y="20037"/>
                  </a:cubicBezTo>
                  <a:cubicBezTo>
                    <a:pt x="7823" y="20438"/>
                    <a:pt x="7110" y="21040"/>
                    <a:pt x="6597" y="21820"/>
                  </a:cubicBezTo>
                  <a:cubicBezTo>
                    <a:pt x="6085" y="22600"/>
                    <a:pt x="5839" y="23469"/>
                    <a:pt x="5839" y="24428"/>
                  </a:cubicBezTo>
                  <a:cubicBezTo>
                    <a:pt x="5839" y="25899"/>
                    <a:pt x="6397" y="27102"/>
                    <a:pt x="7511" y="28083"/>
                  </a:cubicBezTo>
                  <a:cubicBezTo>
                    <a:pt x="8625" y="29064"/>
                    <a:pt x="10230" y="29554"/>
                    <a:pt x="12370" y="29554"/>
                  </a:cubicBezTo>
                  <a:cubicBezTo>
                    <a:pt x="14487" y="29554"/>
                    <a:pt x="16359" y="29086"/>
                    <a:pt x="18009" y="28172"/>
                  </a:cubicBezTo>
                  <a:cubicBezTo>
                    <a:pt x="19658" y="27258"/>
                    <a:pt x="20862" y="25988"/>
                    <a:pt x="21642" y="24383"/>
                  </a:cubicBezTo>
                  <a:cubicBezTo>
                    <a:pt x="22243" y="23135"/>
                    <a:pt x="22533" y="21307"/>
                    <a:pt x="22533" y="18900"/>
                  </a:cubicBezTo>
                  <a:lnTo>
                    <a:pt x="22533" y="168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3" name="자유형: 도형 25"/>
            <p:cNvSpPr/>
            <p:nvPr/>
          </p:nvSpPr>
          <p:spPr>
            <a:xfrm>
              <a:off x="9500624" y="6611242"/>
              <a:ext cx="15602" cy="42347"/>
            </a:xfrm>
            <a:custGeom>
              <a:avLst/>
              <a:gdLst>
                <a:gd name="connsiteX0" fmla="*/ 14978 w 15601"/>
                <a:gd name="connsiteY0" fmla="*/ 38737 h 42347"/>
                <a:gd name="connsiteX1" fmla="*/ 15780 w 15601"/>
                <a:gd name="connsiteY1" fmla="*/ 43573 h 42347"/>
                <a:gd name="connsiteX2" fmla="*/ 11634 w 15601"/>
                <a:gd name="connsiteY2" fmla="*/ 44063 h 42347"/>
                <a:gd name="connsiteX3" fmla="*/ 6998 w 15601"/>
                <a:gd name="connsiteY3" fmla="*/ 43127 h 42347"/>
                <a:gd name="connsiteX4" fmla="*/ 4680 w 15601"/>
                <a:gd name="connsiteY4" fmla="*/ 40631 h 42347"/>
                <a:gd name="connsiteX5" fmla="*/ 4012 w 15601"/>
                <a:gd name="connsiteY5" fmla="*/ 34168 h 42347"/>
                <a:gd name="connsiteX6" fmla="*/ 4012 w 15601"/>
                <a:gd name="connsiteY6" fmla="*/ 15557 h 42347"/>
                <a:gd name="connsiteX7" fmla="*/ 0 w 15601"/>
                <a:gd name="connsiteY7" fmla="*/ 15557 h 42347"/>
                <a:gd name="connsiteX8" fmla="*/ 0 w 15601"/>
                <a:gd name="connsiteY8" fmla="*/ 11300 h 42347"/>
                <a:gd name="connsiteX9" fmla="*/ 4012 w 15601"/>
                <a:gd name="connsiteY9" fmla="*/ 11300 h 42347"/>
                <a:gd name="connsiteX10" fmla="*/ 4012 w 15601"/>
                <a:gd name="connsiteY10" fmla="*/ 3299 h 42347"/>
                <a:gd name="connsiteX11" fmla="*/ 9472 w 15601"/>
                <a:gd name="connsiteY11" fmla="*/ 0 h 42347"/>
                <a:gd name="connsiteX12" fmla="*/ 9472 w 15601"/>
                <a:gd name="connsiteY12" fmla="*/ 11300 h 42347"/>
                <a:gd name="connsiteX13" fmla="*/ 14978 w 15601"/>
                <a:gd name="connsiteY13" fmla="*/ 11300 h 42347"/>
                <a:gd name="connsiteX14" fmla="*/ 14978 w 15601"/>
                <a:gd name="connsiteY14" fmla="*/ 15557 h 42347"/>
                <a:gd name="connsiteX15" fmla="*/ 9472 w 15601"/>
                <a:gd name="connsiteY15" fmla="*/ 15557 h 42347"/>
                <a:gd name="connsiteX16" fmla="*/ 9472 w 15601"/>
                <a:gd name="connsiteY16" fmla="*/ 34480 h 42347"/>
                <a:gd name="connsiteX17" fmla="*/ 9762 w 15601"/>
                <a:gd name="connsiteY17" fmla="*/ 37489 h 42347"/>
                <a:gd name="connsiteX18" fmla="*/ 10698 w 15601"/>
                <a:gd name="connsiteY18" fmla="*/ 38558 h 42347"/>
                <a:gd name="connsiteX19" fmla="*/ 12570 w 15601"/>
                <a:gd name="connsiteY19" fmla="*/ 38960 h 42347"/>
                <a:gd name="connsiteX20" fmla="*/ 14978 w 15601"/>
                <a:gd name="connsiteY20" fmla="*/ 38737 h 42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1" h="42347">
                  <a:moveTo>
                    <a:pt x="14978" y="38737"/>
                  </a:moveTo>
                  <a:lnTo>
                    <a:pt x="15780" y="43573"/>
                  </a:lnTo>
                  <a:cubicBezTo>
                    <a:pt x="14242" y="43907"/>
                    <a:pt x="12860" y="44063"/>
                    <a:pt x="11634" y="44063"/>
                  </a:cubicBezTo>
                  <a:cubicBezTo>
                    <a:pt x="9651" y="44063"/>
                    <a:pt x="8091" y="43751"/>
                    <a:pt x="6998" y="43127"/>
                  </a:cubicBezTo>
                  <a:cubicBezTo>
                    <a:pt x="5906" y="42503"/>
                    <a:pt x="5126" y="41679"/>
                    <a:pt x="4680" y="40631"/>
                  </a:cubicBezTo>
                  <a:cubicBezTo>
                    <a:pt x="4235" y="39606"/>
                    <a:pt x="4012" y="37444"/>
                    <a:pt x="4012" y="34168"/>
                  </a:cubicBezTo>
                  <a:lnTo>
                    <a:pt x="4012" y="15557"/>
                  </a:lnTo>
                  <a:lnTo>
                    <a:pt x="0" y="15557"/>
                  </a:lnTo>
                  <a:lnTo>
                    <a:pt x="0" y="11300"/>
                  </a:lnTo>
                  <a:lnTo>
                    <a:pt x="4012" y="11300"/>
                  </a:lnTo>
                  <a:lnTo>
                    <a:pt x="4012" y="3299"/>
                  </a:lnTo>
                  <a:lnTo>
                    <a:pt x="9472" y="0"/>
                  </a:lnTo>
                  <a:lnTo>
                    <a:pt x="9472" y="11300"/>
                  </a:lnTo>
                  <a:lnTo>
                    <a:pt x="14978" y="11300"/>
                  </a:lnTo>
                  <a:lnTo>
                    <a:pt x="14978" y="15557"/>
                  </a:lnTo>
                  <a:lnTo>
                    <a:pt x="9472" y="15557"/>
                  </a:lnTo>
                  <a:lnTo>
                    <a:pt x="9472" y="34480"/>
                  </a:lnTo>
                  <a:cubicBezTo>
                    <a:pt x="9472" y="36040"/>
                    <a:pt x="9562" y="37043"/>
                    <a:pt x="9762" y="37489"/>
                  </a:cubicBezTo>
                  <a:cubicBezTo>
                    <a:pt x="9963" y="37934"/>
                    <a:pt x="10275" y="38291"/>
                    <a:pt x="10698" y="38558"/>
                  </a:cubicBezTo>
                  <a:cubicBezTo>
                    <a:pt x="11144" y="38826"/>
                    <a:pt x="11768" y="38960"/>
                    <a:pt x="12570" y="38960"/>
                  </a:cubicBezTo>
                  <a:cubicBezTo>
                    <a:pt x="13195" y="38960"/>
                    <a:pt x="13997" y="38870"/>
                    <a:pt x="14978" y="38737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4" name="자유형: 도형 26"/>
            <p:cNvSpPr/>
            <p:nvPr/>
          </p:nvSpPr>
          <p:spPr>
            <a:xfrm>
              <a:off x="9519145" y="6621807"/>
              <a:ext cx="28974" cy="33432"/>
            </a:xfrm>
            <a:custGeom>
              <a:avLst/>
              <a:gdLst>
                <a:gd name="connsiteX0" fmla="*/ 23982 w 28974"/>
                <a:gd name="connsiteY0" fmla="*/ 22667 h 33432"/>
                <a:gd name="connsiteX1" fmla="*/ 29643 w 28974"/>
                <a:gd name="connsiteY1" fmla="*/ 23358 h 33432"/>
                <a:gd name="connsiteX2" fmla="*/ 24673 w 28974"/>
                <a:gd name="connsiteY2" fmla="*/ 31070 h 33432"/>
                <a:gd name="connsiteX3" fmla="*/ 15423 w 28974"/>
                <a:gd name="connsiteY3" fmla="*/ 33811 h 33432"/>
                <a:gd name="connsiteX4" fmla="*/ 4168 w 28974"/>
                <a:gd name="connsiteY4" fmla="*/ 29443 h 33432"/>
                <a:gd name="connsiteX5" fmla="*/ 0 w 28974"/>
                <a:gd name="connsiteY5" fmla="*/ 17184 h 33432"/>
                <a:gd name="connsiteX6" fmla="*/ 4212 w 28974"/>
                <a:gd name="connsiteY6" fmla="*/ 4502 h 33432"/>
                <a:gd name="connsiteX7" fmla="*/ 15111 w 28974"/>
                <a:gd name="connsiteY7" fmla="*/ 0 h 33432"/>
                <a:gd name="connsiteX8" fmla="*/ 25720 w 28974"/>
                <a:gd name="connsiteY8" fmla="*/ 4413 h 33432"/>
                <a:gd name="connsiteX9" fmla="*/ 29821 w 28974"/>
                <a:gd name="connsiteY9" fmla="*/ 16850 h 33432"/>
                <a:gd name="connsiteX10" fmla="*/ 29799 w 28974"/>
                <a:gd name="connsiteY10" fmla="*/ 18321 h 33432"/>
                <a:gd name="connsiteX11" fmla="*/ 5661 w 28974"/>
                <a:gd name="connsiteY11" fmla="*/ 18321 h 33432"/>
                <a:gd name="connsiteX12" fmla="*/ 8670 w 28974"/>
                <a:gd name="connsiteY12" fmla="*/ 26478 h 33432"/>
                <a:gd name="connsiteX13" fmla="*/ 15423 w 28974"/>
                <a:gd name="connsiteY13" fmla="*/ 29309 h 33432"/>
                <a:gd name="connsiteX14" fmla="*/ 20572 w 28974"/>
                <a:gd name="connsiteY14" fmla="*/ 27726 h 33432"/>
                <a:gd name="connsiteX15" fmla="*/ 23982 w 28974"/>
                <a:gd name="connsiteY15" fmla="*/ 22667 h 33432"/>
                <a:gd name="connsiteX16" fmla="*/ 5973 w 28974"/>
                <a:gd name="connsiteY16" fmla="*/ 13796 h 33432"/>
                <a:gd name="connsiteX17" fmla="*/ 24026 w 28974"/>
                <a:gd name="connsiteY17" fmla="*/ 13796 h 33432"/>
                <a:gd name="connsiteX18" fmla="*/ 21954 w 28974"/>
                <a:gd name="connsiteY18" fmla="*/ 7667 h 33432"/>
                <a:gd name="connsiteX19" fmla="*/ 15156 w 28974"/>
                <a:gd name="connsiteY19" fmla="*/ 4502 h 33432"/>
                <a:gd name="connsiteX20" fmla="*/ 8804 w 28974"/>
                <a:gd name="connsiteY20" fmla="*/ 7021 h 33432"/>
                <a:gd name="connsiteX21" fmla="*/ 5973 w 28974"/>
                <a:gd name="connsiteY21" fmla="*/ 13796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974" h="33432">
                  <a:moveTo>
                    <a:pt x="23982" y="22667"/>
                  </a:moveTo>
                  <a:lnTo>
                    <a:pt x="29643" y="23358"/>
                  </a:lnTo>
                  <a:cubicBezTo>
                    <a:pt x="28751" y="26679"/>
                    <a:pt x="27102" y="29242"/>
                    <a:pt x="24673" y="31070"/>
                  </a:cubicBezTo>
                  <a:cubicBezTo>
                    <a:pt x="22266" y="32897"/>
                    <a:pt x="19168" y="33811"/>
                    <a:pt x="15423" y="33811"/>
                  </a:cubicBezTo>
                  <a:cubicBezTo>
                    <a:pt x="10698" y="33811"/>
                    <a:pt x="6932" y="32362"/>
                    <a:pt x="4168" y="29443"/>
                  </a:cubicBezTo>
                  <a:cubicBezTo>
                    <a:pt x="1404" y="26523"/>
                    <a:pt x="0" y="22444"/>
                    <a:pt x="0" y="17184"/>
                  </a:cubicBezTo>
                  <a:cubicBezTo>
                    <a:pt x="0" y="11746"/>
                    <a:pt x="1404" y="7511"/>
                    <a:pt x="4212" y="4502"/>
                  </a:cubicBezTo>
                  <a:cubicBezTo>
                    <a:pt x="7021" y="1493"/>
                    <a:pt x="10654" y="0"/>
                    <a:pt x="15111" y="0"/>
                  </a:cubicBezTo>
                  <a:cubicBezTo>
                    <a:pt x="19435" y="0"/>
                    <a:pt x="22979" y="1471"/>
                    <a:pt x="25720" y="4413"/>
                  </a:cubicBezTo>
                  <a:cubicBezTo>
                    <a:pt x="28462" y="7355"/>
                    <a:pt x="29821" y="11501"/>
                    <a:pt x="29821" y="16850"/>
                  </a:cubicBezTo>
                  <a:cubicBezTo>
                    <a:pt x="29821" y="17184"/>
                    <a:pt x="29821" y="17652"/>
                    <a:pt x="29799" y="18321"/>
                  </a:cubicBezTo>
                  <a:lnTo>
                    <a:pt x="5661" y="18321"/>
                  </a:lnTo>
                  <a:cubicBezTo>
                    <a:pt x="5862" y="21865"/>
                    <a:pt x="6865" y="24606"/>
                    <a:pt x="8670" y="26478"/>
                  </a:cubicBezTo>
                  <a:cubicBezTo>
                    <a:pt x="10475" y="28373"/>
                    <a:pt x="12726" y="29309"/>
                    <a:pt x="15423" y="29309"/>
                  </a:cubicBezTo>
                  <a:cubicBezTo>
                    <a:pt x="17429" y="29309"/>
                    <a:pt x="19145" y="28774"/>
                    <a:pt x="20572" y="27726"/>
                  </a:cubicBezTo>
                  <a:cubicBezTo>
                    <a:pt x="22021" y="26657"/>
                    <a:pt x="23135" y="24985"/>
                    <a:pt x="23982" y="22667"/>
                  </a:cubicBezTo>
                  <a:close/>
                  <a:moveTo>
                    <a:pt x="5973" y="13796"/>
                  </a:moveTo>
                  <a:lnTo>
                    <a:pt x="24026" y="13796"/>
                  </a:lnTo>
                  <a:cubicBezTo>
                    <a:pt x="23781" y="11077"/>
                    <a:pt x="23090" y="9027"/>
                    <a:pt x="21954" y="7667"/>
                  </a:cubicBezTo>
                  <a:cubicBezTo>
                    <a:pt x="20215" y="5550"/>
                    <a:pt x="17942" y="4502"/>
                    <a:pt x="15156" y="4502"/>
                  </a:cubicBezTo>
                  <a:cubicBezTo>
                    <a:pt x="12637" y="4502"/>
                    <a:pt x="10520" y="5349"/>
                    <a:pt x="8804" y="7021"/>
                  </a:cubicBezTo>
                  <a:cubicBezTo>
                    <a:pt x="7110" y="8715"/>
                    <a:pt x="6152" y="10966"/>
                    <a:pt x="5973" y="13796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5" name="자유형: 도형 27"/>
            <p:cNvSpPr/>
            <p:nvPr/>
          </p:nvSpPr>
          <p:spPr>
            <a:xfrm>
              <a:off x="9553603" y="6621807"/>
              <a:ext cx="26746" cy="44576"/>
            </a:xfrm>
            <a:custGeom>
              <a:avLst/>
              <a:gdLst>
                <a:gd name="connsiteX0" fmla="*/ 1070 w 26745"/>
                <a:gd name="connsiteY0" fmla="*/ 35750 h 44576"/>
                <a:gd name="connsiteX1" fmla="*/ 6397 w 26745"/>
                <a:gd name="connsiteY1" fmla="*/ 36552 h 44576"/>
                <a:gd name="connsiteX2" fmla="*/ 8269 w 26745"/>
                <a:gd name="connsiteY2" fmla="*/ 40141 h 44576"/>
                <a:gd name="connsiteX3" fmla="*/ 13841 w 26745"/>
                <a:gd name="connsiteY3" fmla="*/ 41656 h 44576"/>
                <a:gd name="connsiteX4" fmla="*/ 19725 w 26745"/>
                <a:gd name="connsiteY4" fmla="*/ 40141 h 44576"/>
                <a:gd name="connsiteX5" fmla="*/ 22533 w 26745"/>
                <a:gd name="connsiteY5" fmla="*/ 35884 h 44576"/>
                <a:gd name="connsiteX6" fmla="*/ 22934 w 26745"/>
                <a:gd name="connsiteY6" fmla="*/ 28841 h 44576"/>
                <a:gd name="connsiteX7" fmla="*/ 13975 w 26745"/>
                <a:gd name="connsiteY7" fmla="*/ 33075 h 44576"/>
                <a:gd name="connsiteX8" fmla="*/ 3655 w 26745"/>
                <a:gd name="connsiteY8" fmla="*/ 28261 h 44576"/>
                <a:gd name="connsiteX9" fmla="*/ 0 w 26745"/>
                <a:gd name="connsiteY9" fmla="*/ 16716 h 44576"/>
                <a:gd name="connsiteX10" fmla="*/ 1672 w 26745"/>
                <a:gd name="connsiteY10" fmla="*/ 8180 h 44576"/>
                <a:gd name="connsiteX11" fmla="*/ 6530 w 26745"/>
                <a:gd name="connsiteY11" fmla="*/ 2140 h 44576"/>
                <a:gd name="connsiteX12" fmla="*/ 13997 w 26745"/>
                <a:gd name="connsiteY12" fmla="*/ 0 h 44576"/>
                <a:gd name="connsiteX13" fmla="*/ 23447 w 26745"/>
                <a:gd name="connsiteY13" fmla="*/ 4636 h 44576"/>
                <a:gd name="connsiteX14" fmla="*/ 23447 w 26745"/>
                <a:gd name="connsiteY14" fmla="*/ 736 h 44576"/>
                <a:gd name="connsiteX15" fmla="*/ 28506 w 26745"/>
                <a:gd name="connsiteY15" fmla="*/ 736 h 44576"/>
                <a:gd name="connsiteX16" fmla="*/ 28506 w 26745"/>
                <a:gd name="connsiteY16" fmla="*/ 28707 h 44576"/>
                <a:gd name="connsiteX17" fmla="*/ 26968 w 26745"/>
                <a:gd name="connsiteY17" fmla="*/ 39405 h 44576"/>
                <a:gd name="connsiteX18" fmla="*/ 22087 w 26745"/>
                <a:gd name="connsiteY18" fmla="*/ 44376 h 44576"/>
                <a:gd name="connsiteX19" fmla="*/ 13885 w 26745"/>
                <a:gd name="connsiteY19" fmla="*/ 46203 h 44576"/>
                <a:gd name="connsiteX20" fmla="*/ 4524 w 26745"/>
                <a:gd name="connsiteY20" fmla="*/ 43595 h 44576"/>
                <a:gd name="connsiteX21" fmla="*/ 1070 w 26745"/>
                <a:gd name="connsiteY21" fmla="*/ 35750 h 44576"/>
                <a:gd name="connsiteX22" fmla="*/ 5594 w 26745"/>
                <a:gd name="connsiteY22" fmla="*/ 16315 h 44576"/>
                <a:gd name="connsiteX23" fmla="*/ 8113 w 26745"/>
                <a:gd name="connsiteY23" fmla="*/ 25609 h 44576"/>
                <a:gd name="connsiteX24" fmla="*/ 14443 w 26745"/>
                <a:gd name="connsiteY24" fmla="*/ 28529 h 44576"/>
                <a:gd name="connsiteX25" fmla="*/ 20772 w 26745"/>
                <a:gd name="connsiteY25" fmla="*/ 25609 h 44576"/>
                <a:gd name="connsiteX26" fmla="*/ 23335 w 26745"/>
                <a:gd name="connsiteY26" fmla="*/ 16493 h 44576"/>
                <a:gd name="connsiteX27" fmla="*/ 20705 w 26745"/>
                <a:gd name="connsiteY27" fmla="*/ 7533 h 44576"/>
                <a:gd name="connsiteX28" fmla="*/ 14353 w 26745"/>
                <a:gd name="connsiteY28" fmla="*/ 4524 h 44576"/>
                <a:gd name="connsiteX29" fmla="*/ 8135 w 26745"/>
                <a:gd name="connsiteY29" fmla="*/ 7489 h 44576"/>
                <a:gd name="connsiteX30" fmla="*/ 5594 w 26745"/>
                <a:gd name="connsiteY30" fmla="*/ 16315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6745" h="44576">
                  <a:moveTo>
                    <a:pt x="1070" y="35750"/>
                  </a:moveTo>
                  <a:lnTo>
                    <a:pt x="6397" y="36552"/>
                  </a:lnTo>
                  <a:cubicBezTo>
                    <a:pt x="6619" y="38202"/>
                    <a:pt x="7244" y="39383"/>
                    <a:pt x="8269" y="40141"/>
                  </a:cubicBezTo>
                  <a:cubicBezTo>
                    <a:pt x="9628" y="41166"/>
                    <a:pt x="11478" y="41656"/>
                    <a:pt x="13841" y="41656"/>
                  </a:cubicBezTo>
                  <a:cubicBezTo>
                    <a:pt x="16382" y="41656"/>
                    <a:pt x="18343" y="41144"/>
                    <a:pt x="19725" y="40141"/>
                  </a:cubicBezTo>
                  <a:cubicBezTo>
                    <a:pt x="21107" y="39116"/>
                    <a:pt x="22043" y="37711"/>
                    <a:pt x="22533" y="35884"/>
                  </a:cubicBezTo>
                  <a:cubicBezTo>
                    <a:pt x="22823" y="34769"/>
                    <a:pt x="22957" y="32429"/>
                    <a:pt x="22934" y="28841"/>
                  </a:cubicBezTo>
                  <a:cubicBezTo>
                    <a:pt x="20549" y="31671"/>
                    <a:pt x="17563" y="33075"/>
                    <a:pt x="13975" y="33075"/>
                  </a:cubicBezTo>
                  <a:cubicBezTo>
                    <a:pt x="9517" y="33075"/>
                    <a:pt x="6085" y="31471"/>
                    <a:pt x="3655" y="28261"/>
                  </a:cubicBezTo>
                  <a:cubicBezTo>
                    <a:pt x="1226" y="25052"/>
                    <a:pt x="0" y="21196"/>
                    <a:pt x="0" y="16716"/>
                  </a:cubicBezTo>
                  <a:cubicBezTo>
                    <a:pt x="0" y="13640"/>
                    <a:pt x="557" y="10787"/>
                    <a:pt x="1672" y="8180"/>
                  </a:cubicBezTo>
                  <a:cubicBezTo>
                    <a:pt x="2786" y="5572"/>
                    <a:pt x="4413" y="3544"/>
                    <a:pt x="6530" y="2140"/>
                  </a:cubicBezTo>
                  <a:cubicBezTo>
                    <a:pt x="8648" y="713"/>
                    <a:pt x="11144" y="0"/>
                    <a:pt x="13997" y="0"/>
                  </a:cubicBezTo>
                  <a:cubicBezTo>
                    <a:pt x="17808" y="0"/>
                    <a:pt x="20951" y="1538"/>
                    <a:pt x="23447" y="4636"/>
                  </a:cubicBezTo>
                  <a:lnTo>
                    <a:pt x="23447" y="736"/>
                  </a:lnTo>
                  <a:lnTo>
                    <a:pt x="28506" y="736"/>
                  </a:lnTo>
                  <a:lnTo>
                    <a:pt x="28506" y="28707"/>
                  </a:lnTo>
                  <a:cubicBezTo>
                    <a:pt x="28506" y="33744"/>
                    <a:pt x="27994" y="37310"/>
                    <a:pt x="26968" y="39405"/>
                  </a:cubicBezTo>
                  <a:cubicBezTo>
                    <a:pt x="25943" y="41500"/>
                    <a:pt x="24316" y="43172"/>
                    <a:pt x="22087" y="44376"/>
                  </a:cubicBezTo>
                  <a:cubicBezTo>
                    <a:pt x="19859" y="45601"/>
                    <a:pt x="17117" y="46203"/>
                    <a:pt x="13885" y="46203"/>
                  </a:cubicBezTo>
                  <a:cubicBezTo>
                    <a:pt x="10030" y="46203"/>
                    <a:pt x="6909" y="45334"/>
                    <a:pt x="4524" y="43595"/>
                  </a:cubicBezTo>
                  <a:cubicBezTo>
                    <a:pt x="2117" y="41857"/>
                    <a:pt x="981" y="39249"/>
                    <a:pt x="1070" y="35750"/>
                  </a:cubicBezTo>
                  <a:close/>
                  <a:moveTo>
                    <a:pt x="5594" y="16315"/>
                  </a:moveTo>
                  <a:cubicBezTo>
                    <a:pt x="5594" y="20550"/>
                    <a:pt x="6441" y="23648"/>
                    <a:pt x="8113" y="25609"/>
                  </a:cubicBezTo>
                  <a:cubicBezTo>
                    <a:pt x="9807" y="27548"/>
                    <a:pt x="11902" y="28529"/>
                    <a:pt x="14443" y="28529"/>
                  </a:cubicBezTo>
                  <a:cubicBezTo>
                    <a:pt x="16961" y="28529"/>
                    <a:pt x="19079" y="27548"/>
                    <a:pt x="20772" y="25609"/>
                  </a:cubicBezTo>
                  <a:cubicBezTo>
                    <a:pt x="22466" y="23670"/>
                    <a:pt x="23335" y="20639"/>
                    <a:pt x="23335" y="16493"/>
                  </a:cubicBezTo>
                  <a:cubicBezTo>
                    <a:pt x="23335" y="12526"/>
                    <a:pt x="22466" y="9539"/>
                    <a:pt x="20705" y="7533"/>
                  </a:cubicBezTo>
                  <a:cubicBezTo>
                    <a:pt x="18945" y="5527"/>
                    <a:pt x="16827" y="4524"/>
                    <a:pt x="14353" y="4524"/>
                  </a:cubicBezTo>
                  <a:cubicBezTo>
                    <a:pt x="11924" y="4524"/>
                    <a:pt x="9851" y="5505"/>
                    <a:pt x="8135" y="7489"/>
                  </a:cubicBezTo>
                  <a:cubicBezTo>
                    <a:pt x="6463" y="9472"/>
                    <a:pt x="5594" y="12414"/>
                    <a:pt x="5594" y="16315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6" name="자유형: 도형 28"/>
            <p:cNvSpPr/>
            <p:nvPr/>
          </p:nvSpPr>
          <p:spPr>
            <a:xfrm>
              <a:off x="9587258" y="6622565"/>
              <a:ext cx="28974" cy="44576"/>
            </a:xfrm>
            <a:custGeom>
              <a:avLst/>
              <a:gdLst>
                <a:gd name="connsiteX0" fmla="*/ 2853 w 28974"/>
                <a:gd name="connsiteY0" fmla="*/ 44777 h 44576"/>
                <a:gd name="connsiteX1" fmla="*/ 2251 w 28974"/>
                <a:gd name="connsiteY1" fmla="*/ 39628 h 44576"/>
                <a:gd name="connsiteX2" fmla="*/ 5394 w 28974"/>
                <a:gd name="connsiteY2" fmla="*/ 40118 h 44576"/>
                <a:gd name="connsiteX3" fmla="*/ 8313 w 28974"/>
                <a:gd name="connsiteY3" fmla="*/ 39517 h 44576"/>
                <a:gd name="connsiteX4" fmla="*/ 10119 w 28974"/>
                <a:gd name="connsiteY4" fmla="*/ 37823 h 44576"/>
                <a:gd name="connsiteX5" fmla="*/ 11790 w 28974"/>
                <a:gd name="connsiteY5" fmla="*/ 33744 h 44576"/>
                <a:gd name="connsiteX6" fmla="*/ 12281 w 28974"/>
                <a:gd name="connsiteY6" fmla="*/ 32407 h 44576"/>
                <a:gd name="connsiteX7" fmla="*/ 0 w 28974"/>
                <a:gd name="connsiteY7" fmla="*/ 0 h 44576"/>
                <a:gd name="connsiteX8" fmla="*/ 5906 w 28974"/>
                <a:gd name="connsiteY8" fmla="*/ 0 h 44576"/>
                <a:gd name="connsiteX9" fmla="*/ 12637 w 28974"/>
                <a:gd name="connsiteY9" fmla="*/ 18744 h 44576"/>
                <a:gd name="connsiteX10" fmla="*/ 14978 w 28974"/>
                <a:gd name="connsiteY10" fmla="*/ 26233 h 44576"/>
                <a:gd name="connsiteX11" fmla="*/ 17229 w 28974"/>
                <a:gd name="connsiteY11" fmla="*/ 18856 h 44576"/>
                <a:gd name="connsiteX12" fmla="*/ 24138 w 28974"/>
                <a:gd name="connsiteY12" fmla="*/ 0 h 44576"/>
                <a:gd name="connsiteX13" fmla="*/ 29621 w 28974"/>
                <a:gd name="connsiteY13" fmla="*/ 0 h 44576"/>
                <a:gd name="connsiteX14" fmla="*/ 17318 w 28974"/>
                <a:gd name="connsiteY14" fmla="*/ 32897 h 44576"/>
                <a:gd name="connsiteX15" fmla="*/ 14242 w 28974"/>
                <a:gd name="connsiteY15" fmla="*/ 40230 h 44576"/>
                <a:gd name="connsiteX16" fmla="*/ 10899 w 28974"/>
                <a:gd name="connsiteY16" fmla="*/ 44197 h 44576"/>
                <a:gd name="connsiteX17" fmla="*/ 6397 w 28974"/>
                <a:gd name="connsiteY17" fmla="*/ 45468 h 44576"/>
                <a:gd name="connsiteX18" fmla="*/ 2853 w 28974"/>
                <a:gd name="connsiteY18" fmla="*/ 44777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974" h="44576">
                  <a:moveTo>
                    <a:pt x="2853" y="44777"/>
                  </a:moveTo>
                  <a:lnTo>
                    <a:pt x="2251" y="39628"/>
                  </a:lnTo>
                  <a:cubicBezTo>
                    <a:pt x="3455" y="39962"/>
                    <a:pt x="4502" y="40118"/>
                    <a:pt x="5394" y="40118"/>
                  </a:cubicBezTo>
                  <a:cubicBezTo>
                    <a:pt x="6620" y="40118"/>
                    <a:pt x="7578" y="39918"/>
                    <a:pt x="8313" y="39517"/>
                  </a:cubicBezTo>
                  <a:cubicBezTo>
                    <a:pt x="9049" y="39116"/>
                    <a:pt x="9651" y="38536"/>
                    <a:pt x="10119" y="37823"/>
                  </a:cubicBezTo>
                  <a:cubicBezTo>
                    <a:pt x="10475" y="37266"/>
                    <a:pt x="11033" y="35906"/>
                    <a:pt x="11790" y="33744"/>
                  </a:cubicBezTo>
                  <a:cubicBezTo>
                    <a:pt x="11902" y="33432"/>
                    <a:pt x="12058" y="32986"/>
                    <a:pt x="12281" y="32407"/>
                  </a:cubicBezTo>
                  <a:lnTo>
                    <a:pt x="0" y="0"/>
                  </a:lnTo>
                  <a:lnTo>
                    <a:pt x="5906" y="0"/>
                  </a:lnTo>
                  <a:lnTo>
                    <a:pt x="12637" y="18744"/>
                  </a:lnTo>
                  <a:cubicBezTo>
                    <a:pt x="13507" y="21129"/>
                    <a:pt x="14287" y="23625"/>
                    <a:pt x="14978" y="26233"/>
                  </a:cubicBezTo>
                  <a:cubicBezTo>
                    <a:pt x="15602" y="23714"/>
                    <a:pt x="16359" y="21263"/>
                    <a:pt x="17229" y="18856"/>
                  </a:cubicBezTo>
                  <a:lnTo>
                    <a:pt x="24138" y="0"/>
                  </a:lnTo>
                  <a:lnTo>
                    <a:pt x="29621" y="0"/>
                  </a:lnTo>
                  <a:lnTo>
                    <a:pt x="17318" y="32897"/>
                  </a:lnTo>
                  <a:cubicBezTo>
                    <a:pt x="16003" y="36441"/>
                    <a:pt x="14978" y="38893"/>
                    <a:pt x="14242" y="40230"/>
                  </a:cubicBezTo>
                  <a:cubicBezTo>
                    <a:pt x="13261" y="42035"/>
                    <a:pt x="12147" y="43373"/>
                    <a:pt x="10899" y="44197"/>
                  </a:cubicBezTo>
                  <a:cubicBezTo>
                    <a:pt x="9651" y="45044"/>
                    <a:pt x="8135" y="45468"/>
                    <a:pt x="6397" y="45468"/>
                  </a:cubicBezTo>
                  <a:cubicBezTo>
                    <a:pt x="5349" y="45445"/>
                    <a:pt x="4168" y="45222"/>
                    <a:pt x="2853" y="44777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7" name="자유형: 도형 29"/>
            <p:cNvSpPr/>
            <p:nvPr/>
          </p:nvSpPr>
          <p:spPr>
            <a:xfrm>
              <a:off x="8964130" y="6504683"/>
              <a:ext cx="86923" cy="91381"/>
            </a:xfrm>
            <a:custGeom>
              <a:avLst/>
              <a:gdLst>
                <a:gd name="connsiteX0" fmla="*/ 62562 w 86923"/>
                <a:gd name="connsiteY0" fmla="*/ 92518 h 91381"/>
                <a:gd name="connsiteX1" fmla="*/ 42102 w 86923"/>
                <a:gd name="connsiteY1" fmla="*/ 92518 h 91381"/>
                <a:gd name="connsiteX2" fmla="*/ 42102 w 86923"/>
                <a:gd name="connsiteY2" fmla="*/ 83112 h 91381"/>
                <a:gd name="connsiteX3" fmla="*/ 8581 w 86923"/>
                <a:gd name="connsiteY3" fmla="*/ 83112 h 91381"/>
                <a:gd name="connsiteX4" fmla="*/ 2340 w 86923"/>
                <a:gd name="connsiteY4" fmla="*/ 80950 h 91381"/>
                <a:gd name="connsiteX5" fmla="*/ 0 w 86923"/>
                <a:gd name="connsiteY5" fmla="*/ 75222 h 91381"/>
                <a:gd name="connsiteX6" fmla="*/ 0 w 86923"/>
                <a:gd name="connsiteY6" fmla="*/ 1872 h 91381"/>
                <a:gd name="connsiteX7" fmla="*/ 20438 w 86923"/>
                <a:gd name="connsiteY7" fmla="*/ 1872 h 91381"/>
                <a:gd name="connsiteX8" fmla="*/ 20438 w 86923"/>
                <a:gd name="connsiteY8" fmla="*/ 69940 h 91381"/>
                <a:gd name="connsiteX9" fmla="*/ 42102 w 86923"/>
                <a:gd name="connsiteY9" fmla="*/ 69940 h 91381"/>
                <a:gd name="connsiteX10" fmla="*/ 42102 w 86923"/>
                <a:gd name="connsiteY10" fmla="*/ 49814 h 91381"/>
                <a:gd name="connsiteX11" fmla="*/ 25743 w 86923"/>
                <a:gd name="connsiteY11" fmla="*/ 49814 h 91381"/>
                <a:gd name="connsiteX12" fmla="*/ 25743 w 86923"/>
                <a:gd name="connsiteY12" fmla="*/ 36642 h 91381"/>
                <a:gd name="connsiteX13" fmla="*/ 42102 w 86923"/>
                <a:gd name="connsiteY13" fmla="*/ 36642 h 91381"/>
                <a:gd name="connsiteX14" fmla="*/ 42102 w 86923"/>
                <a:gd name="connsiteY14" fmla="*/ 0 h 91381"/>
                <a:gd name="connsiteX15" fmla="*/ 62540 w 86923"/>
                <a:gd name="connsiteY15" fmla="*/ 0 h 91381"/>
                <a:gd name="connsiteX16" fmla="*/ 62540 w 86923"/>
                <a:gd name="connsiteY16" fmla="*/ 92518 h 91381"/>
                <a:gd name="connsiteX17" fmla="*/ 87302 w 86923"/>
                <a:gd name="connsiteY17" fmla="*/ 92518 h 91381"/>
                <a:gd name="connsiteX18" fmla="*/ 66842 w 86923"/>
                <a:gd name="connsiteY18" fmla="*/ 92518 h 91381"/>
                <a:gd name="connsiteX19" fmla="*/ 66842 w 86923"/>
                <a:gd name="connsiteY19" fmla="*/ 0 h 91381"/>
                <a:gd name="connsiteX20" fmla="*/ 87280 w 86923"/>
                <a:gd name="connsiteY20" fmla="*/ 0 h 91381"/>
                <a:gd name="connsiteX21" fmla="*/ 87280 w 86923"/>
                <a:gd name="connsiteY21" fmla="*/ 92518 h 91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6923" h="91381">
                  <a:moveTo>
                    <a:pt x="62562" y="92518"/>
                  </a:moveTo>
                  <a:lnTo>
                    <a:pt x="42102" y="92518"/>
                  </a:lnTo>
                  <a:lnTo>
                    <a:pt x="42102" y="83112"/>
                  </a:lnTo>
                  <a:lnTo>
                    <a:pt x="8581" y="83112"/>
                  </a:lnTo>
                  <a:cubicBezTo>
                    <a:pt x="5995" y="83112"/>
                    <a:pt x="3900" y="82399"/>
                    <a:pt x="2340" y="80950"/>
                  </a:cubicBezTo>
                  <a:cubicBezTo>
                    <a:pt x="780" y="79501"/>
                    <a:pt x="0" y="77607"/>
                    <a:pt x="0" y="75222"/>
                  </a:cubicBezTo>
                  <a:lnTo>
                    <a:pt x="0" y="1872"/>
                  </a:lnTo>
                  <a:lnTo>
                    <a:pt x="20438" y="1872"/>
                  </a:lnTo>
                  <a:lnTo>
                    <a:pt x="20438" y="69940"/>
                  </a:lnTo>
                  <a:lnTo>
                    <a:pt x="42102" y="69940"/>
                  </a:lnTo>
                  <a:lnTo>
                    <a:pt x="42102" y="49814"/>
                  </a:lnTo>
                  <a:lnTo>
                    <a:pt x="25743" y="49814"/>
                  </a:lnTo>
                  <a:lnTo>
                    <a:pt x="25743" y="36642"/>
                  </a:lnTo>
                  <a:lnTo>
                    <a:pt x="42102" y="36642"/>
                  </a:lnTo>
                  <a:lnTo>
                    <a:pt x="42102" y="0"/>
                  </a:lnTo>
                  <a:lnTo>
                    <a:pt x="62540" y="0"/>
                  </a:lnTo>
                  <a:lnTo>
                    <a:pt x="62540" y="92518"/>
                  </a:lnTo>
                  <a:close/>
                  <a:moveTo>
                    <a:pt x="87302" y="92518"/>
                  </a:moveTo>
                  <a:lnTo>
                    <a:pt x="66842" y="92518"/>
                  </a:lnTo>
                  <a:lnTo>
                    <a:pt x="66842" y="0"/>
                  </a:lnTo>
                  <a:lnTo>
                    <a:pt x="87280" y="0"/>
                  </a:lnTo>
                  <a:lnTo>
                    <a:pt x="87280" y="925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8" name="자유형: 도형 30"/>
            <p:cNvSpPr/>
            <p:nvPr/>
          </p:nvSpPr>
          <p:spPr>
            <a:xfrm>
              <a:off x="9062665" y="6505798"/>
              <a:ext cx="93609" cy="89152"/>
            </a:xfrm>
            <a:custGeom>
              <a:avLst/>
              <a:gdLst>
                <a:gd name="connsiteX0" fmla="*/ 57458 w 93609"/>
                <a:gd name="connsiteY0" fmla="*/ 77295 h 89152"/>
                <a:gd name="connsiteX1" fmla="*/ 95081 w 93609"/>
                <a:gd name="connsiteY1" fmla="*/ 77295 h 89152"/>
                <a:gd name="connsiteX2" fmla="*/ 95081 w 93609"/>
                <a:gd name="connsiteY2" fmla="*/ 90467 h 89152"/>
                <a:gd name="connsiteX3" fmla="*/ 0 w 93609"/>
                <a:gd name="connsiteY3" fmla="*/ 90467 h 89152"/>
                <a:gd name="connsiteX4" fmla="*/ 0 w 93609"/>
                <a:gd name="connsiteY4" fmla="*/ 77295 h 89152"/>
                <a:gd name="connsiteX5" fmla="*/ 36998 w 93609"/>
                <a:gd name="connsiteY5" fmla="*/ 77295 h 89152"/>
                <a:gd name="connsiteX6" fmla="*/ 36998 w 93609"/>
                <a:gd name="connsiteY6" fmla="*/ 59242 h 89152"/>
                <a:gd name="connsiteX7" fmla="*/ 57436 w 93609"/>
                <a:gd name="connsiteY7" fmla="*/ 59242 h 89152"/>
                <a:gd name="connsiteX8" fmla="*/ 57436 w 93609"/>
                <a:gd name="connsiteY8" fmla="*/ 77295 h 89152"/>
                <a:gd name="connsiteX9" fmla="*/ 76113 w 93609"/>
                <a:gd name="connsiteY9" fmla="*/ 8247 h 89152"/>
                <a:gd name="connsiteX10" fmla="*/ 87725 w 93609"/>
                <a:gd name="connsiteY10" fmla="*/ 28105 h 89152"/>
                <a:gd name="connsiteX11" fmla="*/ 76113 w 93609"/>
                <a:gd name="connsiteY11" fmla="*/ 48075 h 89152"/>
                <a:gd name="connsiteX12" fmla="*/ 48164 w 93609"/>
                <a:gd name="connsiteY12" fmla="*/ 56411 h 89152"/>
                <a:gd name="connsiteX13" fmla="*/ 20304 w 93609"/>
                <a:gd name="connsiteY13" fmla="*/ 48075 h 89152"/>
                <a:gd name="connsiteX14" fmla="*/ 8804 w 93609"/>
                <a:gd name="connsiteY14" fmla="*/ 28105 h 89152"/>
                <a:gd name="connsiteX15" fmla="*/ 20304 w 93609"/>
                <a:gd name="connsiteY15" fmla="*/ 8247 h 89152"/>
                <a:gd name="connsiteX16" fmla="*/ 48164 w 93609"/>
                <a:gd name="connsiteY16" fmla="*/ 0 h 89152"/>
                <a:gd name="connsiteX17" fmla="*/ 76113 w 93609"/>
                <a:gd name="connsiteY17" fmla="*/ 8247 h 89152"/>
                <a:gd name="connsiteX18" fmla="*/ 34836 w 93609"/>
                <a:gd name="connsiteY18" fmla="*/ 17563 h 89152"/>
                <a:gd name="connsiteX19" fmla="*/ 29242 w 93609"/>
                <a:gd name="connsiteY19" fmla="*/ 28217 h 89152"/>
                <a:gd name="connsiteX20" fmla="*/ 34836 w 93609"/>
                <a:gd name="connsiteY20" fmla="*/ 38781 h 89152"/>
                <a:gd name="connsiteX21" fmla="*/ 48253 w 93609"/>
                <a:gd name="connsiteY21" fmla="*/ 43261 h 89152"/>
                <a:gd name="connsiteX22" fmla="*/ 61671 w 93609"/>
                <a:gd name="connsiteY22" fmla="*/ 38781 h 89152"/>
                <a:gd name="connsiteX23" fmla="*/ 67265 w 93609"/>
                <a:gd name="connsiteY23" fmla="*/ 28217 h 89152"/>
                <a:gd name="connsiteX24" fmla="*/ 61671 w 93609"/>
                <a:gd name="connsiteY24" fmla="*/ 17563 h 89152"/>
                <a:gd name="connsiteX25" fmla="*/ 48253 w 93609"/>
                <a:gd name="connsiteY25" fmla="*/ 13172 h 89152"/>
                <a:gd name="connsiteX26" fmla="*/ 34836 w 93609"/>
                <a:gd name="connsiteY26" fmla="*/ 17563 h 89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3609" h="89152">
                  <a:moveTo>
                    <a:pt x="57458" y="77295"/>
                  </a:moveTo>
                  <a:lnTo>
                    <a:pt x="95081" y="77295"/>
                  </a:lnTo>
                  <a:lnTo>
                    <a:pt x="95081" y="90467"/>
                  </a:lnTo>
                  <a:lnTo>
                    <a:pt x="0" y="90467"/>
                  </a:lnTo>
                  <a:lnTo>
                    <a:pt x="0" y="77295"/>
                  </a:lnTo>
                  <a:lnTo>
                    <a:pt x="36998" y="77295"/>
                  </a:lnTo>
                  <a:lnTo>
                    <a:pt x="36998" y="59242"/>
                  </a:lnTo>
                  <a:lnTo>
                    <a:pt x="57436" y="59242"/>
                  </a:lnTo>
                  <a:lnTo>
                    <a:pt x="57436" y="77295"/>
                  </a:lnTo>
                  <a:close/>
                  <a:moveTo>
                    <a:pt x="76113" y="8247"/>
                  </a:moveTo>
                  <a:cubicBezTo>
                    <a:pt x="83847" y="13752"/>
                    <a:pt x="87725" y="20371"/>
                    <a:pt x="87725" y="28105"/>
                  </a:cubicBezTo>
                  <a:cubicBezTo>
                    <a:pt x="87725" y="35861"/>
                    <a:pt x="83847" y="42503"/>
                    <a:pt x="76113" y="48075"/>
                  </a:cubicBezTo>
                  <a:cubicBezTo>
                    <a:pt x="68380" y="53625"/>
                    <a:pt x="59063" y="56411"/>
                    <a:pt x="48164" y="56411"/>
                  </a:cubicBezTo>
                  <a:cubicBezTo>
                    <a:pt x="37265" y="56411"/>
                    <a:pt x="27971" y="53625"/>
                    <a:pt x="20304" y="48075"/>
                  </a:cubicBezTo>
                  <a:cubicBezTo>
                    <a:pt x="12637" y="42526"/>
                    <a:pt x="8804" y="35861"/>
                    <a:pt x="8804" y="28105"/>
                  </a:cubicBezTo>
                  <a:cubicBezTo>
                    <a:pt x="8804" y="20349"/>
                    <a:pt x="12637" y="13729"/>
                    <a:pt x="20304" y="8247"/>
                  </a:cubicBezTo>
                  <a:cubicBezTo>
                    <a:pt x="27971" y="2741"/>
                    <a:pt x="37265" y="0"/>
                    <a:pt x="48164" y="0"/>
                  </a:cubicBezTo>
                  <a:cubicBezTo>
                    <a:pt x="59063" y="0"/>
                    <a:pt x="68380" y="2764"/>
                    <a:pt x="76113" y="8247"/>
                  </a:cubicBezTo>
                  <a:close/>
                  <a:moveTo>
                    <a:pt x="34836" y="17563"/>
                  </a:moveTo>
                  <a:cubicBezTo>
                    <a:pt x="31114" y="20483"/>
                    <a:pt x="29242" y="24027"/>
                    <a:pt x="29242" y="28217"/>
                  </a:cubicBezTo>
                  <a:cubicBezTo>
                    <a:pt x="29242" y="32273"/>
                    <a:pt x="31114" y="35795"/>
                    <a:pt x="34836" y="38781"/>
                  </a:cubicBezTo>
                  <a:cubicBezTo>
                    <a:pt x="38558" y="41768"/>
                    <a:pt x="43038" y="43261"/>
                    <a:pt x="48253" y="43261"/>
                  </a:cubicBezTo>
                  <a:cubicBezTo>
                    <a:pt x="53469" y="43261"/>
                    <a:pt x="57926" y="41768"/>
                    <a:pt x="61671" y="38781"/>
                  </a:cubicBezTo>
                  <a:cubicBezTo>
                    <a:pt x="65393" y="35795"/>
                    <a:pt x="67265" y="32273"/>
                    <a:pt x="67265" y="28217"/>
                  </a:cubicBezTo>
                  <a:cubicBezTo>
                    <a:pt x="67265" y="24027"/>
                    <a:pt x="65393" y="20483"/>
                    <a:pt x="61671" y="17563"/>
                  </a:cubicBezTo>
                  <a:cubicBezTo>
                    <a:pt x="57949" y="14643"/>
                    <a:pt x="53469" y="13172"/>
                    <a:pt x="48253" y="13172"/>
                  </a:cubicBezTo>
                  <a:cubicBezTo>
                    <a:pt x="43038" y="13172"/>
                    <a:pt x="38580" y="14621"/>
                    <a:pt x="34836" y="17563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9" name="자유형: 도형 31"/>
            <p:cNvSpPr/>
            <p:nvPr/>
          </p:nvSpPr>
          <p:spPr>
            <a:xfrm>
              <a:off x="9199737" y="6496303"/>
              <a:ext cx="86923" cy="104754"/>
            </a:xfrm>
            <a:custGeom>
              <a:avLst/>
              <a:gdLst>
                <a:gd name="connsiteX0" fmla="*/ 55876 w 86923"/>
                <a:gd name="connsiteY0" fmla="*/ 95772 h 104753"/>
                <a:gd name="connsiteX1" fmla="*/ 8960 w 86923"/>
                <a:gd name="connsiteY1" fmla="*/ 95772 h 104753"/>
                <a:gd name="connsiteX2" fmla="*/ 2452 w 86923"/>
                <a:gd name="connsiteY2" fmla="*/ 93320 h 104753"/>
                <a:gd name="connsiteX3" fmla="*/ 0 w 86923"/>
                <a:gd name="connsiteY3" fmla="*/ 86812 h 104753"/>
                <a:gd name="connsiteX4" fmla="*/ 0 w 86923"/>
                <a:gd name="connsiteY4" fmla="*/ 3834 h 104753"/>
                <a:gd name="connsiteX5" fmla="*/ 21330 w 86923"/>
                <a:gd name="connsiteY5" fmla="*/ 3834 h 104753"/>
                <a:gd name="connsiteX6" fmla="*/ 21330 w 86923"/>
                <a:gd name="connsiteY6" fmla="*/ 33276 h 104753"/>
                <a:gd name="connsiteX7" fmla="*/ 34546 w 86923"/>
                <a:gd name="connsiteY7" fmla="*/ 33276 h 104753"/>
                <a:gd name="connsiteX8" fmla="*/ 34546 w 86923"/>
                <a:gd name="connsiteY8" fmla="*/ 3834 h 104753"/>
                <a:gd name="connsiteX9" fmla="*/ 55876 w 86923"/>
                <a:gd name="connsiteY9" fmla="*/ 3834 h 104753"/>
                <a:gd name="connsiteX10" fmla="*/ 55876 w 86923"/>
                <a:gd name="connsiteY10" fmla="*/ 95772 h 104753"/>
                <a:gd name="connsiteX11" fmla="*/ 21330 w 86923"/>
                <a:gd name="connsiteY11" fmla="*/ 80839 h 104753"/>
                <a:gd name="connsiteX12" fmla="*/ 34546 w 86923"/>
                <a:gd name="connsiteY12" fmla="*/ 80839 h 104753"/>
                <a:gd name="connsiteX13" fmla="*/ 34546 w 86923"/>
                <a:gd name="connsiteY13" fmla="*/ 48209 h 104753"/>
                <a:gd name="connsiteX14" fmla="*/ 21330 w 86923"/>
                <a:gd name="connsiteY14" fmla="*/ 48209 h 104753"/>
                <a:gd name="connsiteX15" fmla="*/ 21330 w 86923"/>
                <a:gd name="connsiteY15" fmla="*/ 80839 h 104753"/>
                <a:gd name="connsiteX16" fmla="*/ 87458 w 86923"/>
                <a:gd name="connsiteY16" fmla="*/ 104954 h 104753"/>
                <a:gd name="connsiteX17" fmla="*/ 66128 w 86923"/>
                <a:gd name="connsiteY17" fmla="*/ 104954 h 104753"/>
                <a:gd name="connsiteX18" fmla="*/ 66128 w 86923"/>
                <a:gd name="connsiteY18" fmla="*/ 0 h 104753"/>
                <a:gd name="connsiteX19" fmla="*/ 87458 w 86923"/>
                <a:gd name="connsiteY19" fmla="*/ 0 h 104753"/>
                <a:gd name="connsiteX20" fmla="*/ 87458 w 86923"/>
                <a:gd name="connsiteY20" fmla="*/ 104954 h 104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6923" h="104753">
                  <a:moveTo>
                    <a:pt x="55876" y="95772"/>
                  </a:moveTo>
                  <a:lnTo>
                    <a:pt x="8960" y="95772"/>
                  </a:lnTo>
                  <a:cubicBezTo>
                    <a:pt x="6263" y="95772"/>
                    <a:pt x="4079" y="94947"/>
                    <a:pt x="2452" y="93320"/>
                  </a:cubicBezTo>
                  <a:cubicBezTo>
                    <a:pt x="825" y="91693"/>
                    <a:pt x="0" y="89509"/>
                    <a:pt x="0" y="86812"/>
                  </a:cubicBezTo>
                  <a:lnTo>
                    <a:pt x="0" y="3834"/>
                  </a:lnTo>
                  <a:lnTo>
                    <a:pt x="21330" y="3834"/>
                  </a:lnTo>
                  <a:lnTo>
                    <a:pt x="21330" y="33276"/>
                  </a:lnTo>
                  <a:lnTo>
                    <a:pt x="34546" y="33276"/>
                  </a:lnTo>
                  <a:lnTo>
                    <a:pt x="34546" y="3834"/>
                  </a:lnTo>
                  <a:lnTo>
                    <a:pt x="55876" y="3834"/>
                  </a:lnTo>
                  <a:lnTo>
                    <a:pt x="55876" y="95772"/>
                  </a:lnTo>
                  <a:close/>
                  <a:moveTo>
                    <a:pt x="21330" y="80839"/>
                  </a:moveTo>
                  <a:lnTo>
                    <a:pt x="34546" y="80839"/>
                  </a:lnTo>
                  <a:lnTo>
                    <a:pt x="34546" y="48209"/>
                  </a:lnTo>
                  <a:lnTo>
                    <a:pt x="21330" y="48209"/>
                  </a:lnTo>
                  <a:lnTo>
                    <a:pt x="21330" y="80839"/>
                  </a:lnTo>
                  <a:close/>
                  <a:moveTo>
                    <a:pt x="87458" y="104954"/>
                  </a:moveTo>
                  <a:lnTo>
                    <a:pt x="66128" y="104954"/>
                  </a:lnTo>
                  <a:lnTo>
                    <a:pt x="66128" y="0"/>
                  </a:lnTo>
                  <a:lnTo>
                    <a:pt x="87458" y="0"/>
                  </a:lnTo>
                  <a:lnTo>
                    <a:pt x="87458" y="104954"/>
                  </a:lnTo>
                  <a:close/>
                </a:path>
              </a:pathLst>
            </a:custGeom>
            <a:solidFill>
              <a:srgbClr val="F05822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00" name="자유형: 도형 36"/>
            <p:cNvSpPr/>
            <p:nvPr/>
          </p:nvSpPr>
          <p:spPr>
            <a:xfrm>
              <a:off x="9304223" y="6496526"/>
              <a:ext cx="93609" cy="100296"/>
            </a:xfrm>
            <a:custGeom>
              <a:avLst/>
              <a:gdLst>
                <a:gd name="connsiteX0" fmla="*/ 72547 w 93609"/>
                <a:gd name="connsiteY0" fmla="*/ 72302 h 100296"/>
                <a:gd name="connsiteX1" fmla="*/ 53981 w 93609"/>
                <a:gd name="connsiteY1" fmla="*/ 72302 h 100296"/>
                <a:gd name="connsiteX2" fmla="*/ 53981 w 93609"/>
                <a:gd name="connsiteY2" fmla="*/ 36686 h 100296"/>
                <a:gd name="connsiteX3" fmla="*/ 49925 w 93609"/>
                <a:gd name="connsiteY3" fmla="*/ 36686 h 100296"/>
                <a:gd name="connsiteX4" fmla="*/ 42236 w 93609"/>
                <a:gd name="connsiteY4" fmla="*/ 53647 h 100296"/>
                <a:gd name="connsiteX5" fmla="*/ 25809 w 93609"/>
                <a:gd name="connsiteY5" fmla="*/ 59955 h 100296"/>
                <a:gd name="connsiteX6" fmla="*/ 8001 w 93609"/>
                <a:gd name="connsiteY6" fmla="*/ 51352 h 100296"/>
                <a:gd name="connsiteX7" fmla="*/ 0 w 93609"/>
                <a:gd name="connsiteY7" fmla="*/ 29443 h 100296"/>
                <a:gd name="connsiteX8" fmla="*/ 8001 w 93609"/>
                <a:gd name="connsiteY8" fmla="*/ 7979 h 100296"/>
                <a:gd name="connsiteX9" fmla="*/ 25809 w 93609"/>
                <a:gd name="connsiteY9" fmla="*/ 22 h 100296"/>
                <a:gd name="connsiteX10" fmla="*/ 42013 w 93609"/>
                <a:gd name="connsiteY10" fmla="*/ 5238 h 100296"/>
                <a:gd name="connsiteX11" fmla="*/ 49903 w 93609"/>
                <a:gd name="connsiteY11" fmla="*/ 21775 h 100296"/>
                <a:gd name="connsiteX12" fmla="*/ 53959 w 93609"/>
                <a:gd name="connsiteY12" fmla="*/ 21775 h 100296"/>
                <a:gd name="connsiteX13" fmla="*/ 53959 w 93609"/>
                <a:gd name="connsiteY13" fmla="*/ 0 h 100296"/>
                <a:gd name="connsiteX14" fmla="*/ 72525 w 93609"/>
                <a:gd name="connsiteY14" fmla="*/ 0 h 100296"/>
                <a:gd name="connsiteX15" fmla="*/ 72525 w 93609"/>
                <a:gd name="connsiteY15" fmla="*/ 72302 h 100296"/>
                <a:gd name="connsiteX16" fmla="*/ 12414 w 93609"/>
                <a:gd name="connsiteY16" fmla="*/ 62273 h 100296"/>
                <a:gd name="connsiteX17" fmla="*/ 33744 w 93609"/>
                <a:gd name="connsiteY17" fmla="*/ 62273 h 100296"/>
                <a:gd name="connsiteX18" fmla="*/ 33744 w 93609"/>
                <a:gd name="connsiteY18" fmla="*/ 87436 h 100296"/>
                <a:gd name="connsiteX19" fmla="*/ 95593 w 93609"/>
                <a:gd name="connsiteY19" fmla="*/ 87436 h 100296"/>
                <a:gd name="connsiteX20" fmla="*/ 95593 w 93609"/>
                <a:gd name="connsiteY20" fmla="*/ 102369 h 100296"/>
                <a:gd name="connsiteX21" fmla="*/ 21374 w 93609"/>
                <a:gd name="connsiteY21" fmla="*/ 102369 h 100296"/>
                <a:gd name="connsiteX22" fmla="*/ 14866 w 93609"/>
                <a:gd name="connsiteY22" fmla="*/ 99917 h 100296"/>
                <a:gd name="connsiteX23" fmla="*/ 12414 w 93609"/>
                <a:gd name="connsiteY23" fmla="*/ 93409 h 100296"/>
                <a:gd name="connsiteX24" fmla="*/ 12414 w 93609"/>
                <a:gd name="connsiteY24" fmla="*/ 62273 h 100296"/>
                <a:gd name="connsiteX25" fmla="*/ 21263 w 93609"/>
                <a:gd name="connsiteY25" fmla="*/ 19301 h 100296"/>
                <a:gd name="connsiteX26" fmla="*/ 19457 w 93609"/>
                <a:gd name="connsiteY26" fmla="*/ 29955 h 100296"/>
                <a:gd name="connsiteX27" fmla="*/ 21263 w 93609"/>
                <a:gd name="connsiteY27" fmla="*/ 40497 h 100296"/>
                <a:gd name="connsiteX28" fmla="*/ 25854 w 93609"/>
                <a:gd name="connsiteY28" fmla="*/ 44977 h 100296"/>
                <a:gd name="connsiteX29" fmla="*/ 30869 w 93609"/>
                <a:gd name="connsiteY29" fmla="*/ 40497 h 100296"/>
                <a:gd name="connsiteX30" fmla="*/ 32897 w 93609"/>
                <a:gd name="connsiteY30" fmla="*/ 29955 h 100296"/>
                <a:gd name="connsiteX31" fmla="*/ 30869 w 93609"/>
                <a:gd name="connsiteY31" fmla="*/ 19301 h 100296"/>
                <a:gd name="connsiteX32" fmla="*/ 25854 w 93609"/>
                <a:gd name="connsiteY32" fmla="*/ 14911 h 100296"/>
                <a:gd name="connsiteX33" fmla="*/ 21263 w 93609"/>
                <a:gd name="connsiteY33" fmla="*/ 19301 h 100296"/>
                <a:gd name="connsiteX34" fmla="*/ 94100 w 93609"/>
                <a:gd name="connsiteY34" fmla="*/ 72302 h 100296"/>
                <a:gd name="connsiteX35" fmla="*/ 75534 w 93609"/>
                <a:gd name="connsiteY35" fmla="*/ 72302 h 100296"/>
                <a:gd name="connsiteX36" fmla="*/ 75534 w 93609"/>
                <a:gd name="connsiteY36" fmla="*/ 0 h 100296"/>
                <a:gd name="connsiteX37" fmla="*/ 94100 w 93609"/>
                <a:gd name="connsiteY37" fmla="*/ 0 h 100296"/>
                <a:gd name="connsiteX38" fmla="*/ 94100 w 93609"/>
                <a:gd name="connsiteY38" fmla="*/ 72302 h 100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93609" h="100296">
                  <a:moveTo>
                    <a:pt x="72547" y="72302"/>
                  </a:moveTo>
                  <a:lnTo>
                    <a:pt x="53981" y="72302"/>
                  </a:lnTo>
                  <a:lnTo>
                    <a:pt x="53981" y="36686"/>
                  </a:lnTo>
                  <a:lnTo>
                    <a:pt x="49925" y="36686"/>
                  </a:lnTo>
                  <a:cubicBezTo>
                    <a:pt x="49078" y="43796"/>
                    <a:pt x="46515" y="49435"/>
                    <a:pt x="42236" y="53647"/>
                  </a:cubicBezTo>
                  <a:cubicBezTo>
                    <a:pt x="37979" y="57837"/>
                    <a:pt x="32496" y="59955"/>
                    <a:pt x="25809" y="59955"/>
                  </a:cubicBezTo>
                  <a:cubicBezTo>
                    <a:pt x="19257" y="59955"/>
                    <a:pt x="13328" y="57080"/>
                    <a:pt x="8001" y="51352"/>
                  </a:cubicBezTo>
                  <a:cubicBezTo>
                    <a:pt x="2675" y="45601"/>
                    <a:pt x="0" y="38313"/>
                    <a:pt x="0" y="29443"/>
                  </a:cubicBezTo>
                  <a:cubicBezTo>
                    <a:pt x="0" y="20438"/>
                    <a:pt x="2675" y="13284"/>
                    <a:pt x="8001" y="7979"/>
                  </a:cubicBezTo>
                  <a:cubicBezTo>
                    <a:pt x="13328" y="2675"/>
                    <a:pt x="19279" y="22"/>
                    <a:pt x="25809" y="22"/>
                  </a:cubicBezTo>
                  <a:cubicBezTo>
                    <a:pt x="32496" y="22"/>
                    <a:pt x="37890" y="1761"/>
                    <a:pt x="42013" y="5238"/>
                  </a:cubicBezTo>
                  <a:cubicBezTo>
                    <a:pt x="46136" y="8715"/>
                    <a:pt x="48766" y="14220"/>
                    <a:pt x="49903" y="21775"/>
                  </a:cubicBezTo>
                  <a:lnTo>
                    <a:pt x="53959" y="21775"/>
                  </a:lnTo>
                  <a:lnTo>
                    <a:pt x="53959" y="0"/>
                  </a:lnTo>
                  <a:lnTo>
                    <a:pt x="72525" y="0"/>
                  </a:lnTo>
                  <a:lnTo>
                    <a:pt x="72525" y="72302"/>
                  </a:lnTo>
                  <a:close/>
                  <a:moveTo>
                    <a:pt x="12414" y="62273"/>
                  </a:moveTo>
                  <a:lnTo>
                    <a:pt x="33744" y="62273"/>
                  </a:lnTo>
                  <a:lnTo>
                    <a:pt x="33744" y="87436"/>
                  </a:lnTo>
                  <a:lnTo>
                    <a:pt x="95593" y="87436"/>
                  </a:lnTo>
                  <a:lnTo>
                    <a:pt x="95593" y="102369"/>
                  </a:lnTo>
                  <a:lnTo>
                    <a:pt x="21374" y="102369"/>
                  </a:lnTo>
                  <a:cubicBezTo>
                    <a:pt x="18677" y="102369"/>
                    <a:pt x="16493" y="101544"/>
                    <a:pt x="14866" y="99917"/>
                  </a:cubicBezTo>
                  <a:cubicBezTo>
                    <a:pt x="13239" y="98290"/>
                    <a:pt x="12414" y="96106"/>
                    <a:pt x="12414" y="93409"/>
                  </a:cubicBezTo>
                  <a:lnTo>
                    <a:pt x="12414" y="62273"/>
                  </a:lnTo>
                  <a:close/>
                  <a:moveTo>
                    <a:pt x="21263" y="19301"/>
                  </a:moveTo>
                  <a:cubicBezTo>
                    <a:pt x="20059" y="22221"/>
                    <a:pt x="19457" y="25787"/>
                    <a:pt x="19457" y="29955"/>
                  </a:cubicBezTo>
                  <a:cubicBezTo>
                    <a:pt x="19457" y="33989"/>
                    <a:pt x="20059" y="37511"/>
                    <a:pt x="21263" y="40497"/>
                  </a:cubicBezTo>
                  <a:cubicBezTo>
                    <a:pt x="22466" y="43484"/>
                    <a:pt x="24004" y="44977"/>
                    <a:pt x="25854" y="44977"/>
                  </a:cubicBezTo>
                  <a:cubicBezTo>
                    <a:pt x="27838" y="44977"/>
                    <a:pt x="29509" y="43484"/>
                    <a:pt x="30869" y="40497"/>
                  </a:cubicBezTo>
                  <a:cubicBezTo>
                    <a:pt x="32228" y="37511"/>
                    <a:pt x="32897" y="33989"/>
                    <a:pt x="32897" y="29955"/>
                  </a:cubicBezTo>
                  <a:cubicBezTo>
                    <a:pt x="32897" y="25787"/>
                    <a:pt x="32228" y="22221"/>
                    <a:pt x="30869" y="19301"/>
                  </a:cubicBezTo>
                  <a:cubicBezTo>
                    <a:pt x="29509" y="16382"/>
                    <a:pt x="27838" y="14911"/>
                    <a:pt x="25854" y="14911"/>
                  </a:cubicBezTo>
                  <a:cubicBezTo>
                    <a:pt x="23982" y="14911"/>
                    <a:pt x="22466" y="16382"/>
                    <a:pt x="21263" y="19301"/>
                  </a:cubicBezTo>
                  <a:close/>
                  <a:moveTo>
                    <a:pt x="94100" y="72302"/>
                  </a:moveTo>
                  <a:lnTo>
                    <a:pt x="75534" y="72302"/>
                  </a:lnTo>
                  <a:lnTo>
                    <a:pt x="75534" y="0"/>
                  </a:lnTo>
                  <a:lnTo>
                    <a:pt x="94100" y="0"/>
                  </a:lnTo>
                  <a:lnTo>
                    <a:pt x="94100" y="72302"/>
                  </a:lnTo>
                  <a:close/>
                </a:path>
              </a:pathLst>
            </a:custGeom>
            <a:solidFill>
              <a:srgbClr val="F05822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01" name="자유형: 도형 38"/>
            <p:cNvSpPr/>
            <p:nvPr/>
          </p:nvSpPr>
          <p:spPr>
            <a:xfrm>
              <a:off x="9413701" y="6496526"/>
              <a:ext cx="93609" cy="102525"/>
            </a:xfrm>
            <a:custGeom>
              <a:avLst/>
              <a:gdLst>
                <a:gd name="connsiteX0" fmla="*/ 71232 w 93609"/>
                <a:gd name="connsiteY0" fmla="*/ 104509 h 102525"/>
                <a:gd name="connsiteX1" fmla="*/ 52042 w 93609"/>
                <a:gd name="connsiteY1" fmla="*/ 104509 h 102525"/>
                <a:gd name="connsiteX2" fmla="*/ 52042 w 93609"/>
                <a:gd name="connsiteY2" fmla="*/ 52890 h 102525"/>
                <a:gd name="connsiteX3" fmla="*/ 47563 w 93609"/>
                <a:gd name="connsiteY3" fmla="*/ 52890 h 102525"/>
                <a:gd name="connsiteX4" fmla="*/ 40408 w 93609"/>
                <a:gd name="connsiteY4" fmla="*/ 84449 h 102525"/>
                <a:gd name="connsiteX5" fmla="*/ 24093 w 93609"/>
                <a:gd name="connsiteY5" fmla="*/ 92986 h 102525"/>
                <a:gd name="connsiteX6" fmla="*/ 7244 w 93609"/>
                <a:gd name="connsiteY6" fmla="*/ 82600 h 102525"/>
                <a:gd name="connsiteX7" fmla="*/ 0 w 93609"/>
                <a:gd name="connsiteY7" fmla="*/ 48075 h 102525"/>
                <a:gd name="connsiteX8" fmla="*/ 7244 w 93609"/>
                <a:gd name="connsiteY8" fmla="*/ 13462 h 102525"/>
                <a:gd name="connsiteX9" fmla="*/ 24093 w 93609"/>
                <a:gd name="connsiteY9" fmla="*/ 3187 h 102525"/>
                <a:gd name="connsiteX10" fmla="*/ 39873 w 93609"/>
                <a:gd name="connsiteY10" fmla="*/ 11077 h 102525"/>
                <a:gd name="connsiteX11" fmla="*/ 47563 w 93609"/>
                <a:gd name="connsiteY11" fmla="*/ 37957 h 102525"/>
                <a:gd name="connsiteX12" fmla="*/ 52042 w 93609"/>
                <a:gd name="connsiteY12" fmla="*/ 37957 h 102525"/>
                <a:gd name="connsiteX13" fmla="*/ 52042 w 93609"/>
                <a:gd name="connsiteY13" fmla="*/ 0 h 102525"/>
                <a:gd name="connsiteX14" fmla="*/ 71232 w 93609"/>
                <a:gd name="connsiteY14" fmla="*/ 0 h 102525"/>
                <a:gd name="connsiteX15" fmla="*/ 71232 w 93609"/>
                <a:gd name="connsiteY15" fmla="*/ 104509 h 102525"/>
                <a:gd name="connsiteX16" fmla="*/ 20349 w 93609"/>
                <a:gd name="connsiteY16" fmla="*/ 24584 h 102525"/>
                <a:gd name="connsiteX17" fmla="*/ 18744 w 93609"/>
                <a:gd name="connsiteY17" fmla="*/ 48098 h 102525"/>
                <a:gd name="connsiteX18" fmla="*/ 20349 w 93609"/>
                <a:gd name="connsiteY18" fmla="*/ 71612 h 102525"/>
                <a:gd name="connsiteX19" fmla="*/ 24071 w 93609"/>
                <a:gd name="connsiteY19" fmla="*/ 78075 h 102525"/>
                <a:gd name="connsiteX20" fmla="*/ 28016 w 93609"/>
                <a:gd name="connsiteY20" fmla="*/ 71612 h 102525"/>
                <a:gd name="connsiteX21" fmla="*/ 29621 w 93609"/>
                <a:gd name="connsiteY21" fmla="*/ 48098 h 102525"/>
                <a:gd name="connsiteX22" fmla="*/ 28016 w 93609"/>
                <a:gd name="connsiteY22" fmla="*/ 24584 h 102525"/>
                <a:gd name="connsiteX23" fmla="*/ 24071 w 93609"/>
                <a:gd name="connsiteY23" fmla="*/ 18142 h 102525"/>
                <a:gd name="connsiteX24" fmla="*/ 20349 w 93609"/>
                <a:gd name="connsiteY24" fmla="*/ 24584 h 102525"/>
                <a:gd name="connsiteX25" fmla="*/ 93832 w 93609"/>
                <a:gd name="connsiteY25" fmla="*/ 104509 h 102525"/>
                <a:gd name="connsiteX26" fmla="*/ 74642 w 93609"/>
                <a:gd name="connsiteY26" fmla="*/ 104509 h 102525"/>
                <a:gd name="connsiteX27" fmla="*/ 74642 w 93609"/>
                <a:gd name="connsiteY27" fmla="*/ 0 h 102525"/>
                <a:gd name="connsiteX28" fmla="*/ 93832 w 93609"/>
                <a:gd name="connsiteY28" fmla="*/ 0 h 102525"/>
                <a:gd name="connsiteX29" fmla="*/ 93832 w 93609"/>
                <a:gd name="connsiteY29" fmla="*/ 104509 h 10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93609" h="102525">
                  <a:moveTo>
                    <a:pt x="71232" y="104509"/>
                  </a:moveTo>
                  <a:lnTo>
                    <a:pt x="52042" y="104509"/>
                  </a:lnTo>
                  <a:lnTo>
                    <a:pt x="52042" y="52890"/>
                  </a:lnTo>
                  <a:lnTo>
                    <a:pt x="47563" y="52890"/>
                  </a:lnTo>
                  <a:cubicBezTo>
                    <a:pt x="47273" y="68246"/>
                    <a:pt x="44888" y="78766"/>
                    <a:pt x="40408" y="84449"/>
                  </a:cubicBezTo>
                  <a:cubicBezTo>
                    <a:pt x="35928" y="90133"/>
                    <a:pt x="30490" y="92986"/>
                    <a:pt x="24093" y="92986"/>
                  </a:cubicBezTo>
                  <a:cubicBezTo>
                    <a:pt x="17697" y="92986"/>
                    <a:pt x="12080" y="89531"/>
                    <a:pt x="7244" y="82600"/>
                  </a:cubicBezTo>
                  <a:cubicBezTo>
                    <a:pt x="2407" y="75668"/>
                    <a:pt x="0" y="64167"/>
                    <a:pt x="0" y="48075"/>
                  </a:cubicBezTo>
                  <a:cubicBezTo>
                    <a:pt x="0" y="31850"/>
                    <a:pt x="2407" y="20304"/>
                    <a:pt x="7244" y="13462"/>
                  </a:cubicBezTo>
                  <a:cubicBezTo>
                    <a:pt x="12080" y="6620"/>
                    <a:pt x="17697" y="3187"/>
                    <a:pt x="24093" y="3187"/>
                  </a:cubicBezTo>
                  <a:cubicBezTo>
                    <a:pt x="30490" y="3187"/>
                    <a:pt x="35750" y="5817"/>
                    <a:pt x="39873" y="11077"/>
                  </a:cubicBezTo>
                  <a:cubicBezTo>
                    <a:pt x="43996" y="16337"/>
                    <a:pt x="46560" y="25297"/>
                    <a:pt x="47563" y="37957"/>
                  </a:cubicBezTo>
                  <a:lnTo>
                    <a:pt x="52042" y="37957"/>
                  </a:lnTo>
                  <a:lnTo>
                    <a:pt x="52042" y="0"/>
                  </a:lnTo>
                  <a:lnTo>
                    <a:pt x="71232" y="0"/>
                  </a:lnTo>
                  <a:lnTo>
                    <a:pt x="71232" y="104509"/>
                  </a:lnTo>
                  <a:close/>
                  <a:moveTo>
                    <a:pt x="20349" y="24584"/>
                  </a:moveTo>
                  <a:cubicBezTo>
                    <a:pt x="19279" y="28885"/>
                    <a:pt x="18744" y="36731"/>
                    <a:pt x="18744" y="48098"/>
                  </a:cubicBezTo>
                  <a:cubicBezTo>
                    <a:pt x="18744" y="59465"/>
                    <a:pt x="19279" y="67310"/>
                    <a:pt x="20349" y="71612"/>
                  </a:cubicBezTo>
                  <a:cubicBezTo>
                    <a:pt x="21419" y="75913"/>
                    <a:pt x="22667" y="78075"/>
                    <a:pt x="24071" y="78075"/>
                  </a:cubicBezTo>
                  <a:cubicBezTo>
                    <a:pt x="25631" y="78075"/>
                    <a:pt x="26946" y="75935"/>
                    <a:pt x="28016" y="71612"/>
                  </a:cubicBezTo>
                  <a:cubicBezTo>
                    <a:pt x="29086" y="67310"/>
                    <a:pt x="29621" y="59465"/>
                    <a:pt x="29621" y="48098"/>
                  </a:cubicBezTo>
                  <a:cubicBezTo>
                    <a:pt x="29621" y="36731"/>
                    <a:pt x="29086" y="28885"/>
                    <a:pt x="28016" y="24584"/>
                  </a:cubicBezTo>
                  <a:cubicBezTo>
                    <a:pt x="26946" y="20282"/>
                    <a:pt x="25631" y="18142"/>
                    <a:pt x="24071" y="18142"/>
                  </a:cubicBezTo>
                  <a:cubicBezTo>
                    <a:pt x="22667" y="18120"/>
                    <a:pt x="21419" y="20282"/>
                    <a:pt x="20349" y="24584"/>
                  </a:cubicBezTo>
                  <a:close/>
                  <a:moveTo>
                    <a:pt x="93832" y="104509"/>
                  </a:moveTo>
                  <a:lnTo>
                    <a:pt x="74642" y="104509"/>
                  </a:lnTo>
                  <a:lnTo>
                    <a:pt x="74642" y="0"/>
                  </a:lnTo>
                  <a:lnTo>
                    <a:pt x="93832" y="0"/>
                  </a:lnTo>
                  <a:lnTo>
                    <a:pt x="93832" y="104509"/>
                  </a:lnTo>
                  <a:close/>
                </a:path>
              </a:pathLst>
            </a:custGeom>
            <a:solidFill>
              <a:srgbClr val="F05822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02" name="자유형: 도형 39"/>
            <p:cNvSpPr/>
            <p:nvPr/>
          </p:nvSpPr>
          <p:spPr>
            <a:xfrm>
              <a:off x="9520327" y="6498822"/>
              <a:ext cx="98067" cy="100296"/>
            </a:xfrm>
            <a:custGeom>
              <a:avLst/>
              <a:gdLst>
                <a:gd name="connsiteX0" fmla="*/ 0 w 98067"/>
                <a:gd name="connsiteY0" fmla="*/ 86210 h 100296"/>
                <a:gd name="connsiteX1" fmla="*/ 98335 w 98067"/>
                <a:gd name="connsiteY1" fmla="*/ 86210 h 100296"/>
                <a:gd name="connsiteX2" fmla="*/ 98335 w 98067"/>
                <a:gd name="connsiteY2" fmla="*/ 101143 h 100296"/>
                <a:gd name="connsiteX3" fmla="*/ 0 w 98067"/>
                <a:gd name="connsiteY3" fmla="*/ 101143 h 100296"/>
                <a:gd name="connsiteX4" fmla="*/ 0 w 98067"/>
                <a:gd name="connsiteY4" fmla="*/ 86210 h 100296"/>
                <a:gd name="connsiteX5" fmla="*/ 70831 w 98067"/>
                <a:gd name="connsiteY5" fmla="*/ 33744 h 100296"/>
                <a:gd name="connsiteX6" fmla="*/ 97710 w 98067"/>
                <a:gd name="connsiteY6" fmla="*/ 52511 h 100296"/>
                <a:gd name="connsiteX7" fmla="*/ 86188 w 98067"/>
                <a:gd name="connsiteY7" fmla="*/ 65727 h 100296"/>
                <a:gd name="connsiteX8" fmla="*/ 65504 w 98067"/>
                <a:gd name="connsiteY8" fmla="*/ 56456 h 100296"/>
                <a:gd name="connsiteX9" fmla="*/ 49301 w 98067"/>
                <a:gd name="connsiteY9" fmla="*/ 40988 h 100296"/>
                <a:gd name="connsiteX10" fmla="*/ 32674 w 98067"/>
                <a:gd name="connsiteY10" fmla="*/ 56768 h 100296"/>
                <a:gd name="connsiteX11" fmla="*/ 12414 w 98067"/>
                <a:gd name="connsiteY11" fmla="*/ 65505 h 100296"/>
                <a:gd name="connsiteX12" fmla="*/ 245 w 98067"/>
                <a:gd name="connsiteY12" fmla="*/ 52488 h 100296"/>
                <a:gd name="connsiteX13" fmla="*/ 27436 w 98067"/>
                <a:gd name="connsiteY13" fmla="*/ 33922 h 100296"/>
                <a:gd name="connsiteX14" fmla="*/ 38425 w 98067"/>
                <a:gd name="connsiteY14" fmla="*/ 0 h 100296"/>
                <a:gd name="connsiteX15" fmla="*/ 59754 w 98067"/>
                <a:gd name="connsiteY15" fmla="*/ 0 h 100296"/>
                <a:gd name="connsiteX16" fmla="*/ 70831 w 98067"/>
                <a:gd name="connsiteY16" fmla="*/ 33744 h 100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8067" h="100296">
                  <a:moveTo>
                    <a:pt x="0" y="86210"/>
                  </a:moveTo>
                  <a:lnTo>
                    <a:pt x="98335" y="86210"/>
                  </a:lnTo>
                  <a:lnTo>
                    <a:pt x="98335" y="101143"/>
                  </a:lnTo>
                  <a:lnTo>
                    <a:pt x="0" y="101143"/>
                  </a:lnTo>
                  <a:lnTo>
                    <a:pt x="0" y="86210"/>
                  </a:lnTo>
                  <a:close/>
                  <a:moveTo>
                    <a:pt x="70831" y="33744"/>
                  </a:moveTo>
                  <a:cubicBezTo>
                    <a:pt x="76671" y="41433"/>
                    <a:pt x="85608" y="47674"/>
                    <a:pt x="97710" y="52511"/>
                  </a:cubicBezTo>
                  <a:lnTo>
                    <a:pt x="86188" y="65727"/>
                  </a:lnTo>
                  <a:cubicBezTo>
                    <a:pt x="78654" y="63588"/>
                    <a:pt x="71745" y="60512"/>
                    <a:pt x="65504" y="56456"/>
                  </a:cubicBezTo>
                  <a:cubicBezTo>
                    <a:pt x="59241" y="52399"/>
                    <a:pt x="53848" y="47251"/>
                    <a:pt x="49301" y="40988"/>
                  </a:cubicBezTo>
                  <a:cubicBezTo>
                    <a:pt x="44465" y="47540"/>
                    <a:pt x="38915" y="52800"/>
                    <a:pt x="32674" y="56768"/>
                  </a:cubicBezTo>
                  <a:cubicBezTo>
                    <a:pt x="26411" y="60757"/>
                    <a:pt x="19658" y="63677"/>
                    <a:pt x="12414" y="65505"/>
                  </a:cubicBezTo>
                  <a:lnTo>
                    <a:pt x="245" y="52488"/>
                  </a:lnTo>
                  <a:cubicBezTo>
                    <a:pt x="11902" y="48365"/>
                    <a:pt x="20973" y="42169"/>
                    <a:pt x="27436" y="33922"/>
                  </a:cubicBezTo>
                  <a:cubicBezTo>
                    <a:pt x="33900" y="25676"/>
                    <a:pt x="37578" y="14376"/>
                    <a:pt x="38425" y="0"/>
                  </a:cubicBezTo>
                  <a:lnTo>
                    <a:pt x="59754" y="0"/>
                  </a:lnTo>
                  <a:cubicBezTo>
                    <a:pt x="61292" y="14822"/>
                    <a:pt x="64992" y="26055"/>
                    <a:pt x="70831" y="33744"/>
                  </a:cubicBezTo>
                  <a:close/>
                </a:path>
              </a:pathLst>
            </a:custGeom>
            <a:solidFill>
              <a:srgbClr val="F05822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9" r:id="rId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ko-KR" altLang="en-US" sz="2000" b="1" kern="0" dirty="0" smtClean="0">
          <a:solidFill>
            <a:schemeClr val="tx1"/>
          </a:solidFill>
          <a:latin typeface="맑은 고딕"/>
          <a:ea typeface="맑은 고딕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tima"/>
          <a:ea typeface="가는각진제목체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tima"/>
          <a:ea typeface="가는각진제목체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tima"/>
          <a:ea typeface="가는각진제목체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tima"/>
          <a:ea typeface="가는각진제목체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tima"/>
          <a:ea typeface="가는각진제목체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tima"/>
          <a:ea typeface="가는각진제목체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tima"/>
          <a:ea typeface="가는각진제목체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tima"/>
          <a:ea typeface="가는각진제목체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/>
        <a:defRPr lang="ko-KR" altLang="en-US" sz="1600" b="1" kern="0" dirty="0" smtClean="0">
          <a:solidFill>
            <a:prstClr val="black"/>
          </a:solidFill>
          <a:latin typeface="맑은 고딕"/>
          <a:ea typeface="맑은 고딕"/>
          <a:cs typeface="+mn-cs"/>
        </a:defRPr>
      </a:lvl1pPr>
      <a:lvl2pPr marL="817563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/>
        <a:buChar char="§"/>
        <a:defRPr sz="1400">
          <a:solidFill>
            <a:schemeClr val="tx1"/>
          </a:solidFill>
          <a:latin typeface="+mn-lt"/>
          <a:ea typeface="+mn-ea"/>
        </a:defRPr>
      </a:lvl2pPr>
      <a:lvl3pPr marL="122555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400">
          <a:solidFill>
            <a:schemeClr val="tx1"/>
          </a:solidFill>
          <a:latin typeface="+mn-lt"/>
          <a:ea typeface="+mn-ea"/>
        </a:defRPr>
      </a:lvl3pPr>
      <a:lvl4pPr marL="1633538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목차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</p:sldLayoutIdLst>
  <p:transition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디자인 사용자 지정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58174" y="3543929"/>
            <a:ext cx="6798870" cy="502920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latinLnBrk="0">
              <a:spcBef>
                <a:spcPct val="50000"/>
              </a:spcBef>
              <a:buClr>
                <a:schemeClr val="bg2"/>
              </a:buClr>
              <a:defRPr/>
            </a:pPr>
            <a:r>
              <a:rPr kumimoji="1" lang="en-US" altLang="ko-KR" sz="2400">
                <a:latin typeface="맑은 고딕"/>
                <a:ea typeface="맑은 고딕"/>
              </a:rPr>
              <a:t>KEB </a:t>
            </a:r>
            <a:r>
              <a:rPr kumimoji="1" lang="ko-KR" altLang="en-US" sz="2400">
                <a:latin typeface="맑은 고딕"/>
                <a:ea typeface="맑은 고딕"/>
              </a:rPr>
              <a:t>하나은행</a:t>
            </a:r>
          </a:p>
          <a:p>
            <a:pPr latinLnBrk="0">
              <a:spcBef>
                <a:spcPct val="50000"/>
              </a:spcBef>
              <a:buClr>
                <a:schemeClr val="bg2"/>
              </a:buClr>
              <a:defRPr/>
            </a:pPr>
            <a:r>
              <a:rPr kumimoji="1" lang="ko-KR" altLang="en-US" sz="2400">
                <a:latin typeface="맑은 고딕"/>
                <a:ea typeface="맑은 고딕"/>
              </a:rPr>
              <a:t>글로벌 차세대시스템 구축을 위한 준비 컨설팅</a:t>
            </a:r>
          </a:p>
          <a:p>
            <a:pPr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2400">
              <a:latin typeface="맑은 고딕"/>
              <a:ea typeface="맑은 고딕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45631" y="292143"/>
            <a:ext cx="3180457" cy="54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631825" y="4292600"/>
            <a:ext cx="8642350" cy="79216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2"/>
                </a:solidFill>
                <a:latin typeface="Arial"/>
                <a:ea typeface="맑은 고딕"/>
                <a:cs typeface="Arial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맑은 고딕"/>
                <a:cs typeface="Arial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맑은 고딕"/>
                <a:cs typeface="Arial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맑은 고딕"/>
                <a:cs typeface="Arial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맑은 고딕"/>
                <a:cs typeface="Arial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가는각진제목체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가는각진제목체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가는각진제목체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가는각진제목체"/>
              </a:defRPr>
            </a:lvl9pPr>
          </a:lstStyle>
          <a:p>
            <a:pPr lvl="0">
              <a:defRPr/>
            </a:pPr>
            <a:r>
              <a:rPr lang="en-US" altLang="ko-KR" sz="1800" kern="0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/>
                <a:cs typeface="Arial"/>
              </a:rPr>
              <a:t>2025.02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631825" y="2096852"/>
            <a:ext cx="8642350" cy="79216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2"/>
                </a:solidFill>
                <a:latin typeface="Arial"/>
                <a:ea typeface="맑은 고딕"/>
                <a:cs typeface="Arial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맑은 고딕"/>
                <a:cs typeface="Arial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맑은 고딕"/>
                <a:cs typeface="Arial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맑은 고딕"/>
                <a:cs typeface="Arial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맑은 고딕"/>
                <a:cs typeface="Arial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가는각진제목체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가는각진제목체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가는각진제목체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가는각진제목체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ko-KR" altLang="en-US" sz="3200" kern="0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/>
              </a:rPr>
              <a:t>유량제어 솔루션</a:t>
            </a:r>
            <a:r>
              <a:rPr lang="en-US" altLang="ko-KR" sz="3200" kern="0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/>
              </a:rPr>
              <a:t> </a:t>
            </a:r>
            <a:r>
              <a:rPr lang="ko-KR" altLang="en-US" sz="3200" kern="0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/>
              </a:rPr>
              <a:t>소개</a:t>
            </a:r>
            <a:endParaRPr lang="ko-KR" altLang="en-US" sz="3200" kern="0" dirty="0">
              <a:solidFill>
                <a:prstClr val="black">
                  <a:lumMod val="95000"/>
                  <a:lumOff val="5000"/>
                </a:prstClr>
              </a:solidFill>
              <a:latin typeface="맑은 고딕"/>
              <a:cs typeface="Arial"/>
            </a:endParaRPr>
          </a:p>
        </p:txBody>
      </p:sp>
      <p:grpSp>
        <p:nvGrpSpPr>
          <p:cNvPr id="5" name="그룹 1"/>
          <p:cNvGrpSpPr/>
          <p:nvPr/>
        </p:nvGrpSpPr>
        <p:grpSpPr>
          <a:xfrm>
            <a:off x="4479241" y="5412263"/>
            <a:ext cx="1008112" cy="314854"/>
            <a:chOff x="8925327" y="6496303"/>
            <a:chExt cx="693067" cy="170838"/>
          </a:xfrm>
        </p:grpSpPr>
        <p:sp>
          <p:nvSpPr>
            <p:cNvPr id="6" name="자유형: 도형 8"/>
            <p:cNvSpPr/>
            <p:nvPr/>
          </p:nvSpPr>
          <p:spPr>
            <a:xfrm>
              <a:off x="8925327" y="6496905"/>
              <a:ext cx="265227" cy="106983"/>
            </a:xfrm>
            <a:custGeom>
              <a:avLst/>
              <a:gdLst>
                <a:gd name="connsiteX0" fmla="*/ 0 w 265226"/>
                <a:gd name="connsiteY0" fmla="*/ 0 h 106982"/>
                <a:gd name="connsiteX1" fmla="*/ 267010 w 265226"/>
                <a:gd name="connsiteY1" fmla="*/ 0 h 106982"/>
                <a:gd name="connsiteX2" fmla="*/ 267010 w 265226"/>
                <a:gd name="connsiteY2" fmla="*/ 107651 h 106982"/>
                <a:gd name="connsiteX3" fmla="*/ 0 w 265226"/>
                <a:gd name="connsiteY3" fmla="*/ 107651 h 10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5226" h="106982">
                  <a:moveTo>
                    <a:pt x="0" y="0"/>
                  </a:moveTo>
                  <a:lnTo>
                    <a:pt x="267010" y="0"/>
                  </a:lnTo>
                  <a:lnTo>
                    <a:pt x="267010" y="107651"/>
                  </a:lnTo>
                  <a:lnTo>
                    <a:pt x="0" y="107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7" name="자유형: 도형 9"/>
            <p:cNvSpPr/>
            <p:nvPr/>
          </p:nvSpPr>
          <p:spPr>
            <a:xfrm>
              <a:off x="8926441" y="6610217"/>
              <a:ext cx="33432" cy="44576"/>
            </a:xfrm>
            <a:custGeom>
              <a:avLst/>
              <a:gdLst>
                <a:gd name="connsiteX0" fmla="*/ 0 w 33431"/>
                <a:gd name="connsiteY0" fmla="*/ 44665 h 44576"/>
                <a:gd name="connsiteX1" fmla="*/ 0 w 33431"/>
                <a:gd name="connsiteY1" fmla="*/ 0 h 44576"/>
                <a:gd name="connsiteX2" fmla="*/ 6062 w 33431"/>
                <a:gd name="connsiteY2" fmla="*/ 0 h 44576"/>
                <a:gd name="connsiteX3" fmla="*/ 29509 w 33431"/>
                <a:gd name="connsiteY3" fmla="*/ 35059 h 44576"/>
                <a:gd name="connsiteX4" fmla="*/ 29509 w 33431"/>
                <a:gd name="connsiteY4" fmla="*/ 0 h 44576"/>
                <a:gd name="connsiteX5" fmla="*/ 35170 w 33431"/>
                <a:gd name="connsiteY5" fmla="*/ 0 h 44576"/>
                <a:gd name="connsiteX6" fmla="*/ 35170 w 33431"/>
                <a:gd name="connsiteY6" fmla="*/ 44665 h 44576"/>
                <a:gd name="connsiteX7" fmla="*/ 29108 w 33431"/>
                <a:gd name="connsiteY7" fmla="*/ 44665 h 44576"/>
                <a:gd name="connsiteX8" fmla="*/ 5661 w 33431"/>
                <a:gd name="connsiteY8" fmla="*/ 9584 h 44576"/>
                <a:gd name="connsiteX9" fmla="*/ 5661 w 33431"/>
                <a:gd name="connsiteY9" fmla="*/ 44665 h 44576"/>
                <a:gd name="connsiteX10" fmla="*/ 0 w 33431"/>
                <a:gd name="connsiteY10" fmla="*/ 44665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431" h="44576">
                  <a:moveTo>
                    <a:pt x="0" y="44665"/>
                  </a:moveTo>
                  <a:lnTo>
                    <a:pt x="0" y="0"/>
                  </a:lnTo>
                  <a:lnTo>
                    <a:pt x="6062" y="0"/>
                  </a:lnTo>
                  <a:lnTo>
                    <a:pt x="29509" y="35059"/>
                  </a:lnTo>
                  <a:lnTo>
                    <a:pt x="29509" y="0"/>
                  </a:lnTo>
                  <a:lnTo>
                    <a:pt x="35170" y="0"/>
                  </a:lnTo>
                  <a:lnTo>
                    <a:pt x="35170" y="44665"/>
                  </a:lnTo>
                  <a:lnTo>
                    <a:pt x="29108" y="44665"/>
                  </a:lnTo>
                  <a:lnTo>
                    <a:pt x="5661" y="9584"/>
                  </a:lnTo>
                  <a:lnTo>
                    <a:pt x="5661" y="44665"/>
                  </a:lnTo>
                  <a:lnTo>
                    <a:pt x="0" y="446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" name="자유형: 도형 10"/>
            <p:cNvSpPr/>
            <p:nvPr/>
          </p:nvSpPr>
          <p:spPr>
            <a:xfrm>
              <a:off x="8969011" y="6621807"/>
              <a:ext cx="28974" cy="33432"/>
            </a:xfrm>
            <a:custGeom>
              <a:avLst/>
              <a:gdLst>
                <a:gd name="connsiteX0" fmla="*/ 23982 w 28974"/>
                <a:gd name="connsiteY0" fmla="*/ 22667 h 33432"/>
                <a:gd name="connsiteX1" fmla="*/ 29643 w 28974"/>
                <a:gd name="connsiteY1" fmla="*/ 23358 h 33432"/>
                <a:gd name="connsiteX2" fmla="*/ 24673 w 28974"/>
                <a:gd name="connsiteY2" fmla="*/ 31070 h 33432"/>
                <a:gd name="connsiteX3" fmla="*/ 15423 w 28974"/>
                <a:gd name="connsiteY3" fmla="*/ 33811 h 33432"/>
                <a:gd name="connsiteX4" fmla="*/ 4168 w 28974"/>
                <a:gd name="connsiteY4" fmla="*/ 29443 h 33432"/>
                <a:gd name="connsiteX5" fmla="*/ 0 w 28974"/>
                <a:gd name="connsiteY5" fmla="*/ 17184 h 33432"/>
                <a:gd name="connsiteX6" fmla="*/ 4212 w 28974"/>
                <a:gd name="connsiteY6" fmla="*/ 4502 h 33432"/>
                <a:gd name="connsiteX7" fmla="*/ 15111 w 28974"/>
                <a:gd name="connsiteY7" fmla="*/ 0 h 33432"/>
                <a:gd name="connsiteX8" fmla="*/ 25720 w 28974"/>
                <a:gd name="connsiteY8" fmla="*/ 4413 h 33432"/>
                <a:gd name="connsiteX9" fmla="*/ 29821 w 28974"/>
                <a:gd name="connsiteY9" fmla="*/ 16850 h 33432"/>
                <a:gd name="connsiteX10" fmla="*/ 29799 w 28974"/>
                <a:gd name="connsiteY10" fmla="*/ 18321 h 33432"/>
                <a:gd name="connsiteX11" fmla="*/ 5683 w 28974"/>
                <a:gd name="connsiteY11" fmla="*/ 18321 h 33432"/>
                <a:gd name="connsiteX12" fmla="*/ 8692 w 28974"/>
                <a:gd name="connsiteY12" fmla="*/ 26478 h 33432"/>
                <a:gd name="connsiteX13" fmla="*/ 15446 w 28974"/>
                <a:gd name="connsiteY13" fmla="*/ 29309 h 33432"/>
                <a:gd name="connsiteX14" fmla="*/ 20594 w 28974"/>
                <a:gd name="connsiteY14" fmla="*/ 27726 h 33432"/>
                <a:gd name="connsiteX15" fmla="*/ 23982 w 28974"/>
                <a:gd name="connsiteY15" fmla="*/ 22667 h 33432"/>
                <a:gd name="connsiteX16" fmla="*/ 5995 w 28974"/>
                <a:gd name="connsiteY16" fmla="*/ 13796 h 33432"/>
                <a:gd name="connsiteX17" fmla="*/ 24071 w 28974"/>
                <a:gd name="connsiteY17" fmla="*/ 13796 h 33432"/>
                <a:gd name="connsiteX18" fmla="*/ 21998 w 28974"/>
                <a:gd name="connsiteY18" fmla="*/ 7667 h 33432"/>
                <a:gd name="connsiteX19" fmla="*/ 15200 w 28974"/>
                <a:gd name="connsiteY19" fmla="*/ 4502 h 33432"/>
                <a:gd name="connsiteX20" fmla="*/ 8848 w 28974"/>
                <a:gd name="connsiteY20" fmla="*/ 7021 h 33432"/>
                <a:gd name="connsiteX21" fmla="*/ 5995 w 28974"/>
                <a:gd name="connsiteY21" fmla="*/ 13796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974" h="33432">
                  <a:moveTo>
                    <a:pt x="23982" y="22667"/>
                  </a:moveTo>
                  <a:lnTo>
                    <a:pt x="29643" y="23358"/>
                  </a:lnTo>
                  <a:cubicBezTo>
                    <a:pt x="28751" y="26679"/>
                    <a:pt x="27102" y="29242"/>
                    <a:pt x="24673" y="31070"/>
                  </a:cubicBezTo>
                  <a:cubicBezTo>
                    <a:pt x="22266" y="32897"/>
                    <a:pt x="19168" y="33811"/>
                    <a:pt x="15423" y="33811"/>
                  </a:cubicBezTo>
                  <a:cubicBezTo>
                    <a:pt x="10698" y="33811"/>
                    <a:pt x="6932" y="32362"/>
                    <a:pt x="4168" y="29443"/>
                  </a:cubicBezTo>
                  <a:cubicBezTo>
                    <a:pt x="1404" y="26523"/>
                    <a:pt x="0" y="22444"/>
                    <a:pt x="0" y="17184"/>
                  </a:cubicBezTo>
                  <a:cubicBezTo>
                    <a:pt x="0" y="11746"/>
                    <a:pt x="1404" y="7511"/>
                    <a:pt x="4212" y="4502"/>
                  </a:cubicBezTo>
                  <a:cubicBezTo>
                    <a:pt x="7021" y="1493"/>
                    <a:pt x="10654" y="0"/>
                    <a:pt x="15111" y="0"/>
                  </a:cubicBezTo>
                  <a:cubicBezTo>
                    <a:pt x="19435" y="0"/>
                    <a:pt x="22979" y="1471"/>
                    <a:pt x="25720" y="4413"/>
                  </a:cubicBezTo>
                  <a:cubicBezTo>
                    <a:pt x="28462" y="7355"/>
                    <a:pt x="29821" y="11501"/>
                    <a:pt x="29821" y="16850"/>
                  </a:cubicBezTo>
                  <a:cubicBezTo>
                    <a:pt x="29821" y="17184"/>
                    <a:pt x="29821" y="17652"/>
                    <a:pt x="29799" y="18321"/>
                  </a:cubicBezTo>
                  <a:lnTo>
                    <a:pt x="5683" y="18321"/>
                  </a:lnTo>
                  <a:cubicBezTo>
                    <a:pt x="5884" y="21865"/>
                    <a:pt x="6887" y="24606"/>
                    <a:pt x="8692" y="26478"/>
                  </a:cubicBezTo>
                  <a:cubicBezTo>
                    <a:pt x="10498" y="28373"/>
                    <a:pt x="12749" y="29309"/>
                    <a:pt x="15446" y="29309"/>
                  </a:cubicBezTo>
                  <a:cubicBezTo>
                    <a:pt x="17451" y="29309"/>
                    <a:pt x="19168" y="28774"/>
                    <a:pt x="20594" y="27726"/>
                  </a:cubicBezTo>
                  <a:cubicBezTo>
                    <a:pt x="22021" y="26657"/>
                    <a:pt x="23157" y="24985"/>
                    <a:pt x="23982" y="22667"/>
                  </a:cubicBezTo>
                  <a:close/>
                  <a:moveTo>
                    <a:pt x="5995" y="13796"/>
                  </a:moveTo>
                  <a:lnTo>
                    <a:pt x="24071" y="13796"/>
                  </a:lnTo>
                  <a:cubicBezTo>
                    <a:pt x="23826" y="11077"/>
                    <a:pt x="23135" y="9027"/>
                    <a:pt x="21998" y="7667"/>
                  </a:cubicBezTo>
                  <a:cubicBezTo>
                    <a:pt x="20260" y="5550"/>
                    <a:pt x="17986" y="4502"/>
                    <a:pt x="15200" y="4502"/>
                  </a:cubicBezTo>
                  <a:cubicBezTo>
                    <a:pt x="12682" y="4502"/>
                    <a:pt x="10564" y="5349"/>
                    <a:pt x="8848" y="7021"/>
                  </a:cubicBezTo>
                  <a:cubicBezTo>
                    <a:pt x="7132" y="8715"/>
                    <a:pt x="6174" y="10966"/>
                    <a:pt x="5995" y="13796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" name="자유형: 도형 11"/>
            <p:cNvSpPr/>
            <p:nvPr/>
          </p:nvSpPr>
          <p:spPr>
            <a:xfrm>
              <a:off x="9003513" y="6621807"/>
              <a:ext cx="28974" cy="33432"/>
            </a:xfrm>
            <a:custGeom>
              <a:avLst/>
              <a:gdLst>
                <a:gd name="connsiteX0" fmla="*/ 0 w 28974"/>
                <a:gd name="connsiteY0" fmla="*/ 16894 h 33432"/>
                <a:gd name="connsiteX1" fmla="*/ 4993 w 28974"/>
                <a:gd name="connsiteY1" fmla="*/ 3588 h 33432"/>
                <a:gd name="connsiteX2" fmla="*/ 15156 w 28974"/>
                <a:gd name="connsiteY2" fmla="*/ 0 h 33432"/>
                <a:gd name="connsiteX3" fmla="*/ 26055 w 28974"/>
                <a:gd name="connsiteY3" fmla="*/ 4368 h 33432"/>
                <a:gd name="connsiteX4" fmla="*/ 30289 w 28974"/>
                <a:gd name="connsiteY4" fmla="*/ 16449 h 33432"/>
                <a:gd name="connsiteX5" fmla="*/ 28417 w 28974"/>
                <a:gd name="connsiteY5" fmla="*/ 26278 h 33432"/>
                <a:gd name="connsiteX6" fmla="*/ 22957 w 28974"/>
                <a:gd name="connsiteY6" fmla="*/ 31827 h 33432"/>
                <a:gd name="connsiteX7" fmla="*/ 15134 w 28974"/>
                <a:gd name="connsiteY7" fmla="*/ 33811 h 33432"/>
                <a:gd name="connsiteX8" fmla="*/ 4146 w 28974"/>
                <a:gd name="connsiteY8" fmla="*/ 29465 h 33432"/>
                <a:gd name="connsiteX9" fmla="*/ 0 w 28974"/>
                <a:gd name="connsiteY9" fmla="*/ 16894 h 33432"/>
                <a:gd name="connsiteX10" fmla="*/ 5639 w 28974"/>
                <a:gd name="connsiteY10" fmla="*/ 16894 h 33432"/>
                <a:gd name="connsiteX11" fmla="*/ 8358 w 28974"/>
                <a:gd name="connsiteY11" fmla="*/ 26211 h 33432"/>
                <a:gd name="connsiteX12" fmla="*/ 15178 w 28974"/>
                <a:gd name="connsiteY12" fmla="*/ 29309 h 33432"/>
                <a:gd name="connsiteX13" fmla="*/ 21976 w 28974"/>
                <a:gd name="connsiteY13" fmla="*/ 26211 h 33432"/>
                <a:gd name="connsiteX14" fmla="*/ 24695 w 28974"/>
                <a:gd name="connsiteY14" fmla="*/ 16738 h 33432"/>
                <a:gd name="connsiteX15" fmla="*/ 21976 w 28974"/>
                <a:gd name="connsiteY15" fmla="*/ 7645 h 33432"/>
                <a:gd name="connsiteX16" fmla="*/ 15200 w 28974"/>
                <a:gd name="connsiteY16" fmla="*/ 4547 h 33432"/>
                <a:gd name="connsiteX17" fmla="*/ 8380 w 28974"/>
                <a:gd name="connsiteY17" fmla="*/ 7623 h 33432"/>
                <a:gd name="connsiteX18" fmla="*/ 5639 w 28974"/>
                <a:gd name="connsiteY18" fmla="*/ 16894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974" h="33432">
                  <a:moveTo>
                    <a:pt x="0" y="16894"/>
                  </a:moveTo>
                  <a:cubicBezTo>
                    <a:pt x="0" y="10899"/>
                    <a:pt x="1672" y="6464"/>
                    <a:pt x="4993" y="3588"/>
                  </a:cubicBezTo>
                  <a:cubicBezTo>
                    <a:pt x="7778" y="1204"/>
                    <a:pt x="11166" y="0"/>
                    <a:pt x="15156" y="0"/>
                  </a:cubicBezTo>
                  <a:cubicBezTo>
                    <a:pt x="19613" y="0"/>
                    <a:pt x="23246" y="1449"/>
                    <a:pt x="26055" y="4368"/>
                  </a:cubicBezTo>
                  <a:cubicBezTo>
                    <a:pt x="28885" y="7288"/>
                    <a:pt x="30289" y="11300"/>
                    <a:pt x="30289" y="16449"/>
                  </a:cubicBezTo>
                  <a:cubicBezTo>
                    <a:pt x="30289" y="20616"/>
                    <a:pt x="29665" y="23893"/>
                    <a:pt x="28417" y="26278"/>
                  </a:cubicBezTo>
                  <a:cubicBezTo>
                    <a:pt x="27169" y="28662"/>
                    <a:pt x="25341" y="30512"/>
                    <a:pt x="22957" y="31827"/>
                  </a:cubicBezTo>
                  <a:cubicBezTo>
                    <a:pt x="20572" y="33142"/>
                    <a:pt x="17964" y="33811"/>
                    <a:pt x="15134" y="33811"/>
                  </a:cubicBezTo>
                  <a:cubicBezTo>
                    <a:pt x="10609" y="33811"/>
                    <a:pt x="6954" y="32362"/>
                    <a:pt x="4146" y="29465"/>
                  </a:cubicBezTo>
                  <a:cubicBezTo>
                    <a:pt x="1404" y="26545"/>
                    <a:pt x="0" y="22355"/>
                    <a:pt x="0" y="16894"/>
                  </a:cubicBezTo>
                  <a:close/>
                  <a:moveTo>
                    <a:pt x="5639" y="16894"/>
                  </a:moveTo>
                  <a:cubicBezTo>
                    <a:pt x="5639" y="21040"/>
                    <a:pt x="6553" y="24138"/>
                    <a:pt x="8358" y="26211"/>
                  </a:cubicBezTo>
                  <a:cubicBezTo>
                    <a:pt x="10163" y="28261"/>
                    <a:pt x="12437" y="29309"/>
                    <a:pt x="15178" y="29309"/>
                  </a:cubicBezTo>
                  <a:cubicBezTo>
                    <a:pt x="17897" y="29309"/>
                    <a:pt x="20171" y="28261"/>
                    <a:pt x="21976" y="26211"/>
                  </a:cubicBezTo>
                  <a:cubicBezTo>
                    <a:pt x="23781" y="24138"/>
                    <a:pt x="24695" y="20973"/>
                    <a:pt x="24695" y="16738"/>
                  </a:cubicBezTo>
                  <a:cubicBezTo>
                    <a:pt x="24695" y="12749"/>
                    <a:pt x="23781" y="9718"/>
                    <a:pt x="21976" y="7645"/>
                  </a:cubicBezTo>
                  <a:cubicBezTo>
                    <a:pt x="20148" y="5594"/>
                    <a:pt x="17897" y="4547"/>
                    <a:pt x="15200" y="4547"/>
                  </a:cubicBezTo>
                  <a:cubicBezTo>
                    <a:pt x="12459" y="4547"/>
                    <a:pt x="10186" y="5572"/>
                    <a:pt x="8380" y="7623"/>
                  </a:cubicBezTo>
                  <a:cubicBezTo>
                    <a:pt x="6530" y="9651"/>
                    <a:pt x="5639" y="12749"/>
                    <a:pt x="5639" y="16894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0" name="자유형: 도형 12"/>
            <p:cNvSpPr/>
            <p:nvPr/>
          </p:nvSpPr>
          <p:spPr>
            <a:xfrm>
              <a:off x="9058030" y="6610217"/>
              <a:ext cx="33432" cy="44576"/>
            </a:xfrm>
            <a:custGeom>
              <a:avLst/>
              <a:gdLst>
                <a:gd name="connsiteX0" fmla="*/ 0 w 33431"/>
                <a:gd name="connsiteY0" fmla="*/ 44665 h 44576"/>
                <a:gd name="connsiteX1" fmla="*/ 0 w 33431"/>
                <a:gd name="connsiteY1" fmla="*/ 0 h 44576"/>
                <a:gd name="connsiteX2" fmla="*/ 16761 w 33431"/>
                <a:gd name="connsiteY2" fmla="*/ 0 h 44576"/>
                <a:gd name="connsiteX3" fmla="*/ 24963 w 33431"/>
                <a:gd name="connsiteY3" fmla="*/ 1360 h 44576"/>
                <a:gd name="connsiteX4" fmla="*/ 29799 w 33431"/>
                <a:gd name="connsiteY4" fmla="*/ 5527 h 44576"/>
                <a:gd name="connsiteX5" fmla="*/ 31560 w 33431"/>
                <a:gd name="connsiteY5" fmla="*/ 11411 h 44576"/>
                <a:gd name="connsiteX6" fmla="*/ 30000 w 33431"/>
                <a:gd name="connsiteY6" fmla="*/ 16805 h 44576"/>
                <a:gd name="connsiteX7" fmla="*/ 25297 w 33431"/>
                <a:gd name="connsiteY7" fmla="*/ 20884 h 44576"/>
                <a:gd name="connsiteX8" fmla="*/ 31537 w 33431"/>
                <a:gd name="connsiteY8" fmla="*/ 24940 h 44576"/>
                <a:gd name="connsiteX9" fmla="*/ 33722 w 33431"/>
                <a:gd name="connsiteY9" fmla="*/ 31694 h 44576"/>
                <a:gd name="connsiteX10" fmla="*/ 32407 w 33431"/>
                <a:gd name="connsiteY10" fmla="*/ 37533 h 44576"/>
                <a:gd name="connsiteX11" fmla="*/ 29130 w 33431"/>
                <a:gd name="connsiteY11" fmla="*/ 41701 h 44576"/>
                <a:gd name="connsiteX12" fmla="*/ 24249 w 33431"/>
                <a:gd name="connsiteY12" fmla="*/ 43907 h 44576"/>
                <a:gd name="connsiteX13" fmla="*/ 17050 w 33431"/>
                <a:gd name="connsiteY13" fmla="*/ 44665 h 44576"/>
                <a:gd name="connsiteX14" fmla="*/ 0 w 33431"/>
                <a:gd name="connsiteY14" fmla="*/ 44665 h 44576"/>
                <a:gd name="connsiteX15" fmla="*/ 5929 w 33431"/>
                <a:gd name="connsiteY15" fmla="*/ 18767 h 44576"/>
                <a:gd name="connsiteX16" fmla="*/ 15579 w 33431"/>
                <a:gd name="connsiteY16" fmla="*/ 18767 h 44576"/>
                <a:gd name="connsiteX17" fmla="*/ 21218 w 33431"/>
                <a:gd name="connsiteY17" fmla="*/ 18254 h 44576"/>
                <a:gd name="connsiteX18" fmla="*/ 24606 w 33431"/>
                <a:gd name="connsiteY18" fmla="*/ 16025 h 44576"/>
                <a:gd name="connsiteX19" fmla="*/ 25743 w 33431"/>
                <a:gd name="connsiteY19" fmla="*/ 12125 h 44576"/>
                <a:gd name="connsiteX20" fmla="*/ 24673 w 33431"/>
                <a:gd name="connsiteY20" fmla="*/ 8202 h 44576"/>
                <a:gd name="connsiteX21" fmla="*/ 21619 w 33431"/>
                <a:gd name="connsiteY21" fmla="*/ 5884 h 44576"/>
                <a:gd name="connsiteX22" fmla="*/ 14822 w 33431"/>
                <a:gd name="connsiteY22" fmla="*/ 5260 h 44576"/>
                <a:gd name="connsiteX23" fmla="*/ 5906 w 33431"/>
                <a:gd name="connsiteY23" fmla="*/ 5260 h 44576"/>
                <a:gd name="connsiteX24" fmla="*/ 5906 w 33431"/>
                <a:gd name="connsiteY24" fmla="*/ 18767 h 44576"/>
                <a:gd name="connsiteX25" fmla="*/ 5929 w 33431"/>
                <a:gd name="connsiteY25" fmla="*/ 39405 h 44576"/>
                <a:gd name="connsiteX26" fmla="*/ 17050 w 33431"/>
                <a:gd name="connsiteY26" fmla="*/ 39405 h 44576"/>
                <a:gd name="connsiteX27" fmla="*/ 21062 w 33431"/>
                <a:gd name="connsiteY27" fmla="*/ 39182 h 44576"/>
                <a:gd name="connsiteX28" fmla="*/ 24472 w 33431"/>
                <a:gd name="connsiteY28" fmla="*/ 37957 h 44576"/>
                <a:gd name="connsiteX29" fmla="*/ 26723 w 33431"/>
                <a:gd name="connsiteY29" fmla="*/ 35483 h 44576"/>
                <a:gd name="connsiteX30" fmla="*/ 27615 w 33431"/>
                <a:gd name="connsiteY30" fmla="*/ 31716 h 44576"/>
                <a:gd name="connsiteX31" fmla="*/ 26344 w 33431"/>
                <a:gd name="connsiteY31" fmla="*/ 27370 h 44576"/>
                <a:gd name="connsiteX32" fmla="*/ 22801 w 33431"/>
                <a:gd name="connsiteY32" fmla="*/ 24784 h 44576"/>
                <a:gd name="connsiteX33" fmla="*/ 16270 w 33431"/>
                <a:gd name="connsiteY33" fmla="*/ 24027 h 44576"/>
                <a:gd name="connsiteX34" fmla="*/ 5929 w 33431"/>
                <a:gd name="connsiteY34" fmla="*/ 24027 h 44576"/>
                <a:gd name="connsiteX35" fmla="*/ 5929 w 33431"/>
                <a:gd name="connsiteY35" fmla="*/ 39405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3431" h="44576">
                  <a:moveTo>
                    <a:pt x="0" y="44665"/>
                  </a:moveTo>
                  <a:lnTo>
                    <a:pt x="0" y="0"/>
                  </a:lnTo>
                  <a:lnTo>
                    <a:pt x="16761" y="0"/>
                  </a:lnTo>
                  <a:cubicBezTo>
                    <a:pt x="20171" y="0"/>
                    <a:pt x="22912" y="446"/>
                    <a:pt x="24963" y="1360"/>
                  </a:cubicBezTo>
                  <a:cubicBezTo>
                    <a:pt x="27013" y="2273"/>
                    <a:pt x="28640" y="3655"/>
                    <a:pt x="29799" y="5527"/>
                  </a:cubicBezTo>
                  <a:cubicBezTo>
                    <a:pt x="30958" y="7400"/>
                    <a:pt x="31560" y="9361"/>
                    <a:pt x="31560" y="11411"/>
                  </a:cubicBezTo>
                  <a:cubicBezTo>
                    <a:pt x="31560" y="13328"/>
                    <a:pt x="31047" y="15111"/>
                    <a:pt x="30000" y="16805"/>
                  </a:cubicBezTo>
                  <a:cubicBezTo>
                    <a:pt x="28952" y="18499"/>
                    <a:pt x="27392" y="19859"/>
                    <a:pt x="25297" y="20884"/>
                  </a:cubicBezTo>
                  <a:cubicBezTo>
                    <a:pt x="27994" y="21686"/>
                    <a:pt x="30066" y="23024"/>
                    <a:pt x="31537" y="24940"/>
                  </a:cubicBezTo>
                  <a:cubicBezTo>
                    <a:pt x="32986" y="26857"/>
                    <a:pt x="33722" y="29108"/>
                    <a:pt x="33722" y="31694"/>
                  </a:cubicBezTo>
                  <a:cubicBezTo>
                    <a:pt x="33722" y="33789"/>
                    <a:pt x="33276" y="35728"/>
                    <a:pt x="32407" y="37533"/>
                  </a:cubicBezTo>
                  <a:cubicBezTo>
                    <a:pt x="31515" y="39338"/>
                    <a:pt x="30423" y="40720"/>
                    <a:pt x="29130" y="41701"/>
                  </a:cubicBezTo>
                  <a:cubicBezTo>
                    <a:pt x="27838" y="42682"/>
                    <a:pt x="26211" y="43417"/>
                    <a:pt x="24249" y="43907"/>
                  </a:cubicBezTo>
                  <a:cubicBezTo>
                    <a:pt x="22288" y="44398"/>
                    <a:pt x="19881" y="44665"/>
                    <a:pt x="17050" y="44665"/>
                  </a:cubicBezTo>
                  <a:lnTo>
                    <a:pt x="0" y="44665"/>
                  </a:lnTo>
                  <a:close/>
                  <a:moveTo>
                    <a:pt x="5929" y="18767"/>
                  </a:moveTo>
                  <a:lnTo>
                    <a:pt x="15579" y="18767"/>
                  </a:lnTo>
                  <a:cubicBezTo>
                    <a:pt x="18209" y="18767"/>
                    <a:pt x="20081" y="18588"/>
                    <a:pt x="21218" y="18254"/>
                  </a:cubicBezTo>
                  <a:cubicBezTo>
                    <a:pt x="22711" y="17808"/>
                    <a:pt x="23848" y="17073"/>
                    <a:pt x="24606" y="16025"/>
                  </a:cubicBezTo>
                  <a:cubicBezTo>
                    <a:pt x="25364" y="14978"/>
                    <a:pt x="25743" y="13685"/>
                    <a:pt x="25743" y="12125"/>
                  </a:cubicBezTo>
                  <a:cubicBezTo>
                    <a:pt x="25743" y="10631"/>
                    <a:pt x="25386" y="9339"/>
                    <a:pt x="24673" y="8202"/>
                  </a:cubicBezTo>
                  <a:cubicBezTo>
                    <a:pt x="23960" y="7065"/>
                    <a:pt x="22957" y="6308"/>
                    <a:pt x="21619" y="5884"/>
                  </a:cubicBezTo>
                  <a:cubicBezTo>
                    <a:pt x="20304" y="5461"/>
                    <a:pt x="18031" y="5260"/>
                    <a:pt x="14822" y="5260"/>
                  </a:cubicBezTo>
                  <a:lnTo>
                    <a:pt x="5906" y="5260"/>
                  </a:lnTo>
                  <a:lnTo>
                    <a:pt x="5906" y="18767"/>
                  </a:lnTo>
                  <a:close/>
                  <a:moveTo>
                    <a:pt x="5929" y="39405"/>
                  </a:moveTo>
                  <a:lnTo>
                    <a:pt x="17050" y="39405"/>
                  </a:lnTo>
                  <a:cubicBezTo>
                    <a:pt x="18967" y="39405"/>
                    <a:pt x="20304" y="39338"/>
                    <a:pt x="21062" y="39182"/>
                  </a:cubicBezTo>
                  <a:cubicBezTo>
                    <a:pt x="22422" y="38937"/>
                    <a:pt x="23558" y="38536"/>
                    <a:pt x="24472" y="37957"/>
                  </a:cubicBezTo>
                  <a:cubicBezTo>
                    <a:pt x="25386" y="37399"/>
                    <a:pt x="26144" y="36552"/>
                    <a:pt x="26723" y="35483"/>
                  </a:cubicBezTo>
                  <a:cubicBezTo>
                    <a:pt x="27303" y="34390"/>
                    <a:pt x="27615" y="33142"/>
                    <a:pt x="27615" y="31716"/>
                  </a:cubicBezTo>
                  <a:cubicBezTo>
                    <a:pt x="27615" y="30044"/>
                    <a:pt x="27191" y="28596"/>
                    <a:pt x="26344" y="27370"/>
                  </a:cubicBezTo>
                  <a:cubicBezTo>
                    <a:pt x="25497" y="26144"/>
                    <a:pt x="24316" y="25275"/>
                    <a:pt x="22801" y="24784"/>
                  </a:cubicBezTo>
                  <a:cubicBezTo>
                    <a:pt x="21285" y="24294"/>
                    <a:pt x="19101" y="24027"/>
                    <a:pt x="16270" y="24027"/>
                  </a:cubicBezTo>
                  <a:lnTo>
                    <a:pt x="5929" y="24027"/>
                  </a:lnTo>
                  <a:lnTo>
                    <a:pt x="5929" y="3940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1" name="자유형: 도형 13"/>
            <p:cNvSpPr/>
            <p:nvPr/>
          </p:nvSpPr>
          <p:spPr>
            <a:xfrm>
              <a:off x="9099062" y="6622520"/>
              <a:ext cx="24517" cy="31203"/>
            </a:xfrm>
            <a:custGeom>
              <a:avLst/>
              <a:gdLst>
                <a:gd name="connsiteX0" fmla="*/ 21330 w 24516"/>
                <a:gd name="connsiteY0" fmla="*/ 32362 h 31203"/>
                <a:gd name="connsiteX1" fmla="*/ 21330 w 24516"/>
                <a:gd name="connsiteY1" fmla="*/ 27615 h 31203"/>
                <a:gd name="connsiteX2" fmla="*/ 11055 w 24516"/>
                <a:gd name="connsiteY2" fmla="*/ 33098 h 31203"/>
                <a:gd name="connsiteX3" fmla="*/ 5706 w 24516"/>
                <a:gd name="connsiteY3" fmla="*/ 32006 h 31203"/>
                <a:gd name="connsiteX4" fmla="*/ 2028 w 24516"/>
                <a:gd name="connsiteY4" fmla="*/ 29242 h 31203"/>
                <a:gd name="connsiteX5" fmla="*/ 334 w 24516"/>
                <a:gd name="connsiteY5" fmla="*/ 25163 h 31203"/>
                <a:gd name="connsiteX6" fmla="*/ 0 w 24516"/>
                <a:gd name="connsiteY6" fmla="*/ 20059 h 31203"/>
                <a:gd name="connsiteX7" fmla="*/ 0 w 24516"/>
                <a:gd name="connsiteY7" fmla="*/ 22 h 31203"/>
                <a:gd name="connsiteX8" fmla="*/ 5483 w 24516"/>
                <a:gd name="connsiteY8" fmla="*/ 22 h 31203"/>
                <a:gd name="connsiteX9" fmla="*/ 5483 w 24516"/>
                <a:gd name="connsiteY9" fmla="*/ 17964 h 31203"/>
                <a:gd name="connsiteX10" fmla="*/ 5817 w 24516"/>
                <a:gd name="connsiteY10" fmla="*/ 23759 h 31203"/>
                <a:gd name="connsiteX11" fmla="*/ 8001 w 24516"/>
                <a:gd name="connsiteY11" fmla="*/ 27147 h 31203"/>
                <a:gd name="connsiteX12" fmla="*/ 12147 w 24516"/>
                <a:gd name="connsiteY12" fmla="*/ 28373 h 31203"/>
                <a:gd name="connsiteX13" fmla="*/ 16783 w 24516"/>
                <a:gd name="connsiteY13" fmla="*/ 27102 h 31203"/>
                <a:gd name="connsiteX14" fmla="*/ 19836 w 24516"/>
                <a:gd name="connsiteY14" fmla="*/ 23648 h 31203"/>
                <a:gd name="connsiteX15" fmla="*/ 20728 w 24516"/>
                <a:gd name="connsiteY15" fmla="*/ 17340 h 31203"/>
                <a:gd name="connsiteX16" fmla="*/ 20728 w 24516"/>
                <a:gd name="connsiteY16" fmla="*/ 0 h 31203"/>
                <a:gd name="connsiteX17" fmla="*/ 26211 w 24516"/>
                <a:gd name="connsiteY17" fmla="*/ 0 h 31203"/>
                <a:gd name="connsiteX18" fmla="*/ 26211 w 24516"/>
                <a:gd name="connsiteY18" fmla="*/ 32340 h 31203"/>
                <a:gd name="connsiteX19" fmla="*/ 21330 w 24516"/>
                <a:gd name="connsiteY19" fmla="*/ 32340 h 31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516" h="31203">
                  <a:moveTo>
                    <a:pt x="21330" y="32362"/>
                  </a:moveTo>
                  <a:lnTo>
                    <a:pt x="21330" y="27615"/>
                  </a:lnTo>
                  <a:cubicBezTo>
                    <a:pt x="18811" y="31270"/>
                    <a:pt x="15401" y="33098"/>
                    <a:pt x="11055" y="33098"/>
                  </a:cubicBezTo>
                  <a:cubicBezTo>
                    <a:pt x="9138" y="33098"/>
                    <a:pt x="7355" y="32741"/>
                    <a:pt x="5706" y="32006"/>
                  </a:cubicBezTo>
                  <a:cubicBezTo>
                    <a:pt x="4056" y="31270"/>
                    <a:pt x="2831" y="30356"/>
                    <a:pt x="2028" y="29242"/>
                  </a:cubicBezTo>
                  <a:cubicBezTo>
                    <a:pt x="1226" y="28128"/>
                    <a:pt x="669" y="26790"/>
                    <a:pt x="334" y="25163"/>
                  </a:cubicBezTo>
                  <a:cubicBezTo>
                    <a:pt x="111" y="24093"/>
                    <a:pt x="0" y="22377"/>
                    <a:pt x="0" y="20059"/>
                  </a:cubicBezTo>
                  <a:lnTo>
                    <a:pt x="0" y="22"/>
                  </a:lnTo>
                  <a:lnTo>
                    <a:pt x="5483" y="22"/>
                  </a:lnTo>
                  <a:lnTo>
                    <a:pt x="5483" y="17964"/>
                  </a:lnTo>
                  <a:cubicBezTo>
                    <a:pt x="5483" y="20817"/>
                    <a:pt x="5594" y="22756"/>
                    <a:pt x="5817" y="23759"/>
                  </a:cubicBezTo>
                  <a:cubicBezTo>
                    <a:pt x="6151" y="25208"/>
                    <a:pt x="6887" y="26344"/>
                    <a:pt x="8001" y="27147"/>
                  </a:cubicBezTo>
                  <a:cubicBezTo>
                    <a:pt x="9116" y="27972"/>
                    <a:pt x="10498" y="28373"/>
                    <a:pt x="12147" y="28373"/>
                  </a:cubicBezTo>
                  <a:cubicBezTo>
                    <a:pt x="13796" y="28373"/>
                    <a:pt x="15334" y="27949"/>
                    <a:pt x="16783" y="27102"/>
                  </a:cubicBezTo>
                  <a:cubicBezTo>
                    <a:pt x="18232" y="26255"/>
                    <a:pt x="19235" y="25119"/>
                    <a:pt x="19836" y="23648"/>
                  </a:cubicBezTo>
                  <a:cubicBezTo>
                    <a:pt x="20438" y="22199"/>
                    <a:pt x="20728" y="20104"/>
                    <a:pt x="20728" y="17340"/>
                  </a:cubicBezTo>
                  <a:lnTo>
                    <a:pt x="20728" y="0"/>
                  </a:lnTo>
                  <a:lnTo>
                    <a:pt x="26211" y="0"/>
                  </a:lnTo>
                  <a:lnTo>
                    <a:pt x="26211" y="32340"/>
                  </a:lnTo>
                  <a:lnTo>
                    <a:pt x="21330" y="323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2" name="자유형: 도형 14"/>
            <p:cNvSpPr/>
            <p:nvPr/>
          </p:nvSpPr>
          <p:spPr>
            <a:xfrm>
              <a:off x="9131691" y="6621807"/>
              <a:ext cx="26746" cy="33432"/>
            </a:xfrm>
            <a:custGeom>
              <a:avLst/>
              <a:gdLst>
                <a:gd name="connsiteX0" fmla="*/ 0 w 26745"/>
                <a:gd name="connsiteY0" fmla="*/ 23425 h 33432"/>
                <a:gd name="connsiteX1" fmla="*/ 5416 w 26745"/>
                <a:gd name="connsiteY1" fmla="*/ 22578 h 33432"/>
                <a:gd name="connsiteX2" fmla="*/ 7957 w 26745"/>
                <a:gd name="connsiteY2" fmla="*/ 27570 h 33432"/>
                <a:gd name="connsiteX3" fmla="*/ 13796 w 26745"/>
                <a:gd name="connsiteY3" fmla="*/ 29309 h 33432"/>
                <a:gd name="connsiteX4" fmla="*/ 19413 w 26745"/>
                <a:gd name="connsiteY4" fmla="*/ 27771 h 33432"/>
                <a:gd name="connsiteX5" fmla="*/ 21240 w 26745"/>
                <a:gd name="connsiteY5" fmla="*/ 24160 h 33432"/>
                <a:gd name="connsiteX6" fmla="*/ 19636 w 26745"/>
                <a:gd name="connsiteY6" fmla="*/ 21241 h 33432"/>
                <a:gd name="connsiteX7" fmla="*/ 14019 w 26745"/>
                <a:gd name="connsiteY7" fmla="*/ 19368 h 33432"/>
                <a:gd name="connsiteX8" fmla="*/ 5661 w 26745"/>
                <a:gd name="connsiteY8" fmla="*/ 16738 h 33432"/>
                <a:gd name="connsiteX9" fmla="*/ 2117 w 26745"/>
                <a:gd name="connsiteY9" fmla="*/ 13663 h 33432"/>
                <a:gd name="connsiteX10" fmla="*/ 914 w 26745"/>
                <a:gd name="connsiteY10" fmla="*/ 9316 h 33432"/>
                <a:gd name="connsiteX11" fmla="*/ 1894 w 26745"/>
                <a:gd name="connsiteY11" fmla="*/ 5305 h 33432"/>
                <a:gd name="connsiteX12" fmla="*/ 4591 w 26745"/>
                <a:gd name="connsiteY12" fmla="*/ 2251 h 33432"/>
                <a:gd name="connsiteX13" fmla="*/ 8068 w 26745"/>
                <a:gd name="connsiteY13" fmla="*/ 646 h 33432"/>
                <a:gd name="connsiteX14" fmla="*/ 12816 w 26745"/>
                <a:gd name="connsiteY14" fmla="*/ 0 h 33432"/>
                <a:gd name="connsiteX15" fmla="*/ 19502 w 26745"/>
                <a:gd name="connsiteY15" fmla="*/ 1092 h 33432"/>
                <a:gd name="connsiteX16" fmla="*/ 23759 w 26745"/>
                <a:gd name="connsiteY16" fmla="*/ 4056 h 33432"/>
                <a:gd name="connsiteX17" fmla="*/ 25653 w 26745"/>
                <a:gd name="connsiteY17" fmla="*/ 9071 h 33432"/>
                <a:gd name="connsiteX18" fmla="*/ 20304 w 26745"/>
                <a:gd name="connsiteY18" fmla="*/ 9807 h 33432"/>
                <a:gd name="connsiteX19" fmla="*/ 18187 w 26745"/>
                <a:gd name="connsiteY19" fmla="*/ 5906 h 33432"/>
                <a:gd name="connsiteX20" fmla="*/ 13239 w 26745"/>
                <a:gd name="connsiteY20" fmla="*/ 4502 h 33432"/>
                <a:gd name="connsiteX21" fmla="*/ 7845 w 26745"/>
                <a:gd name="connsiteY21" fmla="*/ 5750 h 33432"/>
                <a:gd name="connsiteX22" fmla="*/ 6241 w 26745"/>
                <a:gd name="connsiteY22" fmla="*/ 8670 h 33432"/>
                <a:gd name="connsiteX23" fmla="*/ 6909 w 26745"/>
                <a:gd name="connsiteY23" fmla="*/ 10587 h 33432"/>
                <a:gd name="connsiteX24" fmla="*/ 9004 w 26745"/>
                <a:gd name="connsiteY24" fmla="*/ 12058 h 33432"/>
                <a:gd name="connsiteX25" fmla="*/ 13841 w 26745"/>
                <a:gd name="connsiteY25" fmla="*/ 13462 h 33432"/>
                <a:gd name="connsiteX26" fmla="*/ 21954 w 26745"/>
                <a:gd name="connsiteY26" fmla="*/ 16003 h 33432"/>
                <a:gd name="connsiteX27" fmla="*/ 25564 w 26745"/>
                <a:gd name="connsiteY27" fmla="*/ 18878 h 33432"/>
                <a:gd name="connsiteX28" fmla="*/ 26879 w 26745"/>
                <a:gd name="connsiteY28" fmla="*/ 23558 h 33432"/>
                <a:gd name="connsiteX29" fmla="*/ 25275 w 26745"/>
                <a:gd name="connsiteY29" fmla="*/ 28729 h 33432"/>
                <a:gd name="connsiteX30" fmla="*/ 20661 w 26745"/>
                <a:gd name="connsiteY30" fmla="*/ 32474 h 33432"/>
                <a:gd name="connsiteX31" fmla="*/ 13841 w 26745"/>
                <a:gd name="connsiteY31" fmla="*/ 33789 h 33432"/>
                <a:gd name="connsiteX32" fmla="*/ 4235 w 26745"/>
                <a:gd name="connsiteY32" fmla="*/ 31181 h 33432"/>
                <a:gd name="connsiteX33" fmla="*/ 0 w 26745"/>
                <a:gd name="connsiteY33" fmla="*/ 23425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6745" h="33432">
                  <a:moveTo>
                    <a:pt x="0" y="23425"/>
                  </a:moveTo>
                  <a:lnTo>
                    <a:pt x="5416" y="22578"/>
                  </a:lnTo>
                  <a:cubicBezTo>
                    <a:pt x="5728" y="24762"/>
                    <a:pt x="6575" y="26411"/>
                    <a:pt x="7957" y="27570"/>
                  </a:cubicBezTo>
                  <a:cubicBezTo>
                    <a:pt x="9339" y="28729"/>
                    <a:pt x="11300" y="29309"/>
                    <a:pt x="13796" y="29309"/>
                  </a:cubicBezTo>
                  <a:cubicBezTo>
                    <a:pt x="16315" y="29309"/>
                    <a:pt x="18187" y="28796"/>
                    <a:pt x="19413" y="27771"/>
                  </a:cubicBezTo>
                  <a:cubicBezTo>
                    <a:pt x="20639" y="26746"/>
                    <a:pt x="21240" y="25542"/>
                    <a:pt x="21240" y="24160"/>
                  </a:cubicBezTo>
                  <a:cubicBezTo>
                    <a:pt x="21240" y="22912"/>
                    <a:pt x="20706" y="21954"/>
                    <a:pt x="19636" y="21241"/>
                  </a:cubicBezTo>
                  <a:cubicBezTo>
                    <a:pt x="18878" y="20750"/>
                    <a:pt x="17006" y="20126"/>
                    <a:pt x="14019" y="19368"/>
                  </a:cubicBezTo>
                  <a:cubicBezTo>
                    <a:pt x="10007" y="18365"/>
                    <a:pt x="7221" y="17474"/>
                    <a:pt x="5661" y="16738"/>
                  </a:cubicBezTo>
                  <a:cubicBezTo>
                    <a:pt x="4101" y="16003"/>
                    <a:pt x="2920" y="14978"/>
                    <a:pt x="2117" y="13663"/>
                  </a:cubicBezTo>
                  <a:cubicBezTo>
                    <a:pt x="1315" y="12348"/>
                    <a:pt x="914" y="10899"/>
                    <a:pt x="914" y="9316"/>
                  </a:cubicBezTo>
                  <a:cubicBezTo>
                    <a:pt x="914" y="7868"/>
                    <a:pt x="1248" y="6530"/>
                    <a:pt x="1894" y="5305"/>
                  </a:cubicBezTo>
                  <a:cubicBezTo>
                    <a:pt x="2563" y="4079"/>
                    <a:pt x="3455" y="3053"/>
                    <a:pt x="4591" y="2251"/>
                  </a:cubicBezTo>
                  <a:cubicBezTo>
                    <a:pt x="5438" y="1627"/>
                    <a:pt x="6597" y="1092"/>
                    <a:pt x="8068" y="646"/>
                  </a:cubicBezTo>
                  <a:cubicBezTo>
                    <a:pt x="9539" y="201"/>
                    <a:pt x="11122" y="0"/>
                    <a:pt x="12816" y="0"/>
                  </a:cubicBezTo>
                  <a:cubicBezTo>
                    <a:pt x="15356" y="0"/>
                    <a:pt x="17585" y="357"/>
                    <a:pt x="19502" y="1092"/>
                  </a:cubicBezTo>
                  <a:cubicBezTo>
                    <a:pt x="21419" y="1828"/>
                    <a:pt x="22845" y="2808"/>
                    <a:pt x="23759" y="4056"/>
                  </a:cubicBezTo>
                  <a:cubicBezTo>
                    <a:pt x="24673" y="5305"/>
                    <a:pt x="25297" y="6976"/>
                    <a:pt x="25653" y="9071"/>
                  </a:cubicBezTo>
                  <a:lnTo>
                    <a:pt x="20304" y="9807"/>
                  </a:lnTo>
                  <a:cubicBezTo>
                    <a:pt x="20059" y="8135"/>
                    <a:pt x="19346" y="6842"/>
                    <a:pt x="18187" y="5906"/>
                  </a:cubicBezTo>
                  <a:cubicBezTo>
                    <a:pt x="17028" y="4970"/>
                    <a:pt x="15379" y="4502"/>
                    <a:pt x="13239" y="4502"/>
                  </a:cubicBezTo>
                  <a:cubicBezTo>
                    <a:pt x="10721" y="4502"/>
                    <a:pt x="8915" y="4926"/>
                    <a:pt x="7845" y="5750"/>
                  </a:cubicBezTo>
                  <a:cubicBezTo>
                    <a:pt x="6776" y="6575"/>
                    <a:pt x="6241" y="7556"/>
                    <a:pt x="6241" y="8670"/>
                  </a:cubicBezTo>
                  <a:cubicBezTo>
                    <a:pt x="6241" y="9383"/>
                    <a:pt x="6464" y="10030"/>
                    <a:pt x="6909" y="10587"/>
                  </a:cubicBezTo>
                  <a:cubicBezTo>
                    <a:pt x="7355" y="11189"/>
                    <a:pt x="8068" y="11657"/>
                    <a:pt x="9004" y="12058"/>
                  </a:cubicBezTo>
                  <a:cubicBezTo>
                    <a:pt x="9562" y="12258"/>
                    <a:pt x="11166" y="12726"/>
                    <a:pt x="13841" y="13462"/>
                  </a:cubicBezTo>
                  <a:cubicBezTo>
                    <a:pt x="17719" y="14510"/>
                    <a:pt x="20416" y="15356"/>
                    <a:pt x="21954" y="16003"/>
                  </a:cubicBezTo>
                  <a:cubicBezTo>
                    <a:pt x="23492" y="16671"/>
                    <a:pt x="24695" y="17630"/>
                    <a:pt x="25564" y="18878"/>
                  </a:cubicBezTo>
                  <a:cubicBezTo>
                    <a:pt x="26434" y="20126"/>
                    <a:pt x="26879" y="21709"/>
                    <a:pt x="26879" y="23558"/>
                  </a:cubicBezTo>
                  <a:cubicBezTo>
                    <a:pt x="26879" y="25386"/>
                    <a:pt x="26344" y="27102"/>
                    <a:pt x="25275" y="28729"/>
                  </a:cubicBezTo>
                  <a:cubicBezTo>
                    <a:pt x="24205" y="30356"/>
                    <a:pt x="22667" y="31604"/>
                    <a:pt x="20661" y="32474"/>
                  </a:cubicBezTo>
                  <a:cubicBezTo>
                    <a:pt x="18655" y="33365"/>
                    <a:pt x="16382" y="33789"/>
                    <a:pt x="13841" y="33789"/>
                  </a:cubicBezTo>
                  <a:cubicBezTo>
                    <a:pt x="9628" y="33789"/>
                    <a:pt x="6441" y="32919"/>
                    <a:pt x="4235" y="31181"/>
                  </a:cubicBezTo>
                  <a:cubicBezTo>
                    <a:pt x="2028" y="29443"/>
                    <a:pt x="602" y="26857"/>
                    <a:pt x="0" y="23425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3" name="자유형: 도형 15"/>
            <p:cNvSpPr/>
            <p:nvPr/>
          </p:nvSpPr>
          <p:spPr>
            <a:xfrm>
              <a:off x="9167352" y="6610217"/>
              <a:ext cx="4458" cy="44576"/>
            </a:xfrm>
            <a:custGeom>
              <a:avLst/>
              <a:gdLst>
                <a:gd name="connsiteX0" fmla="*/ 0 w 4457"/>
                <a:gd name="connsiteY0" fmla="*/ 6308 h 44576"/>
                <a:gd name="connsiteX1" fmla="*/ 0 w 4457"/>
                <a:gd name="connsiteY1" fmla="*/ 0 h 44576"/>
                <a:gd name="connsiteX2" fmla="*/ 5483 w 4457"/>
                <a:gd name="connsiteY2" fmla="*/ 0 h 44576"/>
                <a:gd name="connsiteX3" fmla="*/ 5483 w 4457"/>
                <a:gd name="connsiteY3" fmla="*/ 6308 h 44576"/>
                <a:gd name="connsiteX4" fmla="*/ 0 w 4457"/>
                <a:gd name="connsiteY4" fmla="*/ 6308 h 44576"/>
                <a:gd name="connsiteX5" fmla="*/ 0 w 4457"/>
                <a:gd name="connsiteY5" fmla="*/ 44665 h 44576"/>
                <a:gd name="connsiteX6" fmla="*/ 0 w 4457"/>
                <a:gd name="connsiteY6" fmla="*/ 12325 h 44576"/>
                <a:gd name="connsiteX7" fmla="*/ 5483 w 4457"/>
                <a:gd name="connsiteY7" fmla="*/ 12325 h 44576"/>
                <a:gd name="connsiteX8" fmla="*/ 5483 w 4457"/>
                <a:gd name="connsiteY8" fmla="*/ 44665 h 44576"/>
                <a:gd name="connsiteX9" fmla="*/ 0 w 4457"/>
                <a:gd name="connsiteY9" fmla="*/ 44665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57" h="44576">
                  <a:moveTo>
                    <a:pt x="0" y="6308"/>
                  </a:moveTo>
                  <a:lnTo>
                    <a:pt x="0" y="0"/>
                  </a:lnTo>
                  <a:lnTo>
                    <a:pt x="5483" y="0"/>
                  </a:lnTo>
                  <a:lnTo>
                    <a:pt x="5483" y="6308"/>
                  </a:lnTo>
                  <a:lnTo>
                    <a:pt x="0" y="6308"/>
                  </a:lnTo>
                  <a:close/>
                  <a:moveTo>
                    <a:pt x="0" y="44665"/>
                  </a:moveTo>
                  <a:lnTo>
                    <a:pt x="0" y="12325"/>
                  </a:lnTo>
                  <a:lnTo>
                    <a:pt x="5483" y="12325"/>
                  </a:lnTo>
                  <a:lnTo>
                    <a:pt x="5483" y="44665"/>
                  </a:lnTo>
                  <a:lnTo>
                    <a:pt x="0" y="446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4" name="자유형: 도형 16"/>
            <p:cNvSpPr/>
            <p:nvPr/>
          </p:nvSpPr>
          <p:spPr>
            <a:xfrm>
              <a:off x="9181171" y="6621807"/>
              <a:ext cx="24517" cy="31203"/>
            </a:xfrm>
            <a:custGeom>
              <a:avLst/>
              <a:gdLst>
                <a:gd name="connsiteX0" fmla="*/ 0 w 24516"/>
                <a:gd name="connsiteY0" fmla="*/ 33075 h 31203"/>
                <a:gd name="connsiteX1" fmla="*/ 0 w 24516"/>
                <a:gd name="connsiteY1" fmla="*/ 736 h 31203"/>
                <a:gd name="connsiteX2" fmla="*/ 4926 w 24516"/>
                <a:gd name="connsiteY2" fmla="*/ 736 h 31203"/>
                <a:gd name="connsiteX3" fmla="*/ 4926 w 24516"/>
                <a:gd name="connsiteY3" fmla="*/ 5327 h 31203"/>
                <a:gd name="connsiteX4" fmla="*/ 15223 w 24516"/>
                <a:gd name="connsiteY4" fmla="*/ 0 h 31203"/>
                <a:gd name="connsiteX5" fmla="*/ 20594 w 24516"/>
                <a:gd name="connsiteY5" fmla="*/ 1048 h 31203"/>
                <a:gd name="connsiteX6" fmla="*/ 24272 w 24516"/>
                <a:gd name="connsiteY6" fmla="*/ 3811 h 31203"/>
                <a:gd name="connsiteX7" fmla="*/ 25988 w 24516"/>
                <a:gd name="connsiteY7" fmla="*/ 7868 h 31203"/>
                <a:gd name="connsiteX8" fmla="*/ 26300 w 24516"/>
                <a:gd name="connsiteY8" fmla="*/ 13195 h 31203"/>
                <a:gd name="connsiteX9" fmla="*/ 26300 w 24516"/>
                <a:gd name="connsiteY9" fmla="*/ 33098 h 31203"/>
                <a:gd name="connsiteX10" fmla="*/ 20817 w 24516"/>
                <a:gd name="connsiteY10" fmla="*/ 33098 h 31203"/>
                <a:gd name="connsiteX11" fmla="*/ 20817 w 24516"/>
                <a:gd name="connsiteY11" fmla="*/ 13417 h 31203"/>
                <a:gd name="connsiteX12" fmla="*/ 20171 w 24516"/>
                <a:gd name="connsiteY12" fmla="*/ 8403 h 31203"/>
                <a:gd name="connsiteX13" fmla="*/ 17897 w 24516"/>
                <a:gd name="connsiteY13" fmla="*/ 5750 h 31203"/>
                <a:gd name="connsiteX14" fmla="*/ 14064 w 24516"/>
                <a:gd name="connsiteY14" fmla="*/ 4770 h 31203"/>
                <a:gd name="connsiteX15" fmla="*/ 8024 w 24516"/>
                <a:gd name="connsiteY15" fmla="*/ 6998 h 31203"/>
                <a:gd name="connsiteX16" fmla="*/ 5483 w 24516"/>
                <a:gd name="connsiteY16" fmla="*/ 15446 h 31203"/>
                <a:gd name="connsiteX17" fmla="*/ 5483 w 24516"/>
                <a:gd name="connsiteY17" fmla="*/ 33120 h 31203"/>
                <a:gd name="connsiteX18" fmla="*/ 0 w 24516"/>
                <a:gd name="connsiteY18" fmla="*/ 33120 h 31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4516" h="31203">
                  <a:moveTo>
                    <a:pt x="0" y="33075"/>
                  </a:moveTo>
                  <a:lnTo>
                    <a:pt x="0" y="736"/>
                  </a:lnTo>
                  <a:lnTo>
                    <a:pt x="4926" y="736"/>
                  </a:lnTo>
                  <a:lnTo>
                    <a:pt x="4926" y="5327"/>
                  </a:lnTo>
                  <a:cubicBezTo>
                    <a:pt x="7310" y="1783"/>
                    <a:pt x="10743" y="0"/>
                    <a:pt x="15223" y="0"/>
                  </a:cubicBezTo>
                  <a:cubicBezTo>
                    <a:pt x="17162" y="0"/>
                    <a:pt x="18967" y="357"/>
                    <a:pt x="20594" y="1048"/>
                  </a:cubicBezTo>
                  <a:cubicBezTo>
                    <a:pt x="22221" y="1738"/>
                    <a:pt x="23447" y="2675"/>
                    <a:pt x="24272" y="3811"/>
                  </a:cubicBezTo>
                  <a:cubicBezTo>
                    <a:pt x="25074" y="4948"/>
                    <a:pt x="25653" y="6308"/>
                    <a:pt x="25988" y="7868"/>
                  </a:cubicBezTo>
                  <a:cubicBezTo>
                    <a:pt x="26188" y="8893"/>
                    <a:pt x="26300" y="10654"/>
                    <a:pt x="26300" y="13195"/>
                  </a:cubicBezTo>
                  <a:lnTo>
                    <a:pt x="26300" y="33098"/>
                  </a:lnTo>
                  <a:lnTo>
                    <a:pt x="20817" y="33098"/>
                  </a:lnTo>
                  <a:lnTo>
                    <a:pt x="20817" y="13417"/>
                  </a:lnTo>
                  <a:cubicBezTo>
                    <a:pt x="20817" y="11189"/>
                    <a:pt x="20594" y="9517"/>
                    <a:pt x="20171" y="8403"/>
                  </a:cubicBezTo>
                  <a:cubicBezTo>
                    <a:pt x="19747" y="7288"/>
                    <a:pt x="18989" y="6419"/>
                    <a:pt x="17897" y="5750"/>
                  </a:cubicBezTo>
                  <a:cubicBezTo>
                    <a:pt x="16805" y="5082"/>
                    <a:pt x="15535" y="4770"/>
                    <a:pt x="14064" y="4770"/>
                  </a:cubicBezTo>
                  <a:cubicBezTo>
                    <a:pt x="11723" y="4770"/>
                    <a:pt x="9718" y="5505"/>
                    <a:pt x="8024" y="6998"/>
                  </a:cubicBezTo>
                  <a:cubicBezTo>
                    <a:pt x="6330" y="8492"/>
                    <a:pt x="5483" y="11300"/>
                    <a:pt x="5483" y="15446"/>
                  </a:cubicBezTo>
                  <a:lnTo>
                    <a:pt x="5483" y="33120"/>
                  </a:lnTo>
                  <a:lnTo>
                    <a:pt x="0" y="331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5" name="자유형: 도형 17"/>
            <p:cNvSpPr/>
            <p:nvPr/>
          </p:nvSpPr>
          <p:spPr>
            <a:xfrm>
              <a:off x="9214068" y="6621807"/>
              <a:ext cx="28974" cy="33432"/>
            </a:xfrm>
            <a:custGeom>
              <a:avLst/>
              <a:gdLst>
                <a:gd name="connsiteX0" fmla="*/ 23960 w 28974"/>
                <a:gd name="connsiteY0" fmla="*/ 22667 h 33432"/>
                <a:gd name="connsiteX1" fmla="*/ 29621 w 28974"/>
                <a:gd name="connsiteY1" fmla="*/ 23358 h 33432"/>
                <a:gd name="connsiteX2" fmla="*/ 24650 w 28974"/>
                <a:gd name="connsiteY2" fmla="*/ 31070 h 33432"/>
                <a:gd name="connsiteX3" fmla="*/ 15401 w 28974"/>
                <a:gd name="connsiteY3" fmla="*/ 33811 h 33432"/>
                <a:gd name="connsiteX4" fmla="*/ 4146 w 28974"/>
                <a:gd name="connsiteY4" fmla="*/ 29443 h 33432"/>
                <a:gd name="connsiteX5" fmla="*/ 0 w 28974"/>
                <a:gd name="connsiteY5" fmla="*/ 17184 h 33432"/>
                <a:gd name="connsiteX6" fmla="*/ 4212 w 28974"/>
                <a:gd name="connsiteY6" fmla="*/ 4502 h 33432"/>
                <a:gd name="connsiteX7" fmla="*/ 15111 w 28974"/>
                <a:gd name="connsiteY7" fmla="*/ 0 h 33432"/>
                <a:gd name="connsiteX8" fmla="*/ 25720 w 28974"/>
                <a:gd name="connsiteY8" fmla="*/ 4413 h 33432"/>
                <a:gd name="connsiteX9" fmla="*/ 29844 w 28974"/>
                <a:gd name="connsiteY9" fmla="*/ 16850 h 33432"/>
                <a:gd name="connsiteX10" fmla="*/ 29821 w 28974"/>
                <a:gd name="connsiteY10" fmla="*/ 18321 h 33432"/>
                <a:gd name="connsiteX11" fmla="*/ 5683 w 28974"/>
                <a:gd name="connsiteY11" fmla="*/ 18321 h 33432"/>
                <a:gd name="connsiteX12" fmla="*/ 8692 w 28974"/>
                <a:gd name="connsiteY12" fmla="*/ 26478 h 33432"/>
                <a:gd name="connsiteX13" fmla="*/ 15446 w 28974"/>
                <a:gd name="connsiteY13" fmla="*/ 29309 h 33432"/>
                <a:gd name="connsiteX14" fmla="*/ 20594 w 28974"/>
                <a:gd name="connsiteY14" fmla="*/ 27726 h 33432"/>
                <a:gd name="connsiteX15" fmla="*/ 23960 w 28974"/>
                <a:gd name="connsiteY15" fmla="*/ 22667 h 33432"/>
                <a:gd name="connsiteX16" fmla="*/ 5951 w 28974"/>
                <a:gd name="connsiteY16" fmla="*/ 13796 h 33432"/>
                <a:gd name="connsiteX17" fmla="*/ 24004 w 28974"/>
                <a:gd name="connsiteY17" fmla="*/ 13796 h 33432"/>
                <a:gd name="connsiteX18" fmla="*/ 21931 w 28974"/>
                <a:gd name="connsiteY18" fmla="*/ 7667 h 33432"/>
                <a:gd name="connsiteX19" fmla="*/ 15134 w 28974"/>
                <a:gd name="connsiteY19" fmla="*/ 4502 h 33432"/>
                <a:gd name="connsiteX20" fmla="*/ 8781 w 28974"/>
                <a:gd name="connsiteY20" fmla="*/ 7021 h 33432"/>
                <a:gd name="connsiteX21" fmla="*/ 5951 w 28974"/>
                <a:gd name="connsiteY21" fmla="*/ 13796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974" h="33432">
                  <a:moveTo>
                    <a:pt x="23960" y="22667"/>
                  </a:moveTo>
                  <a:lnTo>
                    <a:pt x="29621" y="23358"/>
                  </a:lnTo>
                  <a:cubicBezTo>
                    <a:pt x="28729" y="26679"/>
                    <a:pt x="27080" y="29242"/>
                    <a:pt x="24650" y="31070"/>
                  </a:cubicBezTo>
                  <a:cubicBezTo>
                    <a:pt x="22243" y="32897"/>
                    <a:pt x="19145" y="33811"/>
                    <a:pt x="15401" y="33811"/>
                  </a:cubicBezTo>
                  <a:cubicBezTo>
                    <a:pt x="10676" y="33811"/>
                    <a:pt x="6909" y="32362"/>
                    <a:pt x="4146" y="29443"/>
                  </a:cubicBezTo>
                  <a:cubicBezTo>
                    <a:pt x="1382" y="26523"/>
                    <a:pt x="0" y="22444"/>
                    <a:pt x="0" y="17184"/>
                  </a:cubicBezTo>
                  <a:cubicBezTo>
                    <a:pt x="0" y="11746"/>
                    <a:pt x="1404" y="7511"/>
                    <a:pt x="4212" y="4502"/>
                  </a:cubicBezTo>
                  <a:cubicBezTo>
                    <a:pt x="7021" y="1493"/>
                    <a:pt x="10654" y="0"/>
                    <a:pt x="15111" y="0"/>
                  </a:cubicBezTo>
                  <a:cubicBezTo>
                    <a:pt x="19435" y="0"/>
                    <a:pt x="22979" y="1471"/>
                    <a:pt x="25720" y="4413"/>
                  </a:cubicBezTo>
                  <a:cubicBezTo>
                    <a:pt x="28462" y="7355"/>
                    <a:pt x="29844" y="11501"/>
                    <a:pt x="29844" y="16850"/>
                  </a:cubicBezTo>
                  <a:cubicBezTo>
                    <a:pt x="29844" y="17184"/>
                    <a:pt x="29821" y="17652"/>
                    <a:pt x="29821" y="18321"/>
                  </a:cubicBezTo>
                  <a:lnTo>
                    <a:pt x="5683" y="18321"/>
                  </a:lnTo>
                  <a:cubicBezTo>
                    <a:pt x="5884" y="21865"/>
                    <a:pt x="6887" y="24606"/>
                    <a:pt x="8692" y="26478"/>
                  </a:cubicBezTo>
                  <a:cubicBezTo>
                    <a:pt x="10498" y="28373"/>
                    <a:pt x="12749" y="29309"/>
                    <a:pt x="15446" y="29309"/>
                  </a:cubicBezTo>
                  <a:cubicBezTo>
                    <a:pt x="17451" y="29309"/>
                    <a:pt x="19168" y="28774"/>
                    <a:pt x="20594" y="27726"/>
                  </a:cubicBezTo>
                  <a:cubicBezTo>
                    <a:pt x="21998" y="26657"/>
                    <a:pt x="23113" y="24985"/>
                    <a:pt x="23960" y="22667"/>
                  </a:cubicBezTo>
                  <a:close/>
                  <a:moveTo>
                    <a:pt x="5951" y="13796"/>
                  </a:moveTo>
                  <a:lnTo>
                    <a:pt x="24004" y="13796"/>
                  </a:lnTo>
                  <a:cubicBezTo>
                    <a:pt x="23759" y="11077"/>
                    <a:pt x="23068" y="9027"/>
                    <a:pt x="21931" y="7667"/>
                  </a:cubicBezTo>
                  <a:cubicBezTo>
                    <a:pt x="20193" y="5550"/>
                    <a:pt x="17920" y="4502"/>
                    <a:pt x="15134" y="4502"/>
                  </a:cubicBezTo>
                  <a:cubicBezTo>
                    <a:pt x="12615" y="4502"/>
                    <a:pt x="10498" y="5349"/>
                    <a:pt x="8781" y="7021"/>
                  </a:cubicBezTo>
                  <a:cubicBezTo>
                    <a:pt x="7088" y="8715"/>
                    <a:pt x="6129" y="10966"/>
                    <a:pt x="5951" y="13796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6" name="자유형: 도형 18"/>
            <p:cNvSpPr/>
            <p:nvPr/>
          </p:nvSpPr>
          <p:spPr>
            <a:xfrm>
              <a:off x="9248369" y="6621807"/>
              <a:ext cx="26746" cy="33432"/>
            </a:xfrm>
            <a:custGeom>
              <a:avLst/>
              <a:gdLst>
                <a:gd name="connsiteX0" fmla="*/ 0 w 26745"/>
                <a:gd name="connsiteY0" fmla="*/ 23425 h 33432"/>
                <a:gd name="connsiteX1" fmla="*/ 5416 w 26745"/>
                <a:gd name="connsiteY1" fmla="*/ 22578 h 33432"/>
                <a:gd name="connsiteX2" fmla="*/ 7957 w 26745"/>
                <a:gd name="connsiteY2" fmla="*/ 27570 h 33432"/>
                <a:gd name="connsiteX3" fmla="*/ 13796 w 26745"/>
                <a:gd name="connsiteY3" fmla="*/ 29309 h 33432"/>
                <a:gd name="connsiteX4" fmla="*/ 19391 w 26745"/>
                <a:gd name="connsiteY4" fmla="*/ 27771 h 33432"/>
                <a:gd name="connsiteX5" fmla="*/ 21218 w 26745"/>
                <a:gd name="connsiteY5" fmla="*/ 24160 h 33432"/>
                <a:gd name="connsiteX6" fmla="*/ 19591 w 26745"/>
                <a:gd name="connsiteY6" fmla="*/ 21241 h 33432"/>
                <a:gd name="connsiteX7" fmla="*/ 13997 w 26745"/>
                <a:gd name="connsiteY7" fmla="*/ 19368 h 33432"/>
                <a:gd name="connsiteX8" fmla="*/ 5639 w 26745"/>
                <a:gd name="connsiteY8" fmla="*/ 16738 h 33432"/>
                <a:gd name="connsiteX9" fmla="*/ 2095 w 26745"/>
                <a:gd name="connsiteY9" fmla="*/ 13663 h 33432"/>
                <a:gd name="connsiteX10" fmla="*/ 892 w 26745"/>
                <a:gd name="connsiteY10" fmla="*/ 9316 h 33432"/>
                <a:gd name="connsiteX11" fmla="*/ 1872 w 26745"/>
                <a:gd name="connsiteY11" fmla="*/ 5305 h 33432"/>
                <a:gd name="connsiteX12" fmla="*/ 4569 w 26745"/>
                <a:gd name="connsiteY12" fmla="*/ 2251 h 33432"/>
                <a:gd name="connsiteX13" fmla="*/ 8046 w 26745"/>
                <a:gd name="connsiteY13" fmla="*/ 646 h 33432"/>
                <a:gd name="connsiteX14" fmla="*/ 12793 w 26745"/>
                <a:gd name="connsiteY14" fmla="*/ 0 h 33432"/>
                <a:gd name="connsiteX15" fmla="*/ 19480 w 26745"/>
                <a:gd name="connsiteY15" fmla="*/ 1092 h 33432"/>
                <a:gd name="connsiteX16" fmla="*/ 23737 w 26745"/>
                <a:gd name="connsiteY16" fmla="*/ 4056 h 33432"/>
                <a:gd name="connsiteX17" fmla="*/ 25631 w 26745"/>
                <a:gd name="connsiteY17" fmla="*/ 9071 h 33432"/>
                <a:gd name="connsiteX18" fmla="*/ 20282 w 26745"/>
                <a:gd name="connsiteY18" fmla="*/ 9807 h 33432"/>
                <a:gd name="connsiteX19" fmla="*/ 18165 w 26745"/>
                <a:gd name="connsiteY19" fmla="*/ 5906 h 33432"/>
                <a:gd name="connsiteX20" fmla="*/ 13217 w 26745"/>
                <a:gd name="connsiteY20" fmla="*/ 4502 h 33432"/>
                <a:gd name="connsiteX21" fmla="*/ 7823 w 26745"/>
                <a:gd name="connsiteY21" fmla="*/ 5750 h 33432"/>
                <a:gd name="connsiteX22" fmla="*/ 6196 w 26745"/>
                <a:gd name="connsiteY22" fmla="*/ 8670 h 33432"/>
                <a:gd name="connsiteX23" fmla="*/ 6865 w 26745"/>
                <a:gd name="connsiteY23" fmla="*/ 10587 h 33432"/>
                <a:gd name="connsiteX24" fmla="*/ 8960 w 26745"/>
                <a:gd name="connsiteY24" fmla="*/ 12058 h 33432"/>
                <a:gd name="connsiteX25" fmla="*/ 13796 w 26745"/>
                <a:gd name="connsiteY25" fmla="*/ 13462 h 33432"/>
                <a:gd name="connsiteX26" fmla="*/ 21909 w 26745"/>
                <a:gd name="connsiteY26" fmla="*/ 16003 h 33432"/>
                <a:gd name="connsiteX27" fmla="*/ 25520 w 26745"/>
                <a:gd name="connsiteY27" fmla="*/ 18878 h 33432"/>
                <a:gd name="connsiteX28" fmla="*/ 26835 w 26745"/>
                <a:gd name="connsiteY28" fmla="*/ 23558 h 33432"/>
                <a:gd name="connsiteX29" fmla="*/ 25230 w 26745"/>
                <a:gd name="connsiteY29" fmla="*/ 28729 h 33432"/>
                <a:gd name="connsiteX30" fmla="*/ 20616 w 26745"/>
                <a:gd name="connsiteY30" fmla="*/ 32474 h 33432"/>
                <a:gd name="connsiteX31" fmla="*/ 13796 w 26745"/>
                <a:gd name="connsiteY31" fmla="*/ 33789 h 33432"/>
                <a:gd name="connsiteX32" fmla="*/ 4190 w 26745"/>
                <a:gd name="connsiteY32" fmla="*/ 31181 h 33432"/>
                <a:gd name="connsiteX33" fmla="*/ 0 w 26745"/>
                <a:gd name="connsiteY33" fmla="*/ 23425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6745" h="33432">
                  <a:moveTo>
                    <a:pt x="0" y="23425"/>
                  </a:moveTo>
                  <a:lnTo>
                    <a:pt x="5416" y="22578"/>
                  </a:lnTo>
                  <a:cubicBezTo>
                    <a:pt x="5728" y="24762"/>
                    <a:pt x="6575" y="26411"/>
                    <a:pt x="7957" y="27570"/>
                  </a:cubicBezTo>
                  <a:cubicBezTo>
                    <a:pt x="9339" y="28729"/>
                    <a:pt x="11300" y="29309"/>
                    <a:pt x="13796" y="29309"/>
                  </a:cubicBezTo>
                  <a:cubicBezTo>
                    <a:pt x="16315" y="29309"/>
                    <a:pt x="18187" y="28796"/>
                    <a:pt x="19391" y="27771"/>
                  </a:cubicBezTo>
                  <a:cubicBezTo>
                    <a:pt x="20616" y="26746"/>
                    <a:pt x="21218" y="25542"/>
                    <a:pt x="21218" y="24160"/>
                  </a:cubicBezTo>
                  <a:cubicBezTo>
                    <a:pt x="21218" y="22912"/>
                    <a:pt x="20683" y="21954"/>
                    <a:pt x="19591" y="21241"/>
                  </a:cubicBezTo>
                  <a:cubicBezTo>
                    <a:pt x="18833" y="20750"/>
                    <a:pt x="16961" y="20126"/>
                    <a:pt x="13997" y="19368"/>
                  </a:cubicBezTo>
                  <a:cubicBezTo>
                    <a:pt x="9985" y="18365"/>
                    <a:pt x="7199" y="17474"/>
                    <a:pt x="5639" y="16738"/>
                  </a:cubicBezTo>
                  <a:cubicBezTo>
                    <a:pt x="4079" y="16003"/>
                    <a:pt x="2897" y="14978"/>
                    <a:pt x="2095" y="13663"/>
                  </a:cubicBezTo>
                  <a:cubicBezTo>
                    <a:pt x="1293" y="12348"/>
                    <a:pt x="892" y="10899"/>
                    <a:pt x="892" y="9316"/>
                  </a:cubicBezTo>
                  <a:cubicBezTo>
                    <a:pt x="892" y="7868"/>
                    <a:pt x="1226" y="6530"/>
                    <a:pt x="1872" y="5305"/>
                  </a:cubicBezTo>
                  <a:cubicBezTo>
                    <a:pt x="2541" y="4079"/>
                    <a:pt x="3432" y="3053"/>
                    <a:pt x="4569" y="2251"/>
                  </a:cubicBezTo>
                  <a:cubicBezTo>
                    <a:pt x="5416" y="1627"/>
                    <a:pt x="6575" y="1092"/>
                    <a:pt x="8046" y="646"/>
                  </a:cubicBezTo>
                  <a:cubicBezTo>
                    <a:pt x="9517" y="201"/>
                    <a:pt x="11099" y="0"/>
                    <a:pt x="12793" y="0"/>
                  </a:cubicBezTo>
                  <a:cubicBezTo>
                    <a:pt x="15334" y="0"/>
                    <a:pt x="17563" y="357"/>
                    <a:pt x="19480" y="1092"/>
                  </a:cubicBezTo>
                  <a:cubicBezTo>
                    <a:pt x="21396" y="1828"/>
                    <a:pt x="22823" y="2808"/>
                    <a:pt x="23737" y="4056"/>
                  </a:cubicBezTo>
                  <a:cubicBezTo>
                    <a:pt x="24650" y="5305"/>
                    <a:pt x="25275" y="6976"/>
                    <a:pt x="25631" y="9071"/>
                  </a:cubicBezTo>
                  <a:lnTo>
                    <a:pt x="20282" y="9807"/>
                  </a:lnTo>
                  <a:cubicBezTo>
                    <a:pt x="20037" y="8135"/>
                    <a:pt x="19324" y="6842"/>
                    <a:pt x="18165" y="5906"/>
                  </a:cubicBezTo>
                  <a:cubicBezTo>
                    <a:pt x="17006" y="4970"/>
                    <a:pt x="15356" y="4502"/>
                    <a:pt x="13217" y="4502"/>
                  </a:cubicBezTo>
                  <a:cubicBezTo>
                    <a:pt x="10698" y="4502"/>
                    <a:pt x="8893" y="4926"/>
                    <a:pt x="7823" y="5750"/>
                  </a:cubicBezTo>
                  <a:cubicBezTo>
                    <a:pt x="6753" y="6575"/>
                    <a:pt x="6196" y="7556"/>
                    <a:pt x="6196" y="8670"/>
                  </a:cubicBezTo>
                  <a:cubicBezTo>
                    <a:pt x="6196" y="9383"/>
                    <a:pt x="6419" y="10030"/>
                    <a:pt x="6865" y="10587"/>
                  </a:cubicBezTo>
                  <a:cubicBezTo>
                    <a:pt x="7310" y="11189"/>
                    <a:pt x="8024" y="11657"/>
                    <a:pt x="8960" y="12058"/>
                  </a:cubicBezTo>
                  <a:cubicBezTo>
                    <a:pt x="9517" y="12258"/>
                    <a:pt x="11122" y="12726"/>
                    <a:pt x="13796" y="13462"/>
                  </a:cubicBezTo>
                  <a:cubicBezTo>
                    <a:pt x="17674" y="14510"/>
                    <a:pt x="20371" y="15356"/>
                    <a:pt x="21909" y="16003"/>
                  </a:cubicBezTo>
                  <a:cubicBezTo>
                    <a:pt x="23447" y="16671"/>
                    <a:pt x="24650" y="17630"/>
                    <a:pt x="25520" y="18878"/>
                  </a:cubicBezTo>
                  <a:cubicBezTo>
                    <a:pt x="26389" y="20126"/>
                    <a:pt x="26835" y="21709"/>
                    <a:pt x="26835" y="23558"/>
                  </a:cubicBezTo>
                  <a:cubicBezTo>
                    <a:pt x="26835" y="25386"/>
                    <a:pt x="26300" y="27102"/>
                    <a:pt x="25230" y="28729"/>
                  </a:cubicBezTo>
                  <a:cubicBezTo>
                    <a:pt x="24160" y="30356"/>
                    <a:pt x="22622" y="31604"/>
                    <a:pt x="20616" y="32474"/>
                  </a:cubicBezTo>
                  <a:cubicBezTo>
                    <a:pt x="18610" y="33365"/>
                    <a:pt x="16337" y="33789"/>
                    <a:pt x="13796" y="33789"/>
                  </a:cubicBezTo>
                  <a:cubicBezTo>
                    <a:pt x="9584" y="33789"/>
                    <a:pt x="6397" y="32919"/>
                    <a:pt x="4190" y="31181"/>
                  </a:cubicBezTo>
                  <a:cubicBezTo>
                    <a:pt x="2028" y="29443"/>
                    <a:pt x="624" y="26857"/>
                    <a:pt x="0" y="23425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7" name="자유형: 도형 19"/>
            <p:cNvSpPr/>
            <p:nvPr/>
          </p:nvSpPr>
          <p:spPr>
            <a:xfrm>
              <a:off x="9279572" y="6621807"/>
              <a:ext cx="26746" cy="33432"/>
            </a:xfrm>
            <a:custGeom>
              <a:avLst/>
              <a:gdLst>
                <a:gd name="connsiteX0" fmla="*/ 0 w 26745"/>
                <a:gd name="connsiteY0" fmla="*/ 23425 h 33432"/>
                <a:gd name="connsiteX1" fmla="*/ 5416 w 26745"/>
                <a:gd name="connsiteY1" fmla="*/ 22578 h 33432"/>
                <a:gd name="connsiteX2" fmla="*/ 7957 w 26745"/>
                <a:gd name="connsiteY2" fmla="*/ 27570 h 33432"/>
                <a:gd name="connsiteX3" fmla="*/ 13796 w 26745"/>
                <a:gd name="connsiteY3" fmla="*/ 29309 h 33432"/>
                <a:gd name="connsiteX4" fmla="*/ 19391 w 26745"/>
                <a:gd name="connsiteY4" fmla="*/ 27771 h 33432"/>
                <a:gd name="connsiteX5" fmla="*/ 21218 w 26745"/>
                <a:gd name="connsiteY5" fmla="*/ 24160 h 33432"/>
                <a:gd name="connsiteX6" fmla="*/ 19613 w 26745"/>
                <a:gd name="connsiteY6" fmla="*/ 21241 h 33432"/>
                <a:gd name="connsiteX7" fmla="*/ 14019 w 26745"/>
                <a:gd name="connsiteY7" fmla="*/ 19368 h 33432"/>
                <a:gd name="connsiteX8" fmla="*/ 5661 w 26745"/>
                <a:gd name="connsiteY8" fmla="*/ 16738 h 33432"/>
                <a:gd name="connsiteX9" fmla="*/ 2117 w 26745"/>
                <a:gd name="connsiteY9" fmla="*/ 13663 h 33432"/>
                <a:gd name="connsiteX10" fmla="*/ 914 w 26745"/>
                <a:gd name="connsiteY10" fmla="*/ 9316 h 33432"/>
                <a:gd name="connsiteX11" fmla="*/ 1894 w 26745"/>
                <a:gd name="connsiteY11" fmla="*/ 5305 h 33432"/>
                <a:gd name="connsiteX12" fmla="*/ 4591 w 26745"/>
                <a:gd name="connsiteY12" fmla="*/ 2251 h 33432"/>
                <a:gd name="connsiteX13" fmla="*/ 8091 w 26745"/>
                <a:gd name="connsiteY13" fmla="*/ 646 h 33432"/>
                <a:gd name="connsiteX14" fmla="*/ 12838 w 26745"/>
                <a:gd name="connsiteY14" fmla="*/ 0 h 33432"/>
                <a:gd name="connsiteX15" fmla="*/ 19524 w 26745"/>
                <a:gd name="connsiteY15" fmla="*/ 1092 h 33432"/>
                <a:gd name="connsiteX16" fmla="*/ 23781 w 26745"/>
                <a:gd name="connsiteY16" fmla="*/ 4056 h 33432"/>
                <a:gd name="connsiteX17" fmla="*/ 25676 w 26745"/>
                <a:gd name="connsiteY17" fmla="*/ 9071 h 33432"/>
                <a:gd name="connsiteX18" fmla="*/ 20304 w 26745"/>
                <a:gd name="connsiteY18" fmla="*/ 9807 h 33432"/>
                <a:gd name="connsiteX19" fmla="*/ 18187 w 26745"/>
                <a:gd name="connsiteY19" fmla="*/ 5906 h 33432"/>
                <a:gd name="connsiteX20" fmla="*/ 13239 w 26745"/>
                <a:gd name="connsiteY20" fmla="*/ 4502 h 33432"/>
                <a:gd name="connsiteX21" fmla="*/ 7845 w 26745"/>
                <a:gd name="connsiteY21" fmla="*/ 5750 h 33432"/>
                <a:gd name="connsiteX22" fmla="*/ 6241 w 26745"/>
                <a:gd name="connsiteY22" fmla="*/ 8670 h 33432"/>
                <a:gd name="connsiteX23" fmla="*/ 6909 w 26745"/>
                <a:gd name="connsiteY23" fmla="*/ 10587 h 33432"/>
                <a:gd name="connsiteX24" fmla="*/ 9004 w 26745"/>
                <a:gd name="connsiteY24" fmla="*/ 12058 h 33432"/>
                <a:gd name="connsiteX25" fmla="*/ 13841 w 26745"/>
                <a:gd name="connsiteY25" fmla="*/ 13462 h 33432"/>
                <a:gd name="connsiteX26" fmla="*/ 21954 w 26745"/>
                <a:gd name="connsiteY26" fmla="*/ 16003 h 33432"/>
                <a:gd name="connsiteX27" fmla="*/ 25564 w 26745"/>
                <a:gd name="connsiteY27" fmla="*/ 18878 h 33432"/>
                <a:gd name="connsiteX28" fmla="*/ 26879 w 26745"/>
                <a:gd name="connsiteY28" fmla="*/ 23558 h 33432"/>
                <a:gd name="connsiteX29" fmla="*/ 25275 w 26745"/>
                <a:gd name="connsiteY29" fmla="*/ 28729 h 33432"/>
                <a:gd name="connsiteX30" fmla="*/ 20661 w 26745"/>
                <a:gd name="connsiteY30" fmla="*/ 32474 h 33432"/>
                <a:gd name="connsiteX31" fmla="*/ 13841 w 26745"/>
                <a:gd name="connsiteY31" fmla="*/ 33789 h 33432"/>
                <a:gd name="connsiteX32" fmla="*/ 4235 w 26745"/>
                <a:gd name="connsiteY32" fmla="*/ 31181 h 33432"/>
                <a:gd name="connsiteX33" fmla="*/ 0 w 26745"/>
                <a:gd name="connsiteY33" fmla="*/ 23425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6745" h="33432">
                  <a:moveTo>
                    <a:pt x="0" y="23425"/>
                  </a:moveTo>
                  <a:lnTo>
                    <a:pt x="5416" y="22578"/>
                  </a:lnTo>
                  <a:cubicBezTo>
                    <a:pt x="5728" y="24762"/>
                    <a:pt x="6575" y="26411"/>
                    <a:pt x="7957" y="27570"/>
                  </a:cubicBezTo>
                  <a:cubicBezTo>
                    <a:pt x="9339" y="28729"/>
                    <a:pt x="11300" y="29309"/>
                    <a:pt x="13796" y="29309"/>
                  </a:cubicBezTo>
                  <a:cubicBezTo>
                    <a:pt x="16315" y="29309"/>
                    <a:pt x="18187" y="28796"/>
                    <a:pt x="19391" y="27771"/>
                  </a:cubicBezTo>
                  <a:cubicBezTo>
                    <a:pt x="20616" y="26746"/>
                    <a:pt x="21218" y="25542"/>
                    <a:pt x="21218" y="24160"/>
                  </a:cubicBezTo>
                  <a:cubicBezTo>
                    <a:pt x="21218" y="22912"/>
                    <a:pt x="20683" y="21954"/>
                    <a:pt x="19613" y="21241"/>
                  </a:cubicBezTo>
                  <a:cubicBezTo>
                    <a:pt x="18856" y="20750"/>
                    <a:pt x="16983" y="20126"/>
                    <a:pt x="14019" y="19368"/>
                  </a:cubicBezTo>
                  <a:cubicBezTo>
                    <a:pt x="10007" y="18365"/>
                    <a:pt x="7221" y="17474"/>
                    <a:pt x="5661" y="16738"/>
                  </a:cubicBezTo>
                  <a:cubicBezTo>
                    <a:pt x="4101" y="16003"/>
                    <a:pt x="2920" y="14978"/>
                    <a:pt x="2117" y="13663"/>
                  </a:cubicBezTo>
                  <a:cubicBezTo>
                    <a:pt x="1315" y="12348"/>
                    <a:pt x="914" y="10899"/>
                    <a:pt x="914" y="9316"/>
                  </a:cubicBezTo>
                  <a:cubicBezTo>
                    <a:pt x="914" y="7868"/>
                    <a:pt x="1248" y="6530"/>
                    <a:pt x="1894" y="5305"/>
                  </a:cubicBezTo>
                  <a:cubicBezTo>
                    <a:pt x="2563" y="4079"/>
                    <a:pt x="3455" y="3053"/>
                    <a:pt x="4591" y="2251"/>
                  </a:cubicBezTo>
                  <a:cubicBezTo>
                    <a:pt x="5438" y="1627"/>
                    <a:pt x="6597" y="1092"/>
                    <a:pt x="8091" y="646"/>
                  </a:cubicBezTo>
                  <a:cubicBezTo>
                    <a:pt x="9562" y="201"/>
                    <a:pt x="11144" y="0"/>
                    <a:pt x="12838" y="0"/>
                  </a:cubicBezTo>
                  <a:cubicBezTo>
                    <a:pt x="15379" y="0"/>
                    <a:pt x="17607" y="357"/>
                    <a:pt x="19524" y="1092"/>
                  </a:cubicBezTo>
                  <a:cubicBezTo>
                    <a:pt x="21441" y="1828"/>
                    <a:pt x="22867" y="2808"/>
                    <a:pt x="23781" y="4056"/>
                  </a:cubicBezTo>
                  <a:cubicBezTo>
                    <a:pt x="24695" y="5305"/>
                    <a:pt x="25319" y="6976"/>
                    <a:pt x="25676" y="9071"/>
                  </a:cubicBezTo>
                  <a:lnTo>
                    <a:pt x="20304" y="9807"/>
                  </a:lnTo>
                  <a:cubicBezTo>
                    <a:pt x="20059" y="8135"/>
                    <a:pt x="19368" y="6842"/>
                    <a:pt x="18187" y="5906"/>
                  </a:cubicBezTo>
                  <a:cubicBezTo>
                    <a:pt x="17028" y="4970"/>
                    <a:pt x="15379" y="4502"/>
                    <a:pt x="13239" y="4502"/>
                  </a:cubicBezTo>
                  <a:cubicBezTo>
                    <a:pt x="10721" y="4502"/>
                    <a:pt x="8915" y="4926"/>
                    <a:pt x="7845" y="5750"/>
                  </a:cubicBezTo>
                  <a:cubicBezTo>
                    <a:pt x="6776" y="6575"/>
                    <a:pt x="6241" y="7556"/>
                    <a:pt x="6241" y="8670"/>
                  </a:cubicBezTo>
                  <a:cubicBezTo>
                    <a:pt x="6241" y="9383"/>
                    <a:pt x="6463" y="10030"/>
                    <a:pt x="6909" y="10587"/>
                  </a:cubicBezTo>
                  <a:cubicBezTo>
                    <a:pt x="7355" y="11189"/>
                    <a:pt x="8046" y="11657"/>
                    <a:pt x="9004" y="12058"/>
                  </a:cubicBezTo>
                  <a:cubicBezTo>
                    <a:pt x="9562" y="12258"/>
                    <a:pt x="11166" y="12726"/>
                    <a:pt x="13841" y="13462"/>
                  </a:cubicBezTo>
                  <a:cubicBezTo>
                    <a:pt x="17719" y="14510"/>
                    <a:pt x="20438" y="15356"/>
                    <a:pt x="21954" y="16003"/>
                  </a:cubicBezTo>
                  <a:cubicBezTo>
                    <a:pt x="23492" y="16671"/>
                    <a:pt x="24695" y="17630"/>
                    <a:pt x="25564" y="18878"/>
                  </a:cubicBezTo>
                  <a:cubicBezTo>
                    <a:pt x="26434" y="20126"/>
                    <a:pt x="26879" y="21709"/>
                    <a:pt x="26879" y="23558"/>
                  </a:cubicBezTo>
                  <a:cubicBezTo>
                    <a:pt x="26879" y="25386"/>
                    <a:pt x="26344" y="27102"/>
                    <a:pt x="25275" y="28729"/>
                  </a:cubicBezTo>
                  <a:cubicBezTo>
                    <a:pt x="24205" y="30356"/>
                    <a:pt x="22667" y="31604"/>
                    <a:pt x="20661" y="32474"/>
                  </a:cubicBezTo>
                  <a:cubicBezTo>
                    <a:pt x="18655" y="33365"/>
                    <a:pt x="16382" y="33789"/>
                    <a:pt x="13841" y="33789"/>
                  </a:cubicBezTo>
                  <a:cubicBezTo>
                    <a:pt x="9628" y="33789"/>
                    <a:pt x="6441" y="32919"/>
                    <a:pt x="4235" y="31181"/>
                  </a:cubicBezTo>
                  <a:cubicBezTo>
                    <a:pt x="2006" y="29443"/>
                    <a:pt x="602" y="26857"/>
                    <a:pt x="0" y="23425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8" name="자유형: 도형 20"/>
            <p:cNvSpPr/>
            <p:nvPr/>
          </p:nvSpPr>
          <p:spPr>
            <a:xfrm>
              <a:off x="9328873" y="6609459"/>
              <a:ext cx="35661" cy="44576"/>
            </a:xfrm>
            <a:custGeom>
              <a:avLst/>
              <a:gdLst>
                <a:gd name="connsiteX0" fmla="*/ 26946 w 35660"/>
                <a:gd name="connsiteY0" fmla="*/ 40163 h 44576"/>
                <a:gd name="connsiteX1" fmla="*/ 21040 w 35660"/>
                <a:gd name="connsiteY1" fmla="*/ 44688 h 44576"/>
                <a:gd name="connsiteX2" fmla="*/ 14131 w 35660"/>
                <a:gd name="connsiteY2" fmla="*/ 46203 h 44576"/>
                <a:gd name="connsiteX3" fmla="*/ 3254 w 35660"/>
                <a:gd name="connsiteY3" fmla="*/ 41567 h 44576"/>
                <a:gd name="connsiteX4" fmla="*/ 0 w 35660"/>
                <a:gd name="connsiteY4" fmla="*/ 33120 h 44576"/>
                <a:gd name="connsiteX5" fmla="*/ 2675 w 35660"/>
                <a:gd name="connsiteY5" fmla="*/ 25631 h 44576"/>
                <a:gd name="connsiteX6" fmla="*/ 10631 w 35660"/>
                <a:gd name="connsiteY6" fmla="*/ 19770 h 44576"/>
                <a:gd name="connsiteX7" fmla="*/ 6620 w 35660"/>
                <a:gd name="connsiteY7" fmla="*/ 14131 h 44576"/>
                <a:gd name="connsiteX8" fmla="*/ 5617 w 35660"/>
                <a:gd name="connsiteY8" fmla="*/ 9963 h 44576"/>
                <a:gd name="connsiteX9" fmla="*/ 8781 w 35660"/>
                <a:gd name="connsiteY9" fmla="*/ 2964 h 44576"/>
                <a:gd name="connsiteX10" fmla="*/ 16716 w 35660"/>
                <a:gd name="connsiteY10" fmla="*/ 0 h 44576"/>
                <a:gd name="connsiteX11" fmla="*/ 24205 w 35660"/>
                <a:gd name="connsiteY11" fmla="*/ 2808 h 44576"/>
                <a:gd name="connsiteX12" fmla="*/ 27102 w 35660"/>
                <a:gd name="connsiteY12" fmla="*/ 9539 h 44576"/>
                <a:gd name="connsiteX13" fmla="*/ 18655 w 35660"/>
                <a:gd name="connsiteY13" fmla="*/ 20416 h 44576"/>
                <a:gd name="connsiteX14" fmla="*/ 26656 w 35660"/>
                <a:gd name="connsiteY14" fmla="*/ 30624 h 44576"/>
                <a:gd name="connsiteX15" fmla="*/ 28796 w 35660"/>
                <a:gd name="connsiteY15" fmla="*/ 24405 h 44576"/>
                <a:gd name="connsiteX16" fmla="*/ 34502 w 35660"/>
                <a:gd name="connsiteY16" fmla="*/ 25631 h 44576"/>
                <a:gd name="connsiteX17" fmla="*/ 30535 w 35660"/>
                <a:gd name="connsiteY17" fmla="*/ 35260 h 44576"/>
                <a:gd name="connsiteX18" fmla="*/ 37511 w 35660"/>
                <a:gd name="connsiteY18" fmla="*/ 42124 h 44576"/>
                <a:gd name="connsiteX19" fmla="*/ 33833 w 35660"/>
                <a:gd name="connsiteY19" fmla="*/ 46471 h 44576"/>
                <a:gd name="connsiteX20" fmla="*/ 26946 w 35660"/>
                <a:gd name="connsiteY20" fmla="*/ 40163 h 44576"/>
                <a:gd name="connsiteX21" fmla="*/ 23492 w 35660"/>
                <a:gd name="connsiteY21" fmla="*/ 35817 h 44576"/>
                <a:gd name="connsiteX22" fmla="*/ 13440 w 35660"/>
                <a:gd name="connsiteY22" fmla="*/ 23358 h 44576"/>
                <a:gd name="connsiteX23" fmla="*/ 7444 w 35660"/>
                <a:gd name="connsiteY23" fmla="*/ 28284 h 44576"/>
                <a:gd name="connsiteX24" fmla="*/ 5884 w 35660"/>
                <a:gd name="connsiteY24" fmla="*/ 32786 h 44576"/>
                <a:gd name="connsiteX25" fmla="*/ 8046 w 35660"/>
                <a:gd name="connsiteY25" fmla="*/ 38425 h 44576"/>
                <a:gd name="connsiteX26" fmla="*/ 14175 w 35660"/>
                <a:gd name="connsiteY26" fmla="*/ 41344 h 44576"/>
                <a:gd name="connsiteX27" fmla="*/ 19279 w 35660"/>
                <a:gd name="connsiteY27" fmla="*/ 39806 h 44576"/>
                <a:gd name="connsiteX28" fmla="*/ 23492 w 35660"/>
                <a:gd name="connsiteY28" fmla="*/ 35817 h 44576"/>
                <a:gd name="connsiteX29" fmla="*/ 15780 w 35660"/>
                <a:gd name="connsiteY29" fmla="*/ 16872 h 44576"/>
                <a:gd name="connsiteX30" fmla="*/ 20394 w 35660"/>
                <a:gd name="connsiteY30" fmla="*/ 13195 h 44576"/>
                <a:gd name="connsiteX31" fmla="*/ 21441 w 35660"/>
                <a:gd name="connsiteY31" fmla="*/ 9695 h 44576"/>
                <a:gd name="connsiteX32" fmla="*/ 19992 w 35660"/>
                <a:gd name="connsiteY32" fmla="*/ 5973 h 44576"/>
                <a:gd name="connsiteX33" fmla="*/ 16382 w 35660"/>
                <a:gd name="connsiteY33" fmla="*/ 4524 h 44576"/>
                <a:gd name="connsiteX34" fmla="*/ 12682 w 35660"/>
                <a:gd name="connsiteY34" fmla="*/ 5951 h 44576"/>
                <a:gd name="connsiteX35" fmla="*/ 11211 w 35660"/>
                <a:gd name="connsiteY35" fmla="*/ 9450 h 44576"/>
                <a:gd name="connsiteX36" fmla="*/ 11746 w 35660"/>
                <a:gd name="connsiteY36" fmla="*/ 11634 h 44576"/>
                <a:gd name="connsiteX37" fmla="*/ 13351 w 35660"/>
                <a:gd name="connsiteY37" fmla="*/ 14041 h 44576"/>
                <a:gd name="connsiteX38" fmla="*/ 15780 w 35660"/>
                <a:gd name="connsiteY38" fmla="*/ 16872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5660" h="44576">
                  <a:moveTo>
                    <a:pt x="26946" y="40163"/>
                  </a:moveTo>
                  <a:cubicBezTo>
                    <a:pt x="25141" y="42169"/>
                    <a:pt x="23180" y="43685"/>
                    <a:pt x="21040" y="44688"/>
                  </a:cubicBezTo>
                  <a:cubicBezTo>
                    <a:pt x="18900" y="45690"/>
                    <a:pt x="16605" y="46203"/>
                    <a:pt x="14131" y="46203"/>
                  </a:cubicBezTo>
                  <a:cubicBezTo>
                    <a:pt x="9562" y="46203"/>
                    <a:pt x="5929" y="44665"/>
                    <a:pt x="3254" y="41567"/>
                  </a:cubicBezTo>
                  <a:cubicBezTo>
                    <a:pt x="1070" y="39049"/>
                    <a:pt x="0" y="36240"/>
                    <a:pt x="0" y="33120"/>
                  </a:cubicBezTo>
                  <a:cubicBezTo>
                    <a:pt x="0" y="30356"/>
                    <a:pt x="892" y="27860"/>
                    <a:pt x="2675" y="25631"/>
                  </a:cubicBezTo>
                  <a:cubicBezTo>
                    <a:pt x="4458" y="23402"/>
                    <a:pt x="7110" y="21441"/>
                    <a:pt x="10631" y="19770"/>
                  </a:cubicBezTo>
                  <a:cubicBezTo>
                    <a:pt x="8625" y="17452"/>
                    <a:pt x="7288" y="15579"/>
                    <a:pt x="6620" y="14131"/>
                  </a:cubicBezTo>
                  <a:cubicBezTo>
                    <a:pt x="5951" y="12682"/>
                    <a:pt x="5617" y="11300"/>
                    <a:pt x="5617" y="9963"/>
                  </a:cubicBezTo>
                  <a:cubicBezTo>
                    <a:pt x="5617" y="7288"/>
                    <a:pt x="6664" y="4948"/>
                    <a:pt x="8781" y="2964"/>
                  </a:cubicBezTo>
                  <a:cubicBezTo>
                    <a:pt x="10877" y="981"/>
                    <a:pt x="13529" y="0"/>
                    <a:pt x="16716" y="0"/>
                  </a:cubicBezTo>
                  <a:cubicBezTo>
                    <a:pt x="19769" y="0"/>
                    <a:pt x="22266" y="936"/>
                    <a:pt x="24205" y="2808"/>
                  </a:cubicBezTo>
                  <a:cubicBezTo>
                    <a:pt x="26144" y="4680"/>
                    <a:pt x="27102" y="6909"/>
                    <a:pt x="27102" y="9539"/>
                  </a:cubicBezTo>
                  <a:cubicBezTo>
                    <a:pt x="27102" y="13774"/>
                    <a:pt x="24294" y="17407"/>
                    <a:pt x="18655" y="20416"/>
                  </a:cubicBezTo>
                  <a:lnTo>
                    <a:pt x="26656" y="30624"/>
                  </a:lnTo>
                  <a:cubicBezTo>
                    <a:pt x="27570" y="28841"/>
                    <a:pt x="28283" y="26768"/>
                    <a:pt x="28796" y="24405"/>
                  </a:cubicBezTo>
                  <a:lnTo>
                    <a:pt x="34502" y="25631"/>
                  </a:lnTo>
                  <a:cubicBezTo>
                    <a:pt x="33521" y="29532"/>
                    <a:pt x="32206" y="32741"/>
                    <a:pt x="30535" y="35260"/>
                  </a:cubicBezTo>
                  <a:cubicBezTo>
                    <a:pt x="32585" y="37979"/>
                    <a:pt x="34903" y="40275"/>
                    <a:pt x="37511" y="42124"/>
                  </a:cubicBezTo>
                  <a:lnTo>
                    <a:pt x="33833" y="46471"/>
                  </a:lnTo>
                  <a:cubicBezTo>
                    <a:pt x="31582" y="45044"/>
                    <a:pt x="29286" y="42927"/>
                    <a:pt x="26946" y="40163"/>
                  </a:cubicBezTo>
                  <a:close/>
                  <a:moveTo>
                    <a:pt x="23492" y="35817"/>
                  </a:moveTo>
                  <a:lnTo>
                    <a:pt x="13440" y="23358"/>
                  </a:lnTo>
                  <a:cubicBezTo>
                    <a:pt x="10475" y="25119"/>
                    <a:pt x="8469" y="26768"/>
                    <a:pt x="7444" y="28284"/>
                  </a:cubicBezTo>
                  <a:cubicBezTo>
                    <a:pt x="6419" y="29799"/>
                    <a:pt x="5884" y="31292"/>
                    <a:pt x="5884" y="32786"/>
                  </a:cubicBezTo>
                  <a:cubicBezTo>
                    <a:pt x="5884" y="34591"/>
                    <a:pt x="6597" y="36463"/>
                    <a:pt x="8046" y="38425"/>
                  </a:cubicBezTo>
                  <a:cubicBezTo>
                    <a:pt x="9495" y="40364"/>
                    <a:pt x="11523" y="41344"/>
                    <a:pt x="14175" y="41344"/>
                  </a:cubicBezTo>
                  <a:cubicBezTo>
                    <a:pt x="15824" y="41344"/>
                    <a:pt x="17518" y="40832"/>
                    <a:pt x="19279" y="39806"/>
                  </a:cubicBezTo>
                  <a:cubicBezTo>
                    <a:pt x="21040" y="38781"/>
                    <a:pt x="22444" y="37444"/>
                    <a:pt x="23492" y="35817"/>
                  </a:cubicBezTo>
                  <a:close/>
                  <a:moveTo>
                    <a:pt x="15780" y="16872"/>
                  </a:moveTo>
                  <a:cubicBezTo>
                    <a:pt x="18165" y="15468"/>
                    <a:pt x="19703" y="14242"/>
                    <a:pt x="20394" y="13195"/>
                  </a:cubicBezTo>
                  <a:cubicBezTo>
                    <a:pt x="21084" y="12147"/>
                    <a:pt x="21441" y="10966"/>
                    <a:pt x="21441" y="9695"/>
                  </a:cubicBezTo>
                  <a:cubicBezTo>
                    <a:pt x="21441" y="8180"/>
                    <a:pt x="20951" y="6932"/>
                    <a:pt x="19992" y="5973"/>
                  </a:cubicBezTo>
                  <a:cubicBezTo>
                    <a:pt x="19034" y="5015"/>
                    <a:pt x="17830" y="4524"/>
                    <a:pt x="16382" y="4524"/>
                  </a:cubicBezTo>
                  <a:cubicBezTo>
                    <a:pt x="14888" y="4524"/>
                    <a:pt x="13663" y="4993"/>
                    <a:pt x="12682" y="5951"/>
                  </a:cubicBezTo>
                  <a:cubicBezTo>
                    <a:pt x="11701" y="6909"/>
                    <a:pt x="11211" y="8068"/>
                    <a:pt x="11211" y="9450"/>
                  </a:cubicBezTo>
                  <a:cubicBezTo>
                    <a:pt x="11211" y="10141"/>
                    <a:pt x="11389" y="10854"/>
                    <a:pt x="11746" y="11634"/>
                  </a:cubicBezTo>
                  <a:cubicBezTo>
                    <a:pt x="12102" y="12392"/>
                    <a:pt x="12637" y="13195"/>
                    <a:pt x="13351" y="14041"/>
                  </a:cubicBezTo>
                  <a:lnTo>
                    <a:pt x="15780" y="168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9" name="자유형: 도형 21"/>
            <p:cNvSpPr/>
            <p:nvPr/>
          </p:nvSpPr>
          <p:spPr>
            <a:xfrm>
              <a:off x="9387914" y="6609482"/>
              <a:ext cx="33432" cy="44576"/>
            </a:xfrm>
            <a:custGeom>
              <a:avLst/>
              <a:gdLst>
                <a:gd name="connsiteX0" fmla="*/ 0 w 33431"/>
                <a:gd name="connsiteY0" fmla="*/ 31047 h 44576"/>
                <a:gd name="connsiteX1" fmla="*/ 5572 w 33431"/>
                <a:gd name="connsiteY1" fmla="*/ 30557 h 44576"/>
                <a:gd name="connsiteX2" fmla="*/ 7422 w 33431"/>
                <a:gd name="connsiteY2" fmla="*/ 36062 h 44576"/>
                <a:gd name="connsiteX3" fmla="*/ 11924 w 33431"/>
                <a:gd name="connsiteY3" fmla="*/ 39539 h 44576"/>
                <a:gd name="connsiteX4" fmla="*/ 18766 w 33431"/>
                <a:gd name="connsiteY4" fmla="*/ 40876 h 44576"/>
                <a:gd name="connsiteX5" fmla="*/ 24740 w 33431"/>
                <a:gd name="connsiteY5" fmla="*/ 39873 h 44576"/>
                <a:gd name="connsiteX6" fmla="*/ 28595 w 33431"/>
                <a:gd name="connsiteY6" fmla="*/ 37110 h 44576"/>
                <a:gd name="connsiteX7" fmla="*/ 29866 w 33431"/>
                <a:gd name="connsiteY7" fmla="*/ 33298 h 44576"/>
                <a:gd name="connsiteX8" fmla="*/ 28640 w 33431"/>
                <a:gd name="connsiteY8" fmla="*/ 29621 h 44576"/>
                <a:gd name="connsiteX9" fmla="*/ 24628 w 33431"/>
                <a:gd name="connsiteY9" fmla="*/ 26991 h 44576"/>
                <a:gd name="connsiteX10" fmla="*/ 16671 w 33431"/>
                <a:gd name="connsiteY10" fmla="*/ 24807 h 44576"/>
                <a:gd name="connsiteX11" fmla="*/ 8046 w 33431"/>
                <a:gd name="connsiteY11" fmla="*/ 22021 h 44576"/>
                <a:gd name="connsiteX12" fmla="*/ 3276 w 33431"/>
                <a:gd name="connsiteY12" fmla="*/ 17853 h 44576"/>
                <a:gd name="connsiteX13" fmla="*/ 1716 w 33431"/>
                <a:gd name="connsiteY13" fmla="*/ 12303 h 44576"/>
                <a:gd name="connsiteX14" fmla="*/ 3633 w 33431"/>
                <a:gd name="connsiteY14" fmla="*/ 5973 h 44576"/>
                <a:gd name="connsiteX15" fmla="*/ 9227 w 33431"/>
                <a:gd name="connsiteY15" fmla="*/ 1516 h 44576"/>
                <a:gd name="connsiteX16" fmla="*/ 17429 w 33431"/>
                <a:gd name="connsiteY16" fmla="*/ 0 h 44576"/>
                <a:gd name="connsiteX17" fmla="*/ 26188 w 33431"/>
                <a:gd name="connsiteY17" fmla="*/ 1605 h 44576"/>
                <a:gd name="connsiteX18" fmla="*/ 32028 w 33431"/>
                <a:gd name="connsiteY18" fmla="*/ 6308 h 44576"/>
                <a:gd name="connsiteX19" fmla="*/ 34212 w 33431"/>
                <a:gd name="connsiteY19" fmla="*/ 13351 h 44576"/>
                <a:gd name="connsiteX20" fmla="*/ 28551 w 33431"/>
                <a:gd name="connsiteY20" fmla="*/ 13774 h 44576"/>
                <a:gd name="connsiteX21" fmla="*/ 25453 w 33431"/>
                <a:gd name="connsiteY21" fmla="*/ 7377 h 44576"/>
                <a:gd name="connsiteX22" fmla="*/ 17674 w 33431"/>
                <a:gd name="connsiteY22" fmla="*/ 5215 h 44576"/>
                <a:gd name="connsiteX23" fmla="*/ 9851 w 33431"/>
                <a:gd name="connsiteY23" fmla="*/ 7177 h 44576"/>
                <a:gd name="connsiteX24" fmla="*/ 7400 w 33431"/>
                <a:gd name="connsiteY24" fmla="*/ 11924 h 44576"/>
                <a:gd name="connsiteX25" fmla="*/ 9138 w 33431"/>
                <a:gd name="connsiteY25" fmla="*/ 15891 h 44576"/>
                <a:gd name="connsiteX26" fmla="*/ 18053 w 33431"/>
                <a:gd name="connsiteY26" fmla="*/ 19079 h 44576"/>
                <a:gd name="connsiteX27" fmla="*/ 27927 w 33431"/>
                <a:gd name="connsiteY27" fmla="*/ 21931 h 44576"/>
                <a:gd name="connsiteX28" fmla="*/ 33677 w 33431"/>
                <a:gd name="connsiteY28" fmla="*/ 26478 h 44576"/>
                <a:gd name="connsiteX29" fmla="*/ 35527 w 33431"/>
                <a:gd name="connsiteY29" fmla="*/ 32830 h 44576"/>
                <a:gd name="connsiteX30" fmla="*/ 33477 w 33431"/>
                <a:gd name="connsiteY30" fmla="*/ 39539 h 44576"/>
                <a:gd name="connsiteX31" fmla="*/ 27615 w 33431"/>
                <a:gd name="connsiteY31" fmla="*/ 44442 h 44576"/>
                <a:gd name="connsiteX32" fmla="*/ 19012 w 33431"/>
                <a:gd name="connsiteY32" fmla="*/ 46203 h 44576"/>
                <a:gd name="connsiteX33" fmla="*/ 8848 w 33431"/>
                <a:gd name="connsiteY33" fmla="*/ 44442 h 44576"/>
                <a:gd name="connsiteX34" fmla="*/ 2407 w 33431"/>
                <a:gd name="connsiteY34" fmla="*/ 39116 h 44576"/>
                <a:gd name="connsiteX35" fmla="*/ 0 w 33431"/>
                <a:gd name="connsiteY35" fmla="*/ 31047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3431" h="44576">
                  <a:moveTo>
                    <a:pt x="0" y="31047"/>
                  </a:moveTo>
                  <a:lnTo>
                    <a:pt x="5572" y="30557"/>
                  </a:lnTo>
                  <a:cubicBezTo>
                    <a:pt x="5839" y="32786"/>
                    <a:pt x="6441" y="34613"/>
                    <a:pt x="7422" y="36062"/>
                  </a:cubicBezTo>
                  <a:cubicBezTo>
                    <a:pt x="8380" y="37489"/>
                    <a:pt x="9874" y="38647"/>
                    <a:pt x="11924" y="39539"/>
                  </a:cubicBezTo>
                  <a:cubicBezTo>
                    <a:pt x="13952" y="40431"/>
                    <a:pt x="16248" y="40876"/>
                    <a:pt x="18766" y="40876"/>
                  </a:cubicBezTo>
                  <a:cubicBezTo>
                    <a:pt x="21018" y="40876"/>
                    <a:pt x="23001" y="40542"/>
                    <a:pt x="24740" y="39873"/>
                  </a:cubicBezTo>
                  <a:cubicBezTo>
                    <a:pt x="26456" y="39205"/>
                    <a:pt x="27749" y="38291"/>
                    <a:pt x="28595" y="37110"/>
                  </a:cubicBezTo>
                  <a:cubicBezTo>
                    <a:pt x="29442" y="35951"/>
                    <a:pt x="29866" y="34658"/>
                    <a:pt x="29866" y="33298"/>
                  </a:cubicBezTo>
                  <a:cubicBezTo>
                    <a:pt x="29866" y="31894"/>
                    <a:pt x="29465" y="30668"/>
                    <a:pt x="28640" y="29621"/>
                  </a:cubicBezTo>
                  <a:cubicBezTo>
                    <a:pt x="27815" y="28573"/>
                    <a:pt x="26478" y="27704"/>
                    <a:pt x="24628" y="26991"/>
                  </a:cubicBezTo>
                  <a:cubicBezTo>
                    <a:pt x="23425" y="26523"/>
                    <a:pt x="20772" y="25787"/>
                    <a:pt x="16671" y="24807"/>
                  </a:cubicBezTo>
                  <a:cubicBezTo>
                    <a:pt x="12570" y="23826"/>
                    <a:pt x="9695" y="22890"/>
                    <a:pt x="8046" y="22021"/>
                  </a:cubicBezTo>
                  <a:cubicBezTo>
                    <a:pt x="5906" y="20906"/>
                    <a:pt x="4324" y="19524"/>
                    <a:pt x="3276" y="17853"/>
                  </a:cubicBezTo>
                  <a:cubicBezTo>
                    <a:pt x="2229" y="16203"/>
                    <a:pt x="1716" y="14354"/>
                    <a:pt x="1716" y="12303"/>
                  </a:cubicBezTo>
                  <a:cubicBezTo>
                    <a:pt x="1716" y="10052"/>
                    <a:pt x="2363" y="7935"/>
                    <a:pt x="3633" y="5973"/>
                  </a:cubicBezTo>
                  <a:cubicBezTo>
                    <a:pt x="4903" y="4012"/>
                    <a:pt x="6776" y="2519"/>
                    <a:pt x="9227" y="1516"/>
                  </a:cubicBezTo>
                  <a:cubicBezTo>
                    <a:pt x="11679" y="490"/>
                    <a:pt x="14420" y="0"/>
                    <a:pt x="17429" y="0"/>
                  </a:cubicBezTo>
                  <a:cubicBezTo>
                    <a:pt x="20750" y="0"/>
                    <a:pt x="23670" y="535"/>
                    <a:pt x="26188" y="1605"/>
                  </a:cubicBezTo>
                  <a:cubicBezTo>
                    <a:pt x="28729" y="2675"/>
                    <a:pt x="30668" y="4235"/>
                    <a:pt x="32028" y="6308"/>
                  </a:cubicBezTo>
                  <a:cubicBezTo>
                    <a:pt x="33387" y="8380"/>
                    <a:pt x="34123" y="10721"/>
                    <a:pt x="34212" y="13351"/>
                  </a:cubicBezTo>
                  <a:lnTo>
                    <a:pt x="28551" y="13774"/>
                  </a:lnTo>
                  <a:cubicBezTo>
                    <a:pt x="28239" y="10943"/>
                    <a:pt x="27214" y="8826"/>
                    <a:pt x="25453" y="7377"/>
                  </a:cubicBezTo>
                  <a:cubicBezTo>
                    <a:pt x="23692" y="5929"/>
                    <a:pt x="21107" y="5215"/>
                    <a:pt x="17674" y="5215"/>
                  </a:cubicBezTo>
                  <a:cubicBezTo>
                    <a:pt x="14108" y="5215"/>
                    <a:pt x="11501" y="5862"/>
                    <a:pt x="9851" y="7177"/>
                  </a:cubicBezTo>
                  <a:cubicBezTo>
                    <a:pt x="8224" y="8492"/>
                    <a:pt x="7400" y="10074"/>
                    <a:pt x="7400" y="11924"/>
                  </a:cubicBezTo>
                  <a:cubicBezTo>
                    <a:pt x="7400" y="13529"/>
                    <a:pt x="7979" y="14844"/>
                    <a:pt x="9138" y="15891"/>
                  </a:cubicBezTo>
                  <a:cubicBezTo>
                    <a:pt x="10275" y="16939"/>
                    <a:pt x="13239" y="17986"/>
                    <a:pt x="18053" y="19079"/>
                  </a:cubicBezTo>
                  <a:cubicBezTo>
                    <a:pt x="22845" y="20171"/>
                    <a:pt x="26144" y="21107"/>
                    <a:pt x="27927" y="21931"/>
                  </a:cubicBezTo>
                  <a:cubicBezTo>
                    <a:pt x="30535" y="23135"/>
                    <a:pt x="32451" y="24651"/>
                    <a:pt x="33677" y="26478"/>
                  </a:cubicBezTo>
                  <a:cubicBezTo>
                    <a:pt x="34925" y="28306"/>
                    <a:pt x="35527" y="30423"/>
                    <a:pt x="35527" y="32830"/>
                  </a:cubicBezTo>
                  <a:cubicBezTo>
                    <a:pt x="35527" y="35215"/>
                    <a:pt x="34858" y="37444"/>
                    <a:pt x="33477" y="39539"/>
                  </a:cubicBezTo>
                  <a:cubicBezTo>
                    <a:pt x="32117" y="41634"/>
                    <a:pt x="30156" y="43283"/>
                    <a:pt x="27615" y="44442"/>
                  </a:cubicBezTo>
                  <a:cubicBezTo>
                    <a:pt x="25074" y="45601"/>
                    <a:pt x="22199" y="46203"/>
                    <a:pt x="19012" y="46203"/>
                  </a:cubicBezTo>
                  <a:cubicBezTo>
                    <a:pt x="14978" y="46203"/>
                    <a:pt x="11590" y="45624"/>
                    <a:pt x="8848" y="44442"/>
                  </a:cubicBezTo>
                  <a:cubicBezTo>
                    <a:pt x="6107" y="43261"/>
                    <a:pt x="3967" y="41500"/>
                    <a:pt x="2407" y="39116"/>
                  </a:cubicBezTo>
                  <a:cubicBezTo>
                    <a:pt x="914" y="36708"/>
                    <a:pt x="89" y="34034"/>
                    <a:pt x="0" y="31047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20" name="자유형: 도형 22"/>
            <p:cNvSpPr/>
            <p:nvPr/>
          </p:nvSpPr>
          <p:spPr>
            <a:xfrm>
              <a:off x="9427832" y="6611242"/>
              <a:ext cx="15602" cy="42347"/>
            </a:xfrm>
            <a:custGeom>
              <a:avLst/>
              <a:gdLst>
                <a:gd name="connsiteX0" fmla="*/ 14977 w 15601"/>
                <a:gd name="connsiteY0" fmla="*/ 38737 h 42347"/>
                <a:gd name="connsiteX1" fmla="*/ 15780 w 15601"/>
                <a:gd name="connsiteY1" fmla="*/ 43573 h 42347"/>
                <a:gd name="connsiteX2" fmla="*/ 11634 w 15601"/>
                <a:gd name="connsiteY2" fmla="*/ 44063 h 42347"/>
                <a:gd name="connsiteX3" fmla="*/ 6998 w 15601"/>
                <a:gd name="connsiteY3" fmla="*/ 43127 h 42347"/>
                <a:gd name="connsiteX4" fmla="*/ 4680 w 15601"/>
                <a:gd name="connsiteY4" fmla="*/ 40631 h 42347"/>
                <a:gd name="connsiteX5" fmla="*/ 4012 w 15601"/>
                <a:gd name="connsiteY5" fmla="*/ 34168 h 42347"/>
                <a:gd name="connsiteX6" fmla="*/ 4012 w 15601"/>
                <a:gd name="connsiteY6" fmla="*/ 15557 h 42347"/>
                <a:gd name="connsiteX7" fmla="*/ 0 w 15601"/>
                <a:gd name="connsiteY7" fmla="*/ 15557 h 42347"/>
                <a:gd name="connsiteX8" fmla="*/ 0 w 15601"/>
                <a:gd name="connsiteY8" fmla="*/ 11300 h 42347"/>
                <a:gd name="connsiteX9" fmla="*/ 4012 w 15601"/>
                <a:gd name="connsiteY9" fmla="*/ 11300 h 42347"/>
                <a:gd name="connsiteX10" fmla="*/ 4012 w 15601"/>
                <a:gd name="connsiteY10" fmla="*/ 3299 h 42347"/>
                <a:gd name="connsiteX11" fmla="*/ 9472 w 15601"/>
                <a:gd name="connsiteY11" fmla="*/ 0 h 42347"/>
                <a:gd name="connsiteX12" fmla="*/ 9472 w 15601"/>
                <a:gd name="connsiteY12" fmla="*/ 11300 h 42347"/>
                <a:gd name="connsiteX13" fmla="*/ 14977 w 15601"/>
                <a:gd name="connsiteY13" fmla="*/ 11300 h 42347"/>
                <a:gd name="connsiteX14" fmla="*/ 14977 w 15601"/>
                <a:gd name="connsiteY14" fmla="*/ 15557 h 42347"/>
                <a:gd name="connsiteX15" fmla="*/ 9472 w 15601"/>
                <a:gd name="connsiteY15" fmla="*/ 15557 h 42347"/>
                <a:gd name="connsiteX16" fmla="*/ 9472 w 15601"/>
                <a:gd name="connsiteY16" fmla="*/ 34480 h 42347"/>
                <a:gd name="connsiteX17" fmla="*/ 9762 w 15601"/>
                <a:gd name="connsiteY17" fmla="*/ 37489 h 42347"/>
                <a:gd name="connsiteX18" fmla="*/ 10698 w 15601"/>
                <a:gd name="connsiteY18" fmla="*/ 38558 h 42347"/>
                <a:gd name="connsiteX19" fmla="*/ 12570 w 15601"/>
                <a:gd name="connsiteY19" fmla="*/ 38960 h 42347"/>
                <a:gd name="connsiteX20" fmla="*/ 14977 w 15601"/>
                <a:gd name="connsiteY20" fmla="*/ 38737 h 42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1" h="42347">
                  <a:moveTo>
                    <a:pt x="14977" y="38737"/>
                  </a:moveTo>
                  <a:lnTo>
                    <a:pt x="15780" y="43573"/>
                  </a:lnTo>
                  <a:cubicBezTo>
                    <a:pt x="14242" y="43907"/>
                    <a:pt x="12860" y="44063"/>
                    <a:pt x="11634" y="44063"/>
                  </a:cubicBezTo>
                  <a:cubicBezTo>
                    <a:pt x="9651" y="44063"/>
                    <a:pt x="8091" y="43751"/>
                    <a:pt x="6998" y="43127"/>
                  </a:cubicBezTo>
                  <a:cubicBezTo>
                    <a:pt x="5906" y="42503"/>
                    <a:pt x="5126" y="41679"/>
                    <a:pt x="4680" y="40631"/>
                  </a:cubicBezTo>
                  <a:cubicBezTo>
                    <a:pt x="4235" y="39606"/>
                    <a:pt x="4012" y="37444"/>
                    <a:pt x="4012" y="34168"/>
                  </a:cubicBezTo>
                  <a:lnTo>
                    <a:pt x="4012" y="15557"/>
                  </a:lnTo>
                  <a:lnTo>
                    <a:pt x="0" y="15557"/>
                  </a:lnTo>
                  <a:lnTo>
                    <a:pt x="0" y="11300"/>
                  </a:lnTo>
                  <a:lnTo>
                    <a:pt x="4012" y="11300"/>
                  </a:lnTo>
                  <a:lnTo>
                    <a:pt x="4012" y="3299"/>
                  </a:lnTo>
                  <a:lnTo>
                    <a:pt x="9472" y="0"/>
                  </a:lnTo>
                  <a:lnTo>
                    <a:pt x="9472" y="11300"/>
                  </a:lnTo>
                  <a:lnTo>
                    <a:pt x="14977" y="11300"/>
                  </a:lnTo>
                  <a:lnTo>
                    <a:pt x="14977" y="15557"/>
                  </a:lnTo>
                  <a:lnTo>
                    <a:pt x="9472" y="15557"/>
                  </a:lnTo>
                  <a:lnTo>
                    <a:pt x="9472" y="34480"/>
                  </a:lnTo>
                  <a:cubicBezTo>
                    <a:pt x="9472" y="36040"/>
                    <a:pt x="9562" y="37043"/>
                    <a:pt x="9762" y="37489"/>
                  </a:cubicBezTo>
                  <a:cubicBezTo>
                    <a:pt x="9963" y="37934"/>
                    <a:pt x="10275" y="38291"/>
                    <a:pt x="10698" y="38558"/>
                  </a:cubicBezTo>
                  <a:cubicBezTo>
                    <a:pt x="11144" y="38826"/>
                    <a:pt x="11768" y="38960"/>
                    <a:pt x="12570" y="38960"/>
                  </a:cubicBezTo>
                  <a:cubicBezTo>
                    <a:pt x="13172" y="38960"/>
                    <a:pt x="13975" y="38870"/>
                    <a:pt x="14977" y="38737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21" name="자유형: 도형 23"/>
            <p:cNvSpPr/>
            <p:nvPr/>
          </p:nvSpPr>
          <p:spPr>
            <a:xfrm>
              <a:off x="9448114" y="6621807"/>
              <a:ext cx="15602" cy="31203"/>
            </a:xfrm>
            <a:custGeom>
              <a:avLst/>
              <a:gdLst>
                <a:gd name="connsiteX0" fmla="*/ 0 w 15601"/>
                <a:gd name="connsiteY0" fmla="*/ 33075 h 31203"/>
                <a:gd name="connsiteX1" fmla="*/ 0 w 15601"/>
                <a:gd name="connsiteY1" fmla="*/ 736 h 31203"/>
                <a:gd name="connsiteX2" fmla="*/ 4926 w 15601"/>
                <a:gd name="connsiteY2" fmla="*/ 736 h 31203"/>
                <a:gd name="connsiteX3" fmla="*/ 4926 w 15601"/>
                <a:gd name="connsiteY3" fmla="*/ 5639 h 31203"/>
                <a:gd name="connsiteX4" fmla="*/ 8425 w 15601"/>
                <a:gd name="connsiteY4" fmla="*/ 1092 h 31203"/>
                <a:gd name="connsiteX5" fmla="*/ 11946 w 15601"/>
                <a:gd name="connsiteY5" fmla="*/ 0 h 31203"/>
                <a:gd name="connsiteX6" fmla="*/ 17585 w 15601"/>
                <a:gd name="connsiteY6" fmla="*/ 1761 h 31203"/>
                <a:gd name="connsiteX7" fmla="*/ 15691 w 15601"/>
                <a:gd name="connsiteY7" fmla="*/ 6842 h 31203"/>
                <a:gd name="connsiteX8" fmla="*/ 11679 w 15601"/>
                <a:gd name="connsiteY8" fmla="*/ 5661 h 31203"/>
                <a:gd name="connsiteX9" fmla="*/ 8447 w 15601"/>
                <a:gd name="connsiteY9" fmla="*/ 6753 h 31203"/>
                <a:gd name="connsiteX10" fmla="*/ 6397 w 15601"/>
                <a:gd name="connsiteY10" fmla="*/ 9762 h 31203"/>
                <a:gd name="connsiteX11" fmla="*/ 5483 w 15601"/>
                <a:gd name="connsiteY11" fmla="*/ 16159 h 31203"/>
                <a:gd name="connsiteX12" fmla="*/ 5483 w 15601"/>
                <a:gd name="connsiteY12" fmla="*/ 33098 h 31203"/>
                <a:gd name="connsiteX13" fmla="*/ 0 w 15601"/>
                <a:gd name="connsiteY13" fmla="*/ 33098 h 31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601" h="31203">
                  <a:moveTo>
                    <a:pt x="0" y="33075"/>
                  </a:moveTo>
                  <a:lnTo>
                    <a:pt x="0" y="736"/>
                  </a:lnTo>
                  <a:lnTo>
                    <a:pt x="4926" y="736"/>
                  </a:lnTo>
                  <a:lnTo>
                    <a:pt x="4926" y="5639"/>
                  </a:lnTo>
                  <a:cubicBezTo>
                    <a:pt x="6196" y="3343"/>
                    <a:pt x="7355" y="1828"/>
                    <a:pt x="8425" y="1092"/>
                  </a:cubicBezTo>
                  <a:cubicBezTo>
                    <a:pt x="9495" y="357"/>
                    <a:pt x="10654" y="0"/>
                    <a:pt x="11946" y="0"/>
                  </a:cubicBezTo>
                  <a:cubicBezTo>
                    <a:pt x="13796" y="0"/>
                    <a:pt x="15668" y="579"/>
                    <a:pt x="17585" y="1761"/>
                  </a:cubicBezTo>
                  <a:lnTo>
                    <a:pt x="15691" y="6842"/>
                  </a:lnTo>
                  <a:cubicBezTo>
                    <a:pt x="14353" y="6040"/>
                    <a:pt x="13016" y="5661"/>
                    <a:pt x="11679" y="5661"/>
                  </a:cubicBezTo>
                  <a:cubicBezTo>
                    <a:pt x="10475" y="5661"/>
                    <a:pt x="9406" y="6018"/>
                    <a:pt x="8447" y="6753"/>
                  </a:cubicBezTo>
                  <a:cubicBezTo>
                    <a:pt x="7489" y="7466"/>
                    <a:pt x="6820" y="8469"/>
                    <a:pt x="6397" y="9762"/>
                  </a:cubicBezTo>
                  <a:cubicBezTo>
                    <a:pt x="5795" y="11724"/>
                    <a:pt x="5483" y="13841"/>
                    <a:pt x="5483" y="16159"/>
                  </a:cubicBezTo>
                  <a:lnTo>
                    <a:pt x="5483" y="33098"/>
                  </a:lnTo>
                  <a:lnTo>
                    <a:pt x="0" y="330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22" name="자유형: 도형 24"/>
            <p:cNvSpPr/>
            <p:nvPr/>
          </p:nvSpPr>
          <p:spPr>
            <a:xfrm>
              <a:off x="9467081" y="6621785"/>
              <a:ext cx="28974" cy="33432"/>
            </a:xfrm>
            <a:custGeom>
              <a:avLst/>
              <a:gdLst>
                <a:gd name="connsiteX0" fmla="*/ 22979 w 28974"/>
                <a:gd name="connsiteY0" fmla="*/ 29108 h 33432"/>
                <a:gd name="connsiteX1" fmla="*/ 17117 w 28974"/>
                <a:gd name="connsiteY1" fmla="*/ 32763 h 33432"/>
                <a:gd name="connsiteX2" fmla="*/ 11077 w 28974"/>
                <a:gd name="connsiteY2" fmla="*/ 33833 h 33432"/>
                <a:gd name="connsiteX3" fmla="*/ 2875 w 28974"/>
                <a:gd name="connsiteY3" fmla="*/ 31226 h 33432"/>
                <a:gd name="connsiteX4" fmla="*/ 0 w 28974"/>
                <a:gd name="connsiteY4" fmla="*/ 24561 h 33432"/>
                <a:gd name="connsiteX5" fmla="*/ 1092 w 28974"/>
                <a:gd name="connsiteY5" fmla="*/ 20215 h 33432"/>
                <a:gd name="connsiteX6" fmla="*/ 3923 w 28974"/>
                <a:gd name="connsiteY6" fmla="*/ 17050 h 33432"/>
                <a:gd name="connsiteX7" fmla="*/ 7868 w 28974"/>
                <a:gd name="connsiteY7" fmla="*/ 15245 h 33432"/>
                <a:gd name="connsiteX8" fmla="*/ 12749 w 28974"/>
                <a:gd name="connsiteY8" fmla="*/ 14420 h 33432"/>
                <a:gd name="connsiteX9" fmla="*/ 22533 w 28974"/>
                <a:gd name="connsiteY9" fmla="*/ 12526 h 33432"/>
                <a:gd name="connsiteX10" fmla="*/ 22555 w 28974"/>
                <a:gd name="connsiteY10" fmla="*/ 11099 h 33432"/>
                <a:gd name="connsiteX11" fmla="*/ 20995 w 28974"/>
                <a:gd name="connsiteY11" fmla="*/ 6374 h 33432"/>
                <a:gd name="connsiteX12" fmla="*/ 14755 w 28974"/>
                <a:gd name="connsiteY12" fmla="*/ 4524 h 33432"/>
                <a:gd name="connsiteX13" fmla="*/ 9049 w 28974"/>
                <a:gd name="connsiteY13" fmla="*/ 5884 h 33432"/>
                <a:gd name="connsiteX14" fmla="*/ 6330 w 28974"/>
                <a:gd name="connsiteY14" fmla="*/ 10676 h 33432"/>
                <a:gd name="connsiteX15" fmla="*/ 981 w 28974"/>
                <a:gd name="connsiteY15" fmla="*/ 9940 h 33432"/>
                <a:gd name="connsiteX16" fmla="*/ 3388 w 28974"/>
                <a:gd name="connsiteY16" fmla="*/ 4391 h 33432"/>
                <a:gd name="connsiteX17" fmla="*/ 8224 w 28974"/>
                <a:gd name="connsiteY17" fmla="*/ 1137 h 33432"/>
                <a:gd name="connsiteX18" fmla="*/ 15579 w 28974"/>
                <a:gd name="connsiteY18" fmla="*/ 0 h 33432"/>
                <a:gd name="connsiteX19" fmla="*/ 22310 w 28974"/>
                <a:gd name="connsiteY19" fmla="*/ 981 h 33432"/>
                <a:gd name="connsiteX20" fmla="*/ 26121 w 28974"/>
                <a:gd name="connsiteY20" fmla="*/ 3432 h 33432"/>
                <a:gd name="connsiteX21" fmla="*/ 27815 w 28974"/>
                <a:gd name="connsiteY21" fmla="*/ 7177 h 33432"/>
                <a:gd name="connsiteX22" fmla="*/ 28083 w 28974"/>
                <a:gd name="connsiteY22" fmla="*/ 12236 h 33432"/>
                <a:gd name="connsiteX23" fmla="*/ 28083 w 28974"/>
                <a:gd name="connsiteY23" fmla="*/ 19547 h 33432"/>
                <a:gd name="connsiteX24" fmla="*/ 28439 w 28974"/>
                <a:gd name="connsiteY24" fmla="*/ 29220 h 33432"/>
                <a:gd name="connsiteX25" fmla="*/ 29821 w 28974"/>
                <a:gd name="connsiteY25" fmla="*/ 33098 h 33432"/>
                <a:gd name="connsiteX26" fmla="*/ 24093 w 28974"/>
                <a:gd name="connsiteY26" fmla="*/ 33098 h 33432"/>
                <a:gd name="connsiteX27" fmla="*/ 22979 w 28974"/>
                <a:gd name="connsiteY27" fmla="*/ 29108 h 33432"/>
                <a:gd name="connsiteX28" fmla="*/ 22511 w 28974"/>
                <a:gd name="connsiteY28" fmla="*/ 16872 h 33432"/>
                <a:gd name="connsiteX29" fmla="*/ 13551 w 28974"/>
                <a:gd name="connsiteY29" fmla="*/ 18945 h 33432"/>
                <a:gd name="connsiteX30" fmla="*/ 8759 w 28974"/>
                <a:gd name="connsiteY30" fmla="*/ 20037 h 33432"/>
                <a:gd name="connsiteX31" fmla="*/ 6597 w 28974"/>
                <a:gd name="connsiteY31" fmla="*/ 21820 h 33432"/>
                <a:gd name="connsiteX32" fmla="*/ 5839 w 28974"/>
                <a:gd name="connsiteY32" fmla="*/ 24428 h 33432"/>
                <a:gd name="connsiteX33" fmla="*/ 7511 w 28974"/>
                <a:gd name="connsiteY33" fmla="*/ 28083 h 33432"/>
                <a:gd name="connsiteX34" fmla="*/ 12370 w 28974"/>
                <a:gd name="connsiteY34" fmla="*/ 29554 h 33432"/>
                <a:gd name="connsiteX35" fmla="*/ 18009 w 28974"/>
                <a:gd name="connsiteY35" fmla="*/ 28172 h 33432"/>
                <a:gd name="connsiteX36" fmla="*/ 21642 w 28974"/>
                <a:gd name="connsiteY36" fmla="*/ 24383 h 33432"/>
                <a:gd name="connsiteX37" fmla="*/ 22533 w 28974"/>
                <a:gd name="connsiteY37" fmla="*/ 18900 h 33432"/>
                <a:gd name="connsiteX38" fmla="*/ 22533 w 28974"/>
                <a:gd name="connsiteY38" fmla="*/ 16872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8974" h="33432">
                  <a:moveTo>
                    <a:pt x="22979" y="29108"/>
                  </a:moveTo>
                  <a:cubicBezTo>
                    <a:pt x="20951" y="30824"/>
                    <a:pt x="18989" y="32050"/>
                    <a:pt x="17117" y="32763"/>
                  </a:cubicBezTo>
                  <a:cubicBezTo>
                    <a:pt x="15245" y="33477"/>
                    <a:pt x="13217" y="33833"/>
                    <a:pt x="11077" y="33833"/>
                  </a:cubicBezTo>
                  <a:cubicBezTo>
                    <a:pt x="7533" y="33833"/>
                    <a:pt x="4792" y="32964"/>
                    <a:pt x="2875" y="31226"/>
                  </a:cubicBezTo>
                  <a:cubicBezTo>
                    <a:pt x="958" y="29487"/>
                    <a:pt x="0" y="27281"/>
                    <a:pt x="0" y="24561"/>
                  </a:cubicBezTo>
                  <a:cubicBezTo>
                    <a:pt x="0" y="22979"/>
                    <a:pt x="357" y="21530"/>
                    <a:pt x="1092" y="20215"/>
                  </a:cubicBezTo>
                  <a:cubicBezTo>
                    <a:pt x="1805" y="18900"/>
                    <a:pt x="2764" y="17853"/>
                    <a:pt x="3923" y="17050"/>
                  </a:cubicBezTo>
                  <a:cubicBezTo>
                    <a:pt x="5082" y="16270"/>
                    <a:pt x="6397" y="15669"/>
                    <a:pt x="7868" y="15245"/>
                  </a:cubicBezTo>
                  <a:cubicBezTo>
                    <a:pt x="8937" y="14955"/>
                    <a:pt x="10564" y="14688"/>
                    <a:pt x="12749" y="14420"/>
                  </a:cubicBezTo>
                  <a:cubicBezTo>
                    <a:pt x="17184" y="13885"/>
                    <a:pt x="20438" y="13261"/>
                    <a:pt x="22533" y="12526"/>
                  </a:cubicBezTo>
                  <a:cubicBezTo>
                    <a:pt x="22555" y="11768"/>
                    <a:pt x="22555" y="11300"/>
                    <a:pt x="22555" y="11099"/>
                  </a:cubicBezTo>
                  <a:cubicBezTo>
                    <a:pt x="22555" y="8871"/>
                    <a:pt x="22043" y="7288"/>
                    <a:pt x="20995" y="6374"/>
                  </a:cubicBezTo>
                  <a:cubicBezTo>
                    <a:pt x="19591" y="5149"/>
                    <a:pt x="17518" y="4524"/>
                    <a:pt x="14755" y="4524"/>
                  </a:cubicBezTo>
                  <a:cubicBezTo>
                    <a:pt x="12169" y="4524"/>
                    <a:pt x="10275" y="4970"/>
                    <a:pt x="9049" y="5884"/>
                  </a:cubicBezTo>
                  <a:cubicBezTo>
                    <a:pt x="7823" y="6798"/>
                    <a:pt x="6909" y="8380"/>
                    <a:pt x="6330" y="10676"/>
                  </a:cubicBezTo>
                  <a:lnTo>
                    <a:pt x="981" y="9940"/>
                  </a:lnTo>
                  <a:cubicBezTo>
                    <a:pt x="1471" y="7645"/>
                    <a:pt x="2273" y="5795"/>
                    <a:pt x="3388" y="4391"/>
                  </a:cubicBezTo>
                  <a:cubicBezTo>
                    <a:pt x="4502" y="2987"/>
                    <a:pt x="6107" y="1894"/>
                    <a:pt x="8224" y="1137"/>
                  </a:cubicBezTo>
                  <a:cubicBezTo>
                    <a:pt x="10342" y="379"/>
                    <a:pt x="12793" y="0"/>
                    <a:pt x="15579" y="0"/>
                  </a:cubicBezTo>
                  <a:cubicBezTo>
                    <a:pt x="18343" y="0"/>
                    <a:pt x="20594" y="312"/>
                    <a:pt x="22310" y="981"/>
                  </a:cubicBezTo>
                  <a:cubicBezTo>
                    <a:pt x="24049" y="1627"/>
                    <a:pt x="25297" y="2452"/>
                    <a:pt x="26121" y="3432"/>
                  </a:cubicBezTo>
                  <a:cubicBezTo>
                    <a:pt x="26924" y="4413"/>
                    <a:pt x="27503" y="5661"/>
                    <a:pt x="27815" y="7177"/>
                  </a:cubicBezTo>
                  <a:cubicBezTo>
                    <a:pt x="27994" y="8113"/>
                    <a:pt x="28083" y="9807"/>
                    <a:pt x="28083" y="12236"/>
                  </a:cubicBezTo>
                  <a:lnTo>
                    <a:pt x="28083" y="19547"/>
                  </a:lnTo>
                  <a:cubicBezTo>
                    <a:pt x="28083" y="24651"/>
                    <a:pt x="28194" y="27860"/>
                    <a:pt x="28439" y="29220"/>
                  </a:cubicBezTo>
                  <a:cubicBezTo>
                    <a:pt x="28662" y="30579"/>
                    <a:pt x="29130" y="31872"/>
                    <a:pt x="29821" y="33098"/>
                  </a:cubicBezTo>
                  <a:lnTo>
                    <a:pt x="24093" y="33098"/>
                  </a:lnTo>
                  <a:cubicBezTo>
                    <a:pt x="23514" y="31961"/>
                    <a:pt x="23135" y="30624"/>
                    <a:pt x="22979" y="29108"/>
                  </a:cubicBezTo>
                  <a:close/>
                  <a:moveTo>
                    <a:pt x="22511" y="16872"/>
                  </a:moveTo>
                  <a:cubicBezTo>
                    <a:pt x="20527" y="17674"/>
                    <a:pt x="17541" y="18365"/>
                    <a:pt x="13551" y="18945"/>
                  </a:cubicBezTo>
                  <a:cubicBezTo>
                    <a:pt x="11300" y="19279"/>
                    <a:pt x="9695" y="19636"/>
                    <a:pt x="8759" y="20037"/>
                  </a:cubicBezTo>
                  <a:cubicBezTo>
                    <a:pt x="7823" y="20438"/>
                    <a:pt x="7110" y="21040"/>
                    <a:pt x="6597" y="21820"/>
                  </a:cubicBezTo>
                  <a:cubicBezTo>
                    <a:pt x="6085" y="22600"/>
                    <a:pt x="5839" y="23469"/>
                    <a:pt x="5839" y="24428"/>
                  </a:cubicBezTo>
                  <a:cubicBezTo>
                    <a:pt x="5839" y="25899"/>
                    <a:pt x="6397" y="27102"/>
                    <a:pt x="7511" y="28083"/>
                  </a:cubicBezTo>
                  <a:cubicBezTo>
                    <a:pt x="8625" y="29064"/>
                    <a:pt x="10230" y="29554"/>
                    <a:pt x="12370" y="29554"/>
                  </a:cubicBezTo>
                  <a:cubicBezTo>
                    <a:pt x="14487" y="29554"/>
                    <a:pt x="16359" y="29086"/>
                    <a:pt x="18009" y="28172"/>
                  </a:cubicBezTo>
                  <a:cubicBezTo>
                    <a:pt x="19658" y="27258"/>
                    <a:pt x="20862" y="25988"/>
                    <a:pt x="21642" y="24383"/>
                  </a:cubicBezTo>
                  <a:cubicBezTo>
                    <a:pt x="22243" y="23135"/>
                    <a:pt x="22533" y="21307"/>
                    <a:pt x="22533" y="18900"/>
                  </a:cubicBezTo>
                  <a:lnTo>
                    <a:pt x="22533" y="168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23" name="자유형: 도형 25"/>
            <p:cNvSpPr/>
            <p:nvPr/>
          </p:nvSpPr>
          <p:spPr>
            <a:xfrm>
              <a:off x="9500624" y="6611242"/>
              <a:ext cx="15602" cy="42347"/>
            </a:xfrm>
            <a:custGeom>
              <a:avLst/>
              <a:gdLst>
                <a:gd name="connsiteX0" fmla="*/ 14978 w 15601"/>
                <a:gd name="connsiteY0" fmla="*/ 38737 h 42347"/>
                <a:gd name="connsiteX1" fmla="*/ 15780 w 15601"/>
                <a:gd name="connsiteY1" fmla="*/ 43573 h 42347"/>
                <a:gd name="connsiteX2" fmla="*/ 11634 w 15601"/>
                <a:gd name="connsiteY2" fmla="*/ 44063 h 42347"/>
                <a:gd name="connsiteX3" fmla="*/ 6998 w 15601"/>
                <a:gd name="connsiteY3" fmla="*/ 43127 h 42347"/>
                <a:gd name="connsiteX4" fmla="*/ 4680 w 15601"/>
                <a:gd name="connsiteY4" fmla="*/ 40631 h 42347"/>
                <a:gd name="connsiteX5" fmla="*/ 4012 w 15601"/>
                <a:gd name="connsiteY5" fmla="*/ 34168 h 42347"/>
                <a:gd name="connsiteX6" fmla="*/ 4012 w 15601"/>
                <a:gd name="connsiteY6" fmla="*/ 15557 h 42347"/>
                <a:gd name="connsiteX7" fmla="*/ 0 w 15601"/>
                <a:gd name="connsiteY7" fmla="*/ 15557 h 42347"/>
                <a:gd name="connsiteX8" fmla="*/ 0 w 15601"/>
                <a:gd name="connsiteY8" fmla="*/ 11300 h 42347"/>
                <a:gd name="connsiteX9" fmla="*/ 4012 w 15601"/>
                <a:gd name="connsiteY9" fmla="*/ 11300 h 42347"/>
                <a:gd name="connsiteX10" fmla="*/ 4012 w 15601"/>
                <a:gd name="connsiteY10" fmla="*/ 3299 h 42347"/>
                <a:gd name="connsiteX11" fmla="*/ 9472 w 15601"/>
                <a:gd name="connsiteY11" fmla="*/ 0 h 42347"/>
                <a:gd name="connsiteX12" fmla="*/ 9472 w 15601"/>
                <a:gd name="connsiteY12" fmla="*/ 11300 h 42347"/>
                <a:gd name="connsiteX13" fmla="*/ 14978 w 15601"/>
                <a:gd name="connsiteY13" fmla="*/ 11300 h 42347"/>
                <a:gd name="connsiteX14" fmla="*/ 14978 w 15601"/>
                <a:gd name="connsiteY14" fmla="*/ 15557 h 42347"/>
                <a:gd name="connsiteX15" fmla="*/ 9472 w 15601"/>
                <a:gd name="connsiteY15" fmla="*/ 15557 h 42347"/>
                <a:gd name="connsiteX16" fmla="*/ 9472 w 15601"/>
                <a:gd name="connsiteY16" fmla="*/ 34480 h 42347"/>
                <a:gd name="connsiteX17" fmla="*/ 9762 w 15601"/>
                <a:gd name="connsiteY17" fmla="*/ 37489 h 42347"/>
                <a:gd name="connsiteX18" fmla="*/ 10698 w 15601"/>
                <a:gd name="connsiteY18" fmla="*/ 38558 h 42347"/>
                <a:gd name="connsiteX19" fmla="*/ 12570 w 15601"/>
                <a:gd name="connsiteY19" fmla="*/ 38960 h 42347"/>
                <a:gd name="connsiteX20" fmla="*/ 14978 w 15601"/>
                <a:gd name="connsiteY20" fmla="*/ 38737 h 42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1" h="42347">
                  <a:moveTo>
                    <a:pt x="14978" y="38737"/>
                  </a:moveTo>
                  <a:lnTo>
                    <a:pt x="15780" y="43573"/>
                  </a:lnTo>
                  <a:cubicBezTo>
                    <a:pt x="14242" y="43907"/>
                    <a:pt x="12860" y="44063"/>
                    <a:pt x="11634" y="44063"/>
                  </a:cubicBezTo>
                  <a:cubicBezTo>
                    <a:pt x="9651" y="44063"/>
                    <a:pt x="8091" y="43751"/>
                    <a:pt x="6998" y="43127"/>
                  </a:cubicBezTo>
                  <a:cubicBezTo>
                    <a:pt x="5906" y="42503"/>
                    <a:pt x="5126" y="41679"/>
                    <a:pt x="4680" y="40631"/>
                  </a:cubicBezTo>
                  <a:cubicBezTo>
                    <a:pt x="4235" y="39606"/>
                    <a:pt x="4012" y="37444"/>
                    <a:pt x="4012" y="34168"/>
                  </a:cubicBezTo>
                  <a:lnTo>
                    <a:pt x="4012" y="15557"/>
                  </a:lnTo>
                  <a:lnTo>
                    <a:pt x="0" y="15557"/>
                  </a:lnTo>
                  <a:lnTo>
                    <a:pt x="0" y="11300"/>
                  </a:lnTo>
                  <a:lnTo>
                    <a:pt x="4012" y="11300"/>
                  </a:lnTo>
                  <a:lnTo>
                    <a:pt x="4012" y="3299"/>
                  </a:lnTo>
                  <a:lnTo>
                    <a:pt x="9472" y="0"/>
                  </a:lnTo>
                  <a:lnTo>
                    <a:pt x="9472" y="11300"/>
                  </a:lnTo>
                  <a:lnTo>
                    <a:pt x="14978" y="11300"/>
                  </a:lnTo>
                  <a:lnTo>
                    <a:pt x="14978" y="15557"/>
                  </a:lnTo>
                  <a:lnTo>
                    <a:pt x="9472" y="15557"/>
                  </a:lnTo>
                  <a:lnTo>
                    <a:pt x="9472" y="34480"/>
                  </a:lnTo>
                  <a:cubicBezTo>
                    <a:pt x="9472" y="36040"/>
                    <a:pt x="9562" y="37043"/>
                    <a:pt x="9762" y="37489"/>
                  </a:cubicBezTo>
                  <a:cubicBezTo>
                    <a:pt x="9963" y="37934"/>
                    <a:pt x="10275" y="38291"/>
                    <a:pt x="10698" y="38558"/>
                  </a:cubicBezTo>
                  <a:cubicBezTo>
                    <a:pt x="11144" y="38826"/>
                    <a:pt x="11768" y="38960"/>
                    <a:pt x="12570" y="38960"/>
                  </a:cubicBezTo>
                  <a:cubicBezTo>
                    <a:pt x="13195" y="38960"/>
                    <a:pt x="13997" y="38870"/>
                    <a:pt x="14978" y="38737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24" name="자유형: 도형 26"/>
            <p:cNvSpPr/>
            <p:nvPr/>
          </p:nvSpPr>
          <p:spPr>
            <a:xfrm>
              <a:off x="9519145" y="6621807"/>
              <a:ext cx="28974" cy="33432"/>
            </a:xfrm>
            <a:custGeom>
              <a:avLst/>
              <a:gdLst>
                <a:gd name="connsiteX0" fmla="*/ 23982 w 28974"/>
                <a:gd name="connsiteY0" fmla="*/ 22667 h 33432"/>
                <a:gd name="connsiteX1" fmla="*/ 29643 w 28974"/>
                <a:gd name="connsiteY1" fmla="*/ 23358 h 33432"/>
                <a:gd name="connsiteX2" fmla="*/ 24673 w 28974"/>
                <a:gd name="connsiteY2" fmla="*/ 31070 h 33432"/>
                <a:gd name="connsiteX3" fmla="*/ 15423 w 28974"/>
                <a:gd name="connsiteY3" fmla="*/ 33811 h 33432"/>
                <a:gd name="connsiteX4" fmla="*/ 4168 w 28974"/>
                <a:gd name="connsiteY4" fmla="*/ 29443 h 33432"/>
                <a:gd name="connsiteX5" fmla="*/ 0 w 28974"/>
                <a:gd name="connsiteY5" fmla="*/ 17184 h 33432"/>
                <a:gd name="connsiteX6" fmla="*/ 4212 w 28974"/>
                <a:gd name="connsiteY6" fmla="*/ 4502 h 33432"/>
                <a:gd name="connsiteX7" fmla="*/ 15111 w 28974"/>
                <a:gd name="connsiteY7" fmla="*/ 0 h 33432"/>
                <a:gd name="connsiteX8" fmla="*/ 25720 w 28974"/>
                <a:gd name="connsiteY8" fmla="*/ 4413 h 33432"/>
                <a:gd name="connsiteX9" fmla="*/ 29821 w 28974"/>
                <a:gd name="connsiteY9" fmla="*/ 16850 h 33432"/>
                <a:gd name="connsiteX10" fmla="*/ 29799 w 28974"/>
                <a:gd name="connsiteY10" fmla="*/ 18321 h 33432"/>
                <a:gd name="connsiteX11" fmla="*/ 5661 w 28974"/>
                <a:gd name="connsiteY11" fmla="*/ 18321 h 33432"/>
                <a:gd name="connsiteX12" fmla="*/ 8670 w 28974"/>
                <a:gd name="connsiteY12" fmla="*/ 26478 h 33432"/>
                <a:gd name="connsiteX13" fmla="*/ 15423 w 28974"/>
                <a:gd name="connsiteY13" fmla="*/ 29309 h 33432"/>
                <a:gd name="connsiteX14" fmla="*/ 20572 w 28974"/>
                <a:gd name="connsiteY14" fmla="*/ 27726 h 33432"/>
                <a:gd name="connsiteX15" fmla="*/ 23982 w 28974"/>
                <a:gd name="connsiteY15" fmla="*/ 22667 h 33432"/>
                <a:gd name="connsiteX16" fmla="*/ 5973 w 28974"/>
                <a:gd name="connsiteY16" fmla="*/ 13796 h 33432"/>
                <a:gd name="connsiteX17" fmla="*/ 24026 w 28974"/>
                <a:gd name="connsiteY17" fmla="*/ 13796 h 33432"/>
                <a:gd name="connsiteX18" fmla="*/ 21954 w 28974"/>
                <a:gd name="connsiteY18" fmla="*/ 7667 h 33432"/>
                <a:gd name="connsiteX19" fmla="*/ 15156 w 28974"/>
                <a:gd name="connsiteY19" fmla="*/ 4502 h 33432"/>
                <a:gd name="connsiteX20" fmla="*/ 8804 w 28974"/>
                <a:gd name="connsiteY20" fmla="*/ 7021 h 33432"/>
                <a:gd name="connsiteX21" fmla="*/ 5973 w 28974"/>
                <a:gd name="connsiteY21" fmla="*/ 13796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974" h="33432">
                  <a:moveTo>
                    <a:pt x="23982" y="22667"/>
                  </a:moveTo>
                  <a:lnTo>
                    <a:pt x="29643" y="23358"/>
                  </a:lnTo>
                  <a:cubicBezTo>
                    <a:pt x="28751" y="26679"/>
                    <a:pt x="27102" y="29242"/>
                    <a:pt x="24673" y="31070"/>
                  </a:cubicBezTo>
                  <a:cubicBezTo>
                    <a:pt x="22266" y="32897"/>
                    <a:pt x="19168" y="33811"/>
                    <a:pt x="15423" y="33811"/>
                  </a:cubicBezTo>
                  <a:cubicBezTo>
                    <a:pt x="10698" y="33811"/>
                    <a:pt x="6932" y="32362"/>
                    <a:pt x="4168" y="29443"/>
                  </a:cubicBezTo>
                  <a:cubicBezTo>
                    <a:pt x="1404" y="26523"/>
                    <a:pt x="0" y="22444"/>
                    <a:pt x="0" y="17184"/>
                  </a:cubicBezTo>
                  <a:cubicBezTo>
                    <a:pt x="0" y="11746"/>
                    <a:pt x="1404" y="7511"/>
                    <a:pt x="4212" y="4502"/>
                  </a:cubicBezTo>
                  <a:cubicBezTo>
                    <a:pt x="7021" y="1493"/>
                    <a:pt x="10654" y="0"/>
                    <a:pt x="15111" y="0"/>
                  </a:cubicBezTo>
                  <a:cubicBezTo>
                    <a:pt x="19435" y="0"/>
                    <a:pt x="22979" y="1471"/>
                    <a:pt x="25720" y="4413"/>
                  </a:cubicBezTo>
                  <a:cubicBezTo>
                    <a:pt x="28462" y="7355"/>
                    <a:pt x="29821" y="11501"/>
                    <a:pt x="29821" y="16850"/>
                  </a:cubicBezTo>
                  <a:cubicBezTo>
                    <a:pt x="29821" y="17184"/>
                    <a:pt x="29821" y="17652"/>
                    <a:pt x="29799" y="18321"/>
                  </a:cubicBezTo>
                  <a:lnTo>
                    <a:pt x="5661" y="18321"/>
                  </a:lnTo>
                  <a:cubicBezTo>
                    <a:pt x="5862" y="21865"/>
                    <a:pt x="6865" y="24606"/>
                    <a:pt x="8670" y="26478"/>
                  </a:cubicBezTo>
                  <a:cubicBezTo>
                    <a:pt x="10475" y="28373"/>
                    <a:pt x="12726" y="29309"/>
                    <a:pt x="15423" y="29309"/>
                  </a:cubicBezTo>
                  <a:cubicBezTo>
                    <a:pt x="17429" y="29309"/>
                    <a:pt x="19145" y="28774"/>
                    <a:pt x="20572" y="27726"/>
                  </a:cubicBezTo>
                  <a:cubicBezTo>
                    <a:pt x="22021" y="26657"/>
                    <a:pt x="23135" y="24985"/>
                    <a:pt x="23982" y="22667"/>
                  </a:cubicBezTo>
                  <a:close/>
                  <a:moveTo>
                    <a:pt x="5973" y="13796"/>
                  </a:moveTo>
                  <a:lnTo>
                    <a:pt x="24026" y="13796"/>
                  </a:lnTo>
                  <a:cubicBezTo>
                    <a:pt x="23781" y="11077"/>
                    <a:pt x="23090" y="9027"/>
                    <a:pt x="21954" y="7667"/>
                  </a:cubicBezTo>
                  <a:cubicBezTo>
                    <a:pt x="20215" y="5550"/>
                    <a:pt x="17942" y="4502"/>
                    <a:pt x="15156" y="4502"/>
                  </a:cubicBezTo>
                  <a:cubicBezTo>
                    <a:pt x="12637" y="4502"/>
                    <a:pt x="10520" y="5349"/>
                    <a:pt x="8804" y="7021"/>
                  </a:cubicBezTo>
                  <a:cubicBezTo>
                    <a:pt x="7110" y="8715"/>
                    <a:pt x="6152" y="10966"/>
                    <a:pt x="5973" y="13796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25" name="자유형: 도형 27"/>
            <p:cNvSpPr/>
            <p:nvPr/>
          </p:nvSpPr>
          <p:spPr>
            <a:xfrm>
              <a:off x="9553603" y="6621807"/>
              <a:ext cx="26746" cy="44576"/>
            </a:xfrm>
            <a:custGeom>
              <a:avLst/>
              <a:gdLst>
                <a:gd name="connsiteX0" fmla="*/ 1070 w 26745"/>
                <a:gd name="connsiteY0" fmla="*/ 35750 h 44576"/>
                <a:gd name="connsiteX1" fmla="*/ 6397 w 26745"/>
                <a:gd name="connsiteY1" fmla="*/ 36552 h 44576"/>
                <a:gd name="connsiteX2" fmla="*/ 8269 w 26745"/>
                <a:gd name="connsiteY2" fmla="*/ 40141 h 44576"/>
                <a:gd name="connsiteX3" fmla="*/ 13841 w 26745"/>
                <a:gd name="connsiteY3" fmla="*/ 41656 h 44576"/>
                <a:gd name="connsiteX4" fmla="*/ 19725 w 26745"/>
                <a:gd name="connsiteY4" fmla="*/ 40141 h 44576"/>
                <a:gd name="connsiteX5" fmla="*/ 22533 w 26745"/>
                <a:gd name="connsiteY5" fmla="*/ 35884 h 44576"/>
                <a:gd name="connsiteX6" fmla="*/ 22934 w 26745"/>
                <a:gd name="connsiteY6" fmla="*/ 28841 h 44576"/>
                <a:gd name="connsiteX7" fmla="*/ 13975 w 26745"/>
                <a:gd name="connsiteY7" fmla="*/ 33075 h 44576"/>
                <a:gd name="connsiteX8" fmla="*/ 3655 w 26745"/>
                <a:gd name="connsiteY8" fmla="*/ 28261 h 44576"/>
                <a:gd name="connsiteX9" fmla="*/ 0 w 26745"/>
                <a:gd name="connsiteY9" fmla="*/ 16716 h 44576"/>
                <a:gd name="connsiteX10" fmla="*/ 1672 w 26745"/>
                <a:gd name="connsiteY10" fmla="*/ 8180 h 44576"/>
                <a:gd name="connsiteX11" fmla="*/ 6530 w 26745"/>
                <a:gd name="connsiteY11" fmla="*/ 2140 h 44576"/>
                <a:gd name="connsiteX12" fmla="*/ 13997 w 26745"/>
                <a:gd name="connsiteY12" fmla="*/ 0 h 44576"/>
                <a:gd name="connsiteX13" fmla="*/ 23447 w 26745"/>
                <a:gd name="connsiteY13" fmla="*/ 4636 h 44576"/>
                <a:gd name="connsiteX14" fmla="*/ 23447 w 26745"/>
                <a:gd name="connsiteY14" fmla="*/ 736 h 44576"/>
                <a:gd name="connsiteX15" fmla="*/ 28506 w 26745"/>
                <a:gd name="connsiteY15" fmla="*/ 736 h 44576"/>
                <a:gd name="connsiteX16" fmla="*/ 28506 w 26745"/>
                <a:gd name="connsiteY16" fmla="*/ 28707 h 44576"/>
                <a:gd name="connsiteX17" fmla="*/ 26968 w 26745"/>
                <a:gd name="connsiteY17" fmla="*/ 39405 h 44576"/>
                <a:gd name="connsiteX18" fmla="*/ 22087 w 26745"/>
                <a:gd name="connsiteY18" fmla="*/ 44376 h 44576"/>
                <a:gd name="connsiteX19" fmla="*/ 13885 w 26745"/>
                <a:gd name="connsiteY19" fmla="*/ 46203 h 44576"/>
                <a:gd name="connsiteX20" fmla="*/ 4524 w 26745"/>
                <a:gd name="connsiteY20" fmla="*/ 43595 h 44576"/>
                <a:gd name="connsiteX21" fmla="*/ 1070 w 26745"/>
                <a:gd name="connsiteY21" fmla="*/ 35750 h 44576"/>
                <a:gd name="connsiteX22" fmla="*/ 5594 w 26745"/>
                <a:gd name="connsiteY22" fmla="*/ 16315 h 44576"/>
                <a:gd name="connsiteX23" fmla="*/ 8113 w 26745"/>
                <a:gd name="connsiteY23" fmla="*/ 25609 h 44576"/>
                <a:gd name="connsiteX24" fmla="*/ 14443 w 26745"/>
                <a:gd name="connsiteY24" fmla="*/ 28529 h 44576"/>
                <a:gd name="connsiteX25" fmla="*/ 20772 w 26745"/>
                <a:gd name="connsiteY25" fmla="*/ 25609 h 44576"/>
                <a:gd name="connsiteX26" fmla="*/ 23335 w 26745"/>
                <a:gd name="connsiteY26" fmla="*/ 16493 h 44576"/>
                <a:gd name="connsiteX27" fmla="*/ 20705 w 26745"/>
                <a:gd name="connsiteY27" fmla="*/ 7533 h 44576"/>
                <a:gd name="connsiteX28" fmla="*/ 14353 w 26745"/>
                <a:gd name="connsiteY28" fmla="*/ 4524 h 44576"/>
                <a:gd name="connsiteX29" fmla="*/ 8135 w 26745"/>
                <a:gd name="connsiteY29" fmla="*/ 7489 h 44576"/>
                <a:gd name="connsiteX30" fmla="*/ 5594 w 26745"/>
                <a:gd name="connsiteY30" fmla="*/ 16315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6745" h="44576">
                  <a:moveTo>
                    <a:pt x="1070" y="35750"/>
                  </a:moveTo>
                  <a:lnTo>
                    <a:pt x="6397" y="36552"/>
                  </a:lnTo>
                  <a:cubicBezTo>
                    <a:pt x="6619" y="38202"/>
                    <a:pt x="7244" y="39383"/>
                    <a:pt x="8269" y="40141"/>
                  </a:cubicBezTo>
                  <a:cubicBezTo>
                    <a:pt x="9628" y="41166"/>
                    <a:pt x="11478" y="41656"/>
                    <a:pt x="13841" y="41656"/>
                  </a:cubicBezTo>
                  <a:cubicBezTo>
                    <a:pt x="16382" y="41656"/>
                    <a:pt x="18343" y="41144"/>
                    <a:pt x="19725" y="40141"/>
                  </a:cubicBezTo>
                  <a:cubicBezTo>
                    <a:pt x="21107" y="39116"/>
                    <a:pt x="22043" y="37711"/>
                    <a:pt x="22533" y="35884"/>
                  </a:cubicBezTo>
                  <a:cubicBezTo>
                    <a:pt x="22823" y="34769"/>
                    <a:pt x="22957" y="32429"/>
                    <a:pt x="22934" y="28841"/>
                  </a:cubicBezTo>
                  <a:cubicBezTo>
                    <a:pt x="20549" y="31671"/>
                    <a:pt x="17563" y="33075"/>
                    <a:pt x="13975" y="33075"/>
                  </a:cubicBezTo>
                  <a:cubicBezTo>
                    <a:pt x="9517" y="33075"/>
                    <a:pt x="6085" y="31471"/>
                    <a:pt x="3655" y="28261"/>
                  </a:cubicBezTo>
                  <a:cubicBezTo>
                    <a:pt x="1226" y="25052"/>
                    <a:pt x="0" y="21196"/>
                    <a:pt x="0" y="16716"/>
                  </a:cubicBezTo>
                  <a:cubicBezTo>
                    <a:pt x="0" y="13640"/>
                    <a:pt x="557" y="10787"/>
                    <a:pt x="1672" y="8180"/>
                  </a:cubicBezTo>
                  <a:cubicBezTo>
                    <a:pt x="2786" y="5572"/>
                    <a:pt x="4413" y="3544"/>
                    <a:pt x="6530" y="2140"/>
                  </a:cubicBezTo>
                  <a:cubicBezTo>
                    <a:pt x="8648" y="713"/>
                    <a:pt x="11144" y="0"/>
                    <a:pt x="13997" y="0"/>
                  </a:cubicBezTo>
                  <a:cubicBezTo>
                    <a:pt x="17808" y="0"/>
                    <a:pt x="20951" y="1538"/>
                    <a:pt x="23447" y="4636"/>
                  </a:cubicBezTo>
                  <a:lnTo>
                    <a:pt x="23447" y="736"/>
                  </a:lnTo>
                  <a:lnTo>
                    <a:pt x="28506" y="736"/>
                  </a:lnTo>
                  <a:lnTo>
                    <a:pt x="28506" y="28707"/>
                  </a:lnTo>
                  <a:cubicBezTo>
                    <a:pt x="28506" y="33744"/>
                    <a:pt x="27994" y="37310"/>
                    <a:pt x="26968" y="39405"/>
                  </a:cubicBezTo>
                  <a:cubicBezTo>
                    <a:pt x="25943" y="41500"/>
                    <a:pt x="24316" y="43172"/>
                    <a:pt x="22087" y="44376"/>
                  </a:cubicBezTo>
                  <a:cubicBezTo>
                    <a:pt x="19859" y="45601"/>
                    <a:pt x="17117" y="46203"/>
                    <a:pt x="13885" y="46203"/>
                  </a:cubicBezTo>
                  <a:cubicBezTo>
                    <a:pt x="10030" y="46203"/>
                    <a:pt x="6909" y="45334"/>
                    <a:pt x="4524" y="43595"/>
                  </a:cubicBezTo>
                  <a:cubicBezTo>
                    <a:pt x="2117" y="41857"/>
                    <a:pt x="981" y="39249"/>
                    <a:pt x="1070" y="35750"/>
                  </a:cubicBezTo>
                  <a:close/>
                  <a:moveTo>
                    <a:pt x="5594" y="16315"/>
                  </a:moveTo>
                  <a:cubicBezTo>
                    <a:pt x="5594" y="20550"/>
                    <a:pt x="6441" y="23648"/>
                    <a:pt x="8113" y="25609"/>
                  </a:cubicBezTo>
                  <a:cubicBezTo>
                    <a:pt x="9807" y="27548"/>
                    <a:pt x="11902" y="28529"/>
                    <a:pt x="14443" y="28529"/>
                  </a:cubicBezTo>
                  <a:cubicBezTo>
                    <a:pt x="16961" y="28529"/>
                    <a:pt x="19079" y="27548"/>
                    <a:pt x="20772" y="25609"/>
                  </a:cubicBezTo>
                  <a:cubicBezTo>
                    <a:pt x="22466" y="23670"/>
                    <a:pt x="23335" y="20639"/>
                    <a:pt x="23335" y="16493"/>
                  </a:cubicBezTo>
                  <a:cubicBezTo>
                    <a:pt x="23335" y="12526"/>
                    <a:pt x="22466" y="9539"/>
                    <a:pt x="20705" y="7533"/>
                  </a:cubicBezTo>
                  <a:cubicBezTo>
                    <a:pt x="18945" y="5527"/>
                    <a:pt x="16827" y="4524"/>
                    <a:pt x="14353" y="4524"/>
                  </a:cubicBezTo>
                  <a:cubicBezTo>
                    <a:pt x="11924" y="4524"/>
                    <a:pt x="9851" y="5505"/>
                    <a:pt x="8135" y="7489"/>
                  </a:cubicBezTo>
                  <a:cubicBezTo>
                    <a:pt x="6463" y="9472"/>
                    <a:pt x="5594" y="12414"/>
                    <a:pt x="5594" y="16315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26" name="자유형: 도형 28"/>
            <p:cNvSpPr/>
            <p:nvPr/>
          </p:nvSpPr>
          <p:spPr>
            <a:xfrm>
              <a:off x="9587258" y="6622565"/>
              <a:ext cx="28974" cy="44576"/>
            </a:xfrm>
            <a:custGeom>
              <a:avLst/>
              <a:gdLst>
                <a:gd name="connsiteX0" fmla="*/ 2853 w 28974"/>
                <a:gd name="connsiteY0" fmla="*/ 44777 h 44576"/>
                <a:gd name="connsiteX1" fmla="*/ 2251 w 28974"/>
                <a:gd name="connsiteY1" fmla="*/ 39628 h 44576"/>
                <a:gd name="connsiteX2" fmla="*/ 5394 w 28974"/>
                <a:gd name="connsiteY2" fmla="*/ 40118 h 44576"/>
                <a:gd name="connsiteX3" fmla="*/ 8313 w 28974"/>
                <a:gd name="connsiteY3" fmla="*/ 39517 h 44576"/>
                <a:gd name="connsiteX4" fmla="*/ 10119 w 28974"/>
                <a:gd name="connsiteY4" fmla="*/ 37823 h 44576"/>
                <a:gd name="connsiteX5" fmla="*/ 11790 w 28974"/>
                <a:gd name="connsiteY5" fmla="*/ 33744 h 44576"/>
                <a:gd name="connsiteX6" fmla="*/ 12281 w 28974"/>
                <a:gd name="connsiteY6" fmla="*/ 32407 h 44576"/>
                <a:gd name="connsiteX7" fmla="*/ 0 w 28974"/>
                <a:gd name="connsiteY7" fmla="*/ 0 h 44576"/>
                <a:gd name="connsiteX8" fmla="*/ 5906 w 28974"/>
                <a:gd name="connsiteY8" fmla="*/ 0 h 44576"/>
                <a:gd name="connsiteX9" fmla="*/ 12637 w 28974"/>
                <a:gd name="connsiteY9" fmla="*/ 18744 h 44576"/>
                <a:gd name="connsiteX10" fmla="*/ 14978 w 28974"/>
                <a:gd name="connsiteY10" fmla="*/ 26233 h 44576"/>
                <a:gd name="connsiteX11" fmla="*/ 17229 w 28974"/>
                <a:gd name="connsiteY11" fmla="*/ 18856 h 44576"/>
                <a:gd name="connsiteX12" fmla="*/ 24138 w 28974"/>
                <a:gd name="connsiteY12" fmla="*/ 0 h 44576"/>
                <a:gd name="connsiteX13" fmla="*/ 29621 w 28974"/>
                <a:gd name="connsiteY13" fmla="*/ 0 h 44576"/>
                <a:gd name="connsiteX14" fmla="*/ 17318 w 28974"/>
                <a:gd name="connsiteY14" fmla="*/ 32897 h 44576"/>
                <a:gd name="connsiteX15" fmla="*/ 14242 w 28974"/>
                <a:gd name="connsiteY15" fmla="*/ 40230 h 44576"/>
                <a:gd name="connsiteX16" fmla="*/ 10899 w 28974"/>
                <a:gd name="connsiteY16" fmla="*/ 44197 h 44576"/>
                <a:gd name="connsiteX17" fmla="*/ 6397 w 28974"/>
                <a:gd name="connsiteY17" fmla="*/ 45468 h 44576"/>
                <a:gd name="connsiteX18" fmla="*/ 2853 w 28974"/>
                <a:gd name="connsiteY18" fmla="*/ 44777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974" h="44576">
                  <a:moveTo>
                    <a:pt x="2853" y="44777"/>
                  </a:moveTo>
                  <a:lnTo>
                    <a:pt x="2251" y="39628"/>
                  </a:lnTo>
                  <a:cubicBezTo>
                    <a:pt x="3455" y="39962"/>
                    <a:pt x="4502" y="40118"/>
                    <a:pt x="5394" y="40118"/>
                  </a:cubicBezTo>
                  <a:cubicBezTo>
                    <a:pt x="6620" y="40118"/>
                    <a:pt x="7578" y="39918"/>
                    <a:pt x="8313" y="39517"/>
                  </a:cubicBezTo>
                  <a:cubicBezTo>
                    <a:pt x="9049" y="39116"/>
                    <a:pt x="9651" y="38536"/>
                    <a:pt x="10119" y="37823"/>
                  </a:cubicBezTo>
                  <a:cubicBezTo>
                    <a:pt x="10475" y="37266"/>
                    <a:pt x="11033" y="35906"/>
                    <a:pt x="11790" y="33744"/>
                  </a:cubicBezTo>
                  <a:cubicBezTo>
                    <a:pt x="11902" y="33432"/>
                    <a:pt x="12058" y="32986"/>
                    <a:pt x="12281" y="32407"/>
                  </a:cubicBezTo>
                  <a:lnTo>
                    <a:pt x="0" y="0"/>
                  </a:lnTo>
                  <a:lnTo>
                    <a:pt x="5906" y="0"/>
                  </a:lnTo>
                  <a:lnTo>
                    <a:pt x="12637" y="18744"/>
                  </a:lnTo>
                  <a:cubicBezTo>
                    <a:pt x="13507" y="21129"/>
                    <a:pt x="14287" y="23625"/>
                    <a:pt x="14978" y="26233"/>
                  </a:cubicBezTo>
                  <a:cubicBezTo>
                    <a:pt x="15602" y="23714"/>
                    <a:pt x="16359" y="21263"/>
                    <a:pt x="17229" y="18856"/>
                  </a:cubicBezTo>
                  <a:lnTo>
                    <a:pt x="24138" y="0"/>
                  </a:lnTo>
                  <a:lnTo>
                    <a:pt x="29621" y="0"/>
                  </a:lnTo>
                  <a:lnTo>
                    <a:pt x="17318" y="32897"/>
                  </a:lnTo>
                  <a:cubicBezTo>
                    <a:pt x="16003" y="36441"/>
                    <a:pt x="14978" y="38893"/>
                    <a:pt x="14242" y="40230"/>
                  </a:cubicBezTo>
                  <a:cubicBezTo>
                    <a:pt x="13261" y="42035"/>
                    <a:pt x="12147" y="43373"/>
                    <a:pt x="10899" y="44197"/>
                  </a:cubicBezTo>
                  <a:cubicBezTo>
                    <a:pt x="9651" y="45044"/>
                    <a:pt x="8135" y="45468"/>
                    <a:pt x="6397" y="45468"/>
                  </a:cubicBezTo>
                  <a:cubicBezTo>
                    <a:pt x="5349" y="45445"/>
                    <a:pt x="4168" y="45222"/>
                    <a:pt x="2853" y="44777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27" name="자유형: 도형 29"/>
            <p:cNvSpPr/>
            <p:nvPr/>
          </p:nvSpPr>
          <p:spPr>
            <a:xfrm>
              <a:off x="8964130" y="6504683"/>
              <a:ext cx="86923" cy="91381"/>
            </a:xfrm>
            <a:custGeom>
              <a:avLst/>
              <a:gdLst>
                <a:gd name="connsiteX0" fmla="*/ 62562 w 86923"/>
                <a:gd name="connsiteY0" fmla="*/ 92518 h 91381"/>
                <a:gd name="connsiteX1" fmla="*/ 42102 w 86923"/>
                <a:gd name="connsiteY1" fmla="*/ 92518 h 91381"/>
                <a:gd name="connsiteX2" fmla="*/ 42102 w 86923"/>
                <a:gd name="connsiteY2" fmla="*/ 83112 h 91381"/>
                <a:gd name="connsiteX3" fmla="*/ 8581 w 86923"/>
                <a:gd name="connsiteY3" fmla="*/ 83112 h 91381"/>
                <a:gd name="connsiteX4" fmla="*/ 2340 w 86923"/>
                <a:gd name="connsiteY4" fmla="*/ 80950 h 91381"/>
                <a:gd name="connsiteX5" fmla="*/ 0 w 86923"/>
                <a:gd name="connsiteY5" fmla="*/ 75222 h 91381"/>
                <a:gd name="connsiteX6" fmla="*/ 0 w 86923"/>
                <a:gd name="connsiteY6" fmla="*/ 1872 h 91381"/>
                <a:gd name="connsiteX7" fmla="*/ 20438 w 86923"/>
                <a:gd name="connsiteY7" fmla="*/ 1872 h 91381"/>
                <a:gd name="connsiteX8" fmla="*/ 20438 w 86923"/>
                <a:gd name="connsiteY8" fmla="*/ 69940 h 91381"/>
                <a:gd name="connsiteX9" fmla="*/ 42102 w 86923"/>
                <a:gd name="connsiteY9" fmla="*/ 69940 h 91381"/>
                <a:gd name="connsiteX10" fmla="*/ 42102 w 86923"/>
                <a:gd name="connsiteY10" fmla="*/ 49814 h 91381"/>
                <a:gd name="connsiteX11" fmla="*/ 25743 w 86923"/>
                <a:gd name="connsiteY11" fmla="*/ 49814 h 91381"/>
                <a:gd name="connsiteX12" fmla="*/ 25743 w 86923"/>
                <a:gd name="connsiteY12" fmla="*/ 36642 h 91381"/>
                <a:gd name="connsiteX13" fmla="*/ 42102 w 86923"/>
                <a:gd name="connsiteY13" fmla="*/ 36642 h 91381"/>
                <a:gd name="connsiteX14" fmla="*/ 42102 w 86923"/>
                <a:gd name="connsiteY14" fmla="*/ 0 h 91381"/>
                <a:gd name="connsiteX15" fmla="*/ 62540 w 86923"/>
                <a:gd name="connsiteY15" fmla="*/ 0 h 91381"/>
                <a:gd name="connsiteX16" fmla="*/ 62540 w 86923"/>
                <a:gd name="connsiteY16" fmla="*/ 92518 h 91381"/>
                <a:gd name="connsiteX17" fmla="*/ 87302 w 86923"/>
                <a:gd name="connsiteY17" fmla="*/ 92518 h 91381"/>
                <a:gd name="connsiteX18" fmla="*/ 66842 w 86923"/>
                <a:gd name="connsiteY18" fmla="*/ 92518 h 91381"/>
                <a:gd name="connsiteX19" fmla="*/ 66842 w 86923"/>
                <a:gd name="connsiteY19" fmla="*/ 0 h 91381"/>
                <a:gd name="connsiteX20" fmla="*/ 87280 w 86923"/>
                <a:gd name="connsiteY20" fmla="*/ 0 h 91381"/>
                <a:gd name="connsiteX21" fmla="*/ 87280 w 86923"/>
                <a:gd name="connsiteY21" fmla="*/ 92518 h 91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6923" h="91381">
                  <a:moveTo>
                    <a:pt x="62562" y="92518"/>
                  </a:moveTo>
                  <a:lnTo>
                    <a:pt x="42102" y="92518"/>
                  </a:lnTo>
                  <a:lnTo>
                    <a:pt x="42102" y="83112"/>
                  </a:lnTo>
                  <a:lnTo>
                    <a:pt x="8581" y="83112"/>
                  </a:lnTo>
                  <a:cubicBezTo>
                    <a:pt x="5995" y="83112"/>
                    <a:pt x="3900" y="82399"/>
                    <a:pt x="2340" y="80950"/>
                  </a:cubicBezTo>
                  <a:cubicBezTo>
                    <a:pt x="780" y="79501"/>
                    <a:pt x="0" y="77607"/>
                    <a:pt x="0" y="75222"/>
                  </a:cubicBezTo>
                  <a:lnTo>
                    <a:pt x="0" y="1872"/>
                  </a:lnTo>
                  <a:lnTo>
                    <a:pt x="20438" y="1872"/>
                  </a:lnTo>
                  <a:lnTo>
                    <a:pt x="20438" y="69940"/>
                  </a:lnTo>
                  <a:lnTo>
                    <a:pt x="42102" y="69940"/>
                  </a:lnTo>
                  <a:lnTo>
                    <a:pt x="42102" y="49814"/>
                  </a:lnTo>
                  <a:lnTo>
                    <a:pt x="25743" y="49814"/>
                  </a:lnTo>
                  <a:lnTo>
                    <a:pt x="25743" y="36642"/>
                  </a:lnTo>
                  <a:lnTo>
                    <a:pt x="42102" y="36642"/>
                  </a:lnTo>
                  <a:lnTo>
                    <a:pt x="42102" y="0"/>
                  </a:lnTo>
                  <a:lnTo>
                    <a:pt x="62540" y="0"/>
                  </a:lnTo>
                  <a:lnTo>
                    <a:pt x="62540" y="92518"/>
                  </a:lnTo>
                  <a:close/>
                  <a:moveTo>
                    <a:pt x="87302" y="92518"/>
                  </a:moveTo>
                  <a:lnTo>
                    <a:pt x="66842" y="92518"/>
                  </a:lnTo>
                  <a:lnTo>
                    <a:pt x="66842" y="0"/>
                  </a:lnTo>
                  <a:lnTo>
                    <a:pt x="87280" y="0"/>
                  </a:lnTo>
                  <a:lnTo>
                    <a:pt x="87280" y="925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28" name="자유형: 도형 30"/>
            <p:cNvSpPr/>
            <p:nvPr/>
          </p:nvSpPr>
          <p:spPr>
            <a:xfrm>
              <a:off x="9062665" y="6505798"/>
              <a:ext cx="93609" cy="89152"/>
            </a:xfrm>
            <a:custGeom>
              <a:avLst/>
              <a:gdLst>
                <a:gd name="connsiteX0" fmla="*/ 57458 w 93609"/>
                <a:gd name="connsiteY0" fmla="*/ 77295 h 89152"/>
                <a:gd name="connsiteX1" fmla="*/ 95081 w 93609"/>
                <a:gd name="connsiteY1" fmla="*/ 77295 h 89152"/>
                <a:gd name="connsiteX2" fmla="*/ 95081 w 93609"/>
                <a:gd name="connsiteY2" fmla="*/ 90467 h 89152"/>
                <a:gd name="connsiteX3" fmla="*/ 0 w 93609"/>
                <a:gd name="connsiteY3" fmla="*/ 90467 h 89152"/>
                <a:gd name="connsiteX4" fmla="*/ 0 w 93609"/>
                <a:gd name="connsiteY4" fmla="*/ 77295 h 89152"/>
                <a:gd name="connsiteX5" fmla="*/ 36998 w 93609"/>
                <a:gd name="connsiteY5" fmla="*/ 77295 h 89152"/>
                <a:gd name="connsiteX6" fmla="*/ 36998 w 93609"/>
                <a:gd name="connsiteY6" fmla="*/ 59242 h 89152"/>
                <a:gd name="connsiteX7" fmla="*/ 57436 w 93609"/>
                <a:gd name="connsiteY7" fmla="*/ 59242 h 89152"/>
                <a:gd name="connsiteX8" fmla="*/ 57436 w 93609"/>
                <a:gd name="connsiteY8" fmla="*/ 77295 h 89152"/>
                <a:gd name="connsiteX9" fmla="*/ 76113 w 93609"/>
                <a:gd name="connsiteY9" fmla="*/ 8247 h 89152"/>
                <a:gd name="connsiteX10" fmla="*/ 87725 w 93609"/>
                <a:gd name="connsiteY10" fmla="*/ 28105 h 89152"/>
                <a:gd name="connsiteX11" fmla="*/ 76113 w 93609"/>
                <a:gd name="connsiteY11" fmla="*/ 48075 h 89152"/>
                <a:gd name="connsiteX12" fmla="*/ 48164 w 93609"/>
                <a:gd name="connsiteY12" fmla="*/ 56411 h 89152"/>
                <a:gd name="connsiteX13" fmla="*/ 20304 w 93609"/>
                <a:gd name="connsiteY13" fmla="*/ 48075 h 89152"/>
                <a:gd name="connsiteX14" fmla="*/ 8804 w 93609"/>
                <a:gd name="connsiteY14" fmla="*/ 28105 h 89152"/>
                <a:gd name="connsiteX15" fmla="*/ 20304 w 93609"/>
                <a:gd name="connsiteY15" fmla="*/ 8247 h 89152"/>
                <a:gd name="connsiteX16" fmla="*/ 48164 w 93609"/>
                <a:gd name="connsiteY16" fmla="*/ 0 h 89152"/>
                <a:gd name="connsiteX17" fmla="*/ 76113 w 93609"/>
                <a:gd name="connsiteY17" fmla="*/ 8247 h 89152"/>
                <a:gd name="connsiteX18" fmla="*/ 34836 w 93609"/>
                <a:gd name="connsiteY18" fmla="*/ 17563 h 89152"/>
                <a:gd name="connsiteX19" fmla="*/ 29242 w 93609"/>
                <a:gd name="connsiteY19" fmla="*/ 28217 h 89152"/>
                <a:gd name="connsiteX20" fmla="*/ 34836 w 93609"/>
                <a:gd name="connsiteY20" fmla="*/ 38781 h 89152"/>
                <a:gd name="connsiteX21" fmla="*/ 48253 w 93609"/>
                <a:gd name="connsiteY21" fmla="*/ 43261 h 89152"/>
                <a:gd name="connsiteX22" fmla="*/ 61671 w 93609"/>
                <a:gd name="connsiteY22" fmla="*/ 38781 h 89152"/>
                <a:gd name="connsiteX23" fmla="*/ 67265 w 93609"/>
                <a:gd name="connsiteY23" fmla="*/ 28217 h 89152"/>
                <a:gd name="connsiteX24" fmla="*/ 61671 w 93609"/>
                <a:gd name="connsiteY24" fmla="*/ 17563 h 89152"/>
                <a:gd name="connsiteX25" fmla="*/ 48253 w 93609"/>
                <a:gd name="connsiteY25" fmla="*/ 13172 h 89152"/>
                <a:gd name="connsiteX26" fmla="*/ 34836 w 93609"/>
                <a:gd name="connsiteY26" fmla="*/ 17563 h 89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3609" h="89152">
                  <a:moveTo>
                    <a:pt x="57458" y="77295"/>
                  </a:moveTo>
                  <a:lnTo>
                    <a:pt x="95081" y="77295"/>
                  </a:lnTo>
                  <a:lnTo>
                    <a:pt x="95081" y="90467"/>
                  </a:lnTo>
                  <a:lnTo>
                    <a:pt x="0" y="90467"/>
                  </a:lnTo>
                  <a:lnTo>
                    <a:pt x="0" y="77295"/>
                  </a:lnTo>
                  <a:lnTo>
                    <a:pt x="36998" y="77295"/>
                  </a:lnTo>
                  <a:lnTo>
                    <a:pt x="36998" y="59242"/>
                  </a:lnTo>
                  <a:lnTo>
                    <a:pt x="57436" y="59242"/>
                  </a:lnTo>
                  <a:lnTo>
                    <a:pt x="57436" y="77295"/>
                  </a:lnTo>
                  <a:close/>
                  <a:moveTo>
                    <a:pt x="76113" y="8247"/>
                  </a:moveTo>
                  <a:cubicBezTo>
                    <a:pt x="83847" y="13752"/>
                    <a:pt x="87725" y="20371"/>
                    <a:pt x="87725" y="28105"/>
                  </a:cubicBezTo>
                  <a:cubicBezTo>
                    <a:pt x="87725" y="35861"/>
                    <a:pt x="83847" y="42503"/>
                    <a:pt x="76113" y="48075"/>
                  </a:cubicBezTo>
                  <a:cubicBezTo>
                    <a:pt x="68380" y="53625"/>
                    <a:pt x="59063" y="56411"/>
                    <a:pt x="48164" y="56411"/>
                  </a:cubicBezTo>
                  <a:cubicBezTo>
                    <a:pt x="37265" y="56411"/>
                    <a:pt x="27971" y="53625"/>
                    <a:pt x="20304" y="48075"/>
                  </a:cubicBezTo>
                  <a:cubicBezTo>
                    <a:pt x="12637" y="42526"/>
                    <a:pt x="8804" y="35861"/>
                    <a:pt x="8804" y="28105"/>
                  </a:cubicBezTo>
                  <a:cubicBezTo>
                    <a:pt x="8804" y="20349"/>
                    <a:pt x="12637" y="13729"/>
                    <a:pt x="20304" y="8247"/>
                  </a:cubicBezTo>
                  <a:cubicBezTo>
                    <a:pt x="27971" y="2741"/>
                    <a:pt x="37265" y="0"/>
                    <a:pt x="48164" y="0"/>
                  </a:cubicBezTo>
                  <a:cubicBezTo>
                    <a:pt x="59063" y="0"/>
                    <a:pt x="68380" y="2764"/>
                    <a:pt x="76113" y="8247"/>
                  </a:cubicBezTo>
                  <a:close/>
                  <a:moveTo>
                    <a:pt x="34836" y="17563"/>
                  </a:moveTo>
                  <a:cubicBezTo>
                    <a:pt x="31114" y="20483"/>
                    <a:pt x="29242" y="24027"/>
                    <a:pt x="29242" y="28217"/>
                  </a:cubicBezTo>
                  <a:cubicBezTo>
                    <a:pt x="29242" y="32273"/>
                    <a:pt x="31114" y="35795"/>
                    <a:pt x="34836" y="38781"/>
                  </a:cubicBezTo>
                  <a:cubicBezTo>
                    <a:pt x="38558" y="41768"/>
                    <a:pt x="43038" y="43261"/>
                    <a:pt x="48253" y="43261"/>
                  </a:cubicBezTo>
                  <a:cubicBezTo>
                    <a:pt x="53469" y="43261"/>
                    <a:pt x="57926" y="41768"/>
                    <a:pt x="61671" y="38781"/>
                  </a:cubicBezTo>
                  <a:cubicBezTo>
                    <a:pt x="65393" y="35795"/>
                    <a:pt x="67265" y="32273"/>
                    <a:pt x="67265" y="28217"/>
                  </a:cubicBezTo>
                  <a:cubicBezTo>
                    <a:pt x="67265" y="24027"/>
                    <a:pt x="65393" y="20483"/>
                    <a:pt x="61671" y="17563"/>
                  </a:cubicBezTo>
                  <a:cubicBezTo>
                    <a:pt x="57949" y="14643"/>
                    <a:pt x="53469" y="13172"/>
                    <a:pt x="48253" y="13172"/>
                  </a:cubicBezTo>
                  <a:cubicBezTo>
                    <a:pt x="43038" y="13172"/>
                    <a:pt x="38580" y="14621"/>
                    <a:pt x="34836" y="17563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29" name="자유형: 도형 31"/>
            <p:cNvSpPr/>
            <p:nvPr/>
          </p:nvSpPr>
          <p:spPr>
            <a:xfrm>
              <a:off x="9199737" y="6496303"/>
              <a:ext cx="86923" cy="104754"/>
            </a:xfrm>
            <a:custGeom>
              <a:avLst/>
              <a:gdLst>
                <a:gd name="connsiteX0" fmla="*/ 55876 w 86923"/>
                <a:gd name="connsiteY0" fmla="*/ 95772 h 104753"/>
                <a:gd name="connsiteX1" fmla="*/ 8960 w 86923"/>
                <a:gd name="connsiteY1" fmla="*/ 95772 h 104753"/>
                <a:gd name="connsiteX2" fmla="*/ 2452 w 86923"/>
                <a:gd name="connsiteY2" fmla="*/ 93320 h 104753"/>
                <a:gd name="connsiteX3" fmla="*/ 0 w 86923"/>
                <a:gd name="connsiteY3" fmla="*/ 86812 h 104753"/>
                <a:gd name="connsiteX4" fmla="*/ 0 w 86923"/>
                <a:gd name="connsiteY4" fmla="*/ 3834 h 104753"/>
                <a:gd name="connsiteX5" fmla="*/ 21330 w 86923"/>
                <a:gd name="connsiteY5" fmla="*/ 3834 h 104753"/>
                <a:gd name="connsiteX6" fmla="*/ 21330 w 86923"/>
                <a:gd name="connsiteY6" fmla="*/ 33276 h 104753"/>
                <a:gd name="connsiteX7" fmla="*/ 34546 w 86923"/>
                <a:gd name="connsiteY7" fmla="*/ 33276 h 104753"/>
                <a:gd name="connsiteX8" fmla="*/ 34546 w 86923"/>
                <a:gd name="connsiteY8" fmla="*/ 3834 h 104753"/>
                <a:gd name="connsiteX9" fmla="*/ 55876 w 86923"/>
                <a:gd name="connsiteY9" fmla="*/ 3834 h 104753"/>
                <a:gd name="connsiteX10" fmla="*/ 55876 w 86923"/>
                <a:gd name="connsiteY10" fmla="*/ 95772 h 104753"/>
                <a:gd name="connsiteX11" fmla="*/ 21330 w 86923"/>
                <a:gd name="connsiteY11" fmla="*/ 80839 h 104753"/>
                <a:gd name="connsiteX12" fmla="*/ 34546 w 86923"/>
                <a:gd name="connsiteY12" fmla="*/ 80839 h 104753"/>
                <a:gd name="connsiteX13" fmla="*/ 34546 w 86923"/>
                <a:gd name="connsiteY13" fmla="*/ 48209 h 104753"/>
                <a:gd name="connsiteX14" fmla="*/ 21330 w 86923"/>
                <a:gd name="connsiteY14" fmla="*/ 48209 h 104753"/>
                <a:gd name="connsiteX15" fmla="*/ 21330 w 86923"/>
                <a:gd name="connsiteY15" fmla="*/ 80839 h 104753"/>
                <a:gd name="connsiteX16" fmla="*/ 87458 w 86923"/>
                <a:gd name="connsiteY16" fmla="*/ 104954 h 104753"/>
                <a:gd name="connsiteX17" fmla="*/ 66128 w 86923"/>
                <a:gd name="connsiteY17" fmla="*/ 104954 h 104753"/>
                <a:gd name="connsiteX18" fmla="*/ 66128 w 86923"/>
                <a:gd name="connsiteY18" fmla="*/ 0 h 104753"/>
                <a:gd name="connsiteX19" fmla="*/ 87458 w 86923"/>
                <a:gd name="connsiteY19" fmla="*/ 0 h 104753"/>
                <a:gd name="connsiteX20" fmla="*/ 87458 w 86923"/>
                <a:gd name="connsiteY20" fmla="*/ 104954 h 104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6923" h="104753">
                  <a:moveTo>
                    <a:pt x="55876" y="95772"/>
                  </a:moveTo>
                  <a:lnTo>
                    <a:pt x="8960" y="95772"/>
                  </a:lnTo>
                  <a:cubicBezTo>
                    <a:pt x="6263" y="95772"/>
                    <a:pt x="4079" y="94947"/>
                    <a:pt x="2452" y="93320"/>
                  </a:cubicBezTo>
                  <a:cubicBezTo>
                    <a:pt x="825" y="91693"/>
                    <a:pt x="0" y="89509"/>
                    <a:pt x="0" y="86812"/>
                  </a:cubicBezTo>
                  <a:lnTo>
                    <a:pt x="0" y="3834"/>
                  </a:lnTo>
                  <a:lnTo>
                    <a:pt x="21330" y="3834"/>
                  </a:lnTo>
                  <a:lnTo>
                    <a:pt x="21330" y="33276"/>
                  </a:lnTo>
                  <a:lnTo>
                    <a:pt x="34546" y="33276"/>
                  </a:lnTo>
                  <a:lnTo>
                    <a:pt x="34546" y="3834"/>
                  </a:lnTo>
                  <a:lnTo>
                    <a:pt x="55876" y="3834"/>
                  </a:lnTo>
                  <a:lnTo>
                    <a:pt x="55876" y="95772"/>
                  </a:lnTo>
                  <a:close/>
                  <a:moveTo>
                    <a:pt x="21330" y="80839"/>
                  </a:moveTo>
                  <a:lnTo>
                    <a:pt x="34546" y="80839"/>
                  </a:lnTo>
                  <a:lnTo>
                    <a:pt x="34546" y="48209"/>
                  </a:lnTo>
                  <a:lnTo>
                    <a:pt x="21330" y="48209"/>
                  </a:lnTo>
                  <a:lnTo>
                    <a:pt x="21330" y="80839"/>
                  </a:lnTo>
                  <a:close/>
                  <a:moveTo>
                    <a:pt x="87458" y="104954"/>
                  </a:moveTo>
                  <a:lnTo>
                    <a:pt x="66128" y="104954"/>
                  </a:lnTo>
                  <a:lnTo>
                    <a:pt x="66128" y="0"/>
                  </a:lnTo>
                  <a:lnTo>
                    <a:pt x="87458" y="0"/>
                  </a:lnTo>
                  <a:lnTo>
                    <a:pt x="87458" y="104954"/>
                  </a:lnTo>
                  <a:close/>
                </a:path>
              </a:pathLst>
            </a:custGeom>
            <a:solidFill>
              <a:srgbClr val="F05822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30" name="자유형: 도형 36"/>
            <p:cNvSpPr/>
            <p:nvPr/>
          </p:nvSpPr>
          <p:spPr>
            <a:xfrm>
              <a:off x="9304223" y="6496526"/>
              <a:ext cx="93609" cy="100296"/>
            </a:xfrm>
            <a:custGeom>
              <a:avLst/>
              <a:gdLst>
                <a:gd name="connsiteX0" fmla="*/ 72547 w 93609"/>
                <a:gd name="connsiteY0" fmla="*/ 72302 h 100296"/>
                <a:gd name="connsiteX1" fmla="*/ 53981 w 93609"/>
                <a:gd name="connsiteY1" fmla="*/ 72302 h 100296"/>
                <a:gd name="connsiteX2" fmla="*/ 53981 w 93609"/>
                <a:gd name="connsiteY2" fmla="*/ 36686 h 100296"/>
                <a:gd name="connsiteX3" fmla="*/ 49925 w 93609"/>
                <a:gd name="connsiteY3" fmla="*/ 36686 h 100296"/>
                <a:gd name="connsiteX4" fmla="*/ 42236 w 93609"/>
                <a:gd name="connsiteY4" fmla="*/ 53647 h 100296"/>
                <a:gd name="connsiteX5" fmla="*/ 25809 w 93609"/>
                <a:gd name="connsiteY5" fmla="*/ 59955 h 100296"/>
                <a:gd name="connsiteX6" fmla="*/ 8001 w 93609"/>
                <a:gd name="connsiteY6" fmla="*/ 51352 h 100296"/>
                <a:gd name="connsiteX7" fmla="*/ 0 w 93609"/>
                <a:gd name="connsiteY7" fmla="*/ 29443 h 100296"/>
                <a:gd name="connsiteX8" fmla="*/ 8001 w 93609"/>
                <a:gd name="connsiteY8" fmla="*/ 7979 h 100296"/>
                <a:gd name="connsiteX9" fmla="*/ 25809 w 93609"/>
                <a:gd name="connsiteY9" fmla="*/ 22 h 100296"/>
                <a:gd name="connsiteX10" fmla="*/ 42013 w 93609"/>
                <a:gd name="connsiteY10" fmla="*/ 5238 h 100296"/>
                <a:gd name="connsiteX11" fmla="*/ 49903 w 93609"/>
                <a:gd name="connsiteY11" fmla="*/ 21775 h 100296"/>
                <a:gd name="connsiteX12" fmla="*/ 53959 w 93609"/>
                <a:gd name="connsiteY12" fmla="*/ 21775 h 100296"/>
                <a:gd name="connsiteX13" fmla="*/ 53959 w 93609"/>
                <a:gd name="connsiteY13" fmla="*/ 0 h 100296"/>
                <a:gd name="connsiteX14" fmla="*/ 72525 w 93609"/>
                <a:gd name="connsiteY14" fmla="*/ 0 h 100296"/>
                <a:gd name="connsiteX15" fmla="*/ 72525 w 93609"/>
                <a:gd name="connsiteY15" fmla="*/ 72302 h 100296"/>
                <a:gd name="connsiteX16" fmla="*/ 12414 w 93609"/>
                <a:gd name="connsiteY16" fmla="*/ 62273 h 100296"/>
                <a:gd name="connsiteX17" fmla="*/ 33744 w 93609"/>
                <a:gd name="connsiteY17" fmla="*/ 62273 h 100296"/>
                <a:gd name="connsiteX18" fmla="*/ 33744 w 93609"/>
                <a:gd name="connsiteY18" fmla="*/ 87436 h 100296"/>
                <a:gd name="connsiteX19" fmla="*/ 95593 w 93609"/>
                <a:gd name="connsiteY19" fmla="*/ 87436 h 100296"/>
                <a:gd name="connsiteX20" fmla="*/ 95593 w 93609"/>
                <a:gd name="connsiteY20" fmla="*/ 102369 h 100296"/>
                <a:gd name="connsiteX21" fmla="*/ 21374 w 93609"/>
                <a:gd name="connsiteY21" fmla="*/ 102369 h 100296"/>
                <a:gd name="connsiteX22" fmla="*/ 14866 w 93609"/>
                <a:gd name="connsiteY22" fmla="*/ 99917 h 100296"/>
                <a:gd name="connsiteX23" fmla="*/ 12414 w 93609"/>
                <a:gd name="connsiteY23" fmla="*/ 93409 h 100296"/>
                <a:gd name="connsiteX24" fmla="*/ 12414 w 93609"/>
                <a:gd name="connsiteY24" fmla="*/ 62273 h 100296"/>
                <a:gd name="connsiteX25" fmla="*/ 21263 w 93609"/>
                <a:gd name="connsiteY25" fmla="*/ 19301 h 100296"/>
                <a:gd name="connsiteX26" fmla="*/ 19457 w 93609"/>
                <a:gd name="connsiteY26" fmla="*/ 29955 h 100296"/>
                <a:gd name="connsiteX27" fmla="*/ 21263 w 93609"/>
                <a:gd name="connsiteY27" fmla="*/ 40497 h 100296"/>
                <a:gd name="connsiteX28" fmla="*/ 25854 w 93609"/>
                <a:gd name="connsiteY28" fmla="*/ 44977 h 100296"/>
                <a:gd name="connsiteX29" fmla="*/ 30869 w 93609"/>
                <a:gd name="connsiteY29" fmla="*/ 40497 h 100296"/>
                <a:gd name="connsiteX30" fmla="*/ 32897 w 93609"/>
                <a:gd name="connsiteY30" fmla="*/ 29955 h 100296"/>
                <a:gd name="connsiteX31" fmla="*/ 30869 w 93609"/>
                <a:gd name="connsiteY31" fmla="*/ 19301 h 100296"/>
                <a:gd name="connsiteX32" fmla="*/ 25854 w 93609"/>
                <a:gd name="connsiteY32" fmla="*/ 14911 h 100296"/>
                <a:gd name="connsiteX33" fmla="*/ 21263 w 93609"/>
                <a:gd name="connsiteY33" fmla="*/ 19301 h 100296"/>
                <a:gd name="connsiteX34" fmla="*/ 94100 w 93609"/>
                <a:gd name="connsiteY34" fmla="*/ 72302 h 100296"/>
                <a:gd name="connsiteX35" fmla="*/ 75534 w 93609"/>
                <a:gd name="connsiteY35" fmla="*/ 72302 h 100296"/>
                <a:gd name="connsiteX36" fmla="*/ 75534 w 93609"/>
                <a:gd name="connsiteY36" fmla="*/ 0 h 100296"/>
                <a:gd name="connsiteX37" fmla="*/ 94100 w 93609"/>
                <a:gd name="connsiteY37" fmla="*/ 0 h 100296"/>
                <a:gd name="connsiteX38" fmla="*/ 94100 w 93609"/>
                <a:gd name="connsiteY38" fmla="*/ 72302 h 100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93609" h="100296">
                  <a:moveTo>
                    <a:pt x="72547" y="72302"/>
                  </a:moveTo>
                  <a:lnTo>
                    <a:pt x="53981" y="72302"/>
                  </a:lnTo>
                  <a:lnTo>
                    <a:pt x="53981" y="36686"/>
                  </a:lnTo>
                  <a:lnTo>
                    <a:pt x="49925" y="36686"/>
                  </a:lnTo>
                  <a:cubicBezTo>
                    <a:pt x="49078" y="43796"/>
                    <a:pt x="46515" y="49435"/>
                    <a:pt x="42236" y="53647"/>
                  </a:cubicBezTo>
                  <a:cubicBezTo>
                    <a:pt x="37979" y="57837"/>
                    <a:pt x="32496" y="59955"/>
                    <a:pt x="25809" y="59955"/>
                  </a:cubicBezTo>
                  <a:cubicBezTo>
                    <a:pt x="19257" y="59955"/>
                    <a:pt x="13328" y="57080"/>
                    <a:pt x="8001" y="51352"/>
                  </a:cubicBezTo>
                  <a:cubicBezTo>
                    <a:pt x="2675" y="45601"/>
                    <a:pt x="0" y="38313"/>
                    <a:pt x="0" y="29443"/>
                  </a:cubicBezTo>
                  <a:cubicBezTo>
                    <a:pt x="0" y="20438"/>
                    <a:pt x="2675" y="13284"/>
                    <a:pt x="8001" y="7979"/>
                  </a:cubicBezTo>
                  <a:cubicBezTo>
                    <a:pt x="13328" y="2675"/>
                    <a:pt x="19279" y="22"/>
                    <a:pt x="25809" y="22"/>
                  </a:cubicBezTo>
                  <a:cubicBezTo>
                    <a:pt x="32496" y="22"/>
                    <a:pt x="37890" y="1761"/>
                    <a:pt x="42013" y="5238"/>
                  </a:cubicBezTo>
                  <a:cubicBezTo>
                    <a:pt x="46136" y="8715"/>
                    <a:pt x="48766" y="14220"/>
                    <a:pt x="49903" y="21775"/>
                  </a:cubicBezTo>
                  <a:lnTo>
                    <a:pt x="53959" y="21775"/>
                  </a:lnTo>
                  <a:lnTo>
                    <a:pt x="53959" y="0"/>
                  </a:lnTo>
                  <a:lnTo>
                    <a:pt x="72525" y="0"/>
                  </a:lnTo>
                  <a:lnTo>
                    <a:pt x="72525" y="72302"/>
                  </a:lnTo>
                  <a:close/>
                  <a:moveTo>
                    <a:pt x="12414" y="62273"/>
                  </a:moveTo>
                  <a:lnTo>
                    <a:pt x="33744" y="62273"/>
                  </a:lnTo>
                  <a:lnTo>
                    <a:pt x="33744" y="87436"/>
                  </a:lnTo>
                  <a:lnTo>
                    <a:pt x="95593" y="87436"/>
                  </a:lnTo>
                  <a:lnTo>
                    <a:pt x="95593" y="102369"/>
                  </a:lnTo>
                  <a:lnTo>
                    <a:pt x="21374" y="102369"/>
                  </a:lnTo>
                  <a:cubicBezTo>
                    <a:pt x="18677" y="102369"/>
                    <a:pt x="16493" y="101544"/>
                    <a:pt x="14866" y="99917"/>
                  </a:cubicBezTo>
                  <a:cubicBezTo>
                    <a:pt x="13239" y="98290"/>
                    <a:pt x="12414" y="96106"/>
                    <a:pt x="12414" y="93409"/>
                  </a:cubicBezTo>
                  <a:lnTo>
                    <a:pt x="12414" y="62273"/>
                  </a:lnTo>
                  <a:close/>
                  <a:moveTo>
                    <a:pt x="21263" y="19301"/>
                  </a:moveTo>
                  <a:cubicBezTo>
                    <a:pt x="20059" y="22221"/>
                    <a:pt x="19457" y="25787"/>
                    <a:pt x="19457" y="29955"/>
                  </a:cubicBezTo>
                  <a:cubicBezTo>
                    <a:pt x="19457" y="33989"/>
                    <a:pt x="20059" y="37511"/>
                    <a:pt x="21263" y="40497"/>
                  </a:cubicBezTo>
                  <a:cubicBezTo>
                    <a:pt x="22466" y="43484"/>
                    <a:pt x="24004" y="44977"/>
                    <a:pt x="25854" y="44977"/>
                  </a:cubicBezTo>
                  <a:cubicBezTo>
                    <a:pt x="27838" y="44977"/>
                    <a:pt x="29509" y="43484"/>
                    <a:pt x="30869" y="40497"/>
                  </a:cubicBezTo>
                  <a:cubicBezTo>
                    <a:pt x="32228" y="37511"/>
                    <a:pt x="32897" y="33989"/>
                    <a:pt x="32897" y="29955"/>
                  </a:cubicBezTo>
                  <a:cubicBezTo>
                    <a:pt x="32897" y="25787"/>
                    <a:pt x="32228" y="22221"/>
                    <a:pt x="30869" y="19301"/>
                  </a:cubicBezTo>
                  <a:cubicBezTo>
                    <a:pt x="29509" y="16382"/>
                    <a:pt x="27838" y="14911"/>
                    <a:pt x="25854" y="14911"/>
                  </a:cubicBezTo>
                  <a:cubicBezTo>
                    <a:pt x="23982" y="14911"/>
                    <a:pt x="22466" y="16382"/>
                    <a:pt x="21263" y="19301"/>
                  </a:cubicBezTo>
                  <a:close/>
                  <a:moveTo>
                    <a:pt x="94100" y="72302"/>
                  </a:moveTo>
                  <a:lnTo>
                    <a:pt x="75534" y="72302"/>
                  </a:lnTo>
                  <a:lnTo>
                    <a:pt x="75534" y="0"/>
                  </a:lnTo>
                  <a:lnTo>
                    <a:pt x="94100" y="0"/>
                  </a:lnTo>
                  <a:lnTo>
                    <a:pt x="94100" y="72302"/>
                  </a:lnTo>
                  <a:close/>
                </a:path>
              </a:pathLst>
            </a:custGeom>
            <a:solidFill>
              <a:srgbClr val="F05822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31" name="자유형: 도형 38"/>
            <p:cNvSpPr/>
            <p:nvPr/>
          </p:nvSpPr>
          <p:spPr>
            <a:xfrm>
              <a:off x="9413701" y="6496526"/>
              <a:ext cx="93609" cy="102525"/>
            </a:xfrm>
            <a:custGeom>
              <a:avLst/>
              <a:gdLst>
                <a:gd name="connsiteX0" fmla="*/ 71232 w 93609"/>
                <a:gd name="connsiteY0" fmla="*/ 104509 h 102525"/>
                <a:gd name="connsiteX1" fmla="*/ 52042 w 93609"/>
                <a:gd name="connsiteY1" fmla="*/ 104509 h 102525"/>
                <a:gd name="connsiteX2" fmla="*/ 52042 w 93609"/>
                <a:gd name="connsiteY2" fmla="*/ 52890 h 102525"/>
                <a:gd name="connsiteX3" fmla="*/ 47563 w 93609"/>
                <a:gd name="connsiteY3" fmla="*/ 52890 h 102525"/>
                <a:gd name="connsiteX4" fmla="*/ 40408 w 93609"/>
                <a:gd name="connsiteY4" fmla="*/ 84449 h 102525"/>
                <a:gd name="connsiteX5" fmla="*/ 24093 w 93609"/>
                <a:gd name="connsiteY5" fmla="*/ 92986 h 102525"/>
                <a:gd name="connsiteX6" fmla="*/ 7244 w 93609"/>
                <a:gd name="connsiteY6" fmla="*/ 82600 h 102525"/>
                <a:gd name="connsiteX7" fmla="*/ 0 w 93609"/>
                <a:gd name="connsiteY7" fmla="*/ 48075 h 102525"/>
                <a:gd name="connsiteX8" fmla="*/ 7244 w 93609"/>
                <a:gd name="connsiteY8" fmla="*/ 13462 h 102525"/>
                <a:gd name="connsiteX9" fmla="*/ 24093 w 93609"/>
                <a:gd name="connsiteY9" fmla="*/ 3187 h 102525"/>
                <a:gd name="connsiteX10" fmla="*/ 39873 w 93609"/>
                <a:gd name="connsiteY10" fmla="*/ 11077 h 102525"/>
                <a:gd name="connsiteX11" fmla="*/ 47563 w 93609"/>
                <a:gd name="connsiteY11" fmla="*/ 37957 h 102525"/>
                <a:gd name="connsiteX12" fmla="*/ 52042 w 93609"/>
                <a:gd name="connsiteY12" fmla="*/ 37957 h 102525"/>
                <a:gd name="connsiteX13" fmla="*/ 52042 w 93609"/>
                <a:gd name="connsiteY13" fmla="*/ 0 h 102525"/>
                <a:gd name="connsiteX14" fmla="*/ 71232 w 93609"/>
                <a:gd name="connsiteY14" fmla="*/ 0 h 102525"/>
                <a:gd name="connsiteX15" fmla="*/ 71232 w 93609"/>
                <a:gd name="connsiteY15" fmla="*/ 104509 h 102525"/>
                <a:gd name="connsiteX16" fmla="*/ 20349 w 93609"/>
                <a:gd name="connsiteY16" fmla="*/ 24584 h 102525"/>
                <a:gd name="connsiteX17" fmla="*/ 18744 w 93609"/>
                <a:gd name="connsiteY17" fmla="*/ 48098 h 102525"/>
                <a:gd name="connsiteX18" fmla="*/ 20349 w 93609"/>
                <a:gd name="connsiteY18" fmla="*/ 71612 h 102525"/>
                <a:gd name="connsiteX19" fmla="*/ 24071 w 93609"/>
                <a:gd name="connsiteY19" fmla="*/ 78075 h 102525"/>
                <a:gd name="connsiteX20" fmla="*/ 28016 w 93609"/>
                <a:gd name="connsiteY20" fmla="*/ 71612 h 102525"/>
                <a:gd name="connsiteX21" fmla="*/ 29621 w 93609"/>
                <a:gd name="connsiteY21" fmla="*/ 48098 h 102525"/>
                <a:gd name="connsiteX22" fmla="*/ 28016 w 93609"/>
                <a:gd name="connsiteY22" fmla="*/ 24584 h 102525"/>
                <a:gd name="connsiteX23" fmla="*/ 24071 w 93609"/>
                <a:gd name="connsiteY23" fmla="*/ 18142 h 102525"/>
                <a:gd name="connsiteX24" fmla="*/ 20349 w 93609"/>
                <a:gd name="connsiteY24" fmla="*/ 24584 h 102525"/>
                <a:gd name="connsiteX25" fmla="*/ 93832 w 93609"/>
                <a:gd name="connsiteY25" fmla="*/ 104509 h 102525"/>
                <a:gd name="connsiteX26" fmla="*/ 74642 w 93609"/>
                <a:gd name="connsiteY26" fmla="*/ 104509 h 102525"/>
                <a:gd name="connsiteX27" fmla="*/ 74642 w 93609"/>
                <a:gd name="connsiteY27" fmla="*/ 0 h 102525"/>
                <a:gd name="connsiteX28" fmla="*/ 93832 w 93609"/>
                <a:gd name="connsiteY28" fmla="*/ 0 h 102525"/>
                <a:gd name="connsiteX29" fmla="*/ 93832 w 93609"/>
                <a:gd name="connsiteY29" fmla="*/ 104509 h 10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93609" h="102525">
                  <a:moveTo>
                    <a:pt x="71232" y="104509"/>
                  </a:moveTo>
                  <a:lnTo>
                    <a:pt x="52042" y="104509"/>
                  </a:lnTo>
                  <a:lnTo>
                    <a:pt x="52042" y="52890"/>
                  </a:lnTo>
                  <a:lnTo>
                    <a:pt x="47563" y="52890"/>
                  </a:lnTo>
                  <a:cubicBezTo>
                    <a:pt x="47273" y="68246"/>
                    <a:pt x="44888" y="78766"/>
                    <a:pt x="40408" y="84449"/>
                  </a:cubicBezTo>
                  <a:cubicBezTo>
                    <a:pt x="35928" y="90133"/>
                    <a:pt x="30490" y="92986"/>
                    <a:pt x="24093" y="92986"/>
                  </a:cubicBezTo>
                  <a:cubicBezTo>
                    <a:pt x="17697" y="92986"/>
                    <a:pt x="12080" y="89531"/>
                    <a:pt x="7244" y="82600"/>
                  </a:cubicBezTo>
                  <a:cubicBezTo>
                    <a:pt x="2407" y="75668"/>
                    <a:pt x="0" y="64167"/>
                    <a:pt x="0" y="48075"/>
                  </a:cubicBezTo>
                  <a:cubicBezTo>
                    <a:pt x="0" y="31850"/>
                    <a:pt x="2407" y="20304"/>
                    <a:pt x="7244" y="13462"/>
                  </a:cubicBezTo>
                  <a:cubicBezTo>
                    <a:pt x="12080" y="6620"/>
                    <a:pt x="17697" y="3187"/>
                    <a:pt x="24093" y="3187"/>
                  </a:cubicBezTo>
                  <a:cubicBezTo>
                    <a:pt x="30490" y="3187"/>
                    <a:pt x="35750" y="5817"/>
                    <a:pt x="39873" y="11077"/>
                  </a:cubicBezTo>
                  <a:cubicBezTo>
                    <a:pt x="43996" y="16337"/>
                    <a:pt x="46560" y="25297"/>
                    <a:pt x="47563" y="37957"/>
                  </a:cubicBezTo>
                  <a:lnTo>
                    <a:pt x="52042" y="37957"/>
                  </a:lnTo>
                  <a:lnTo>
                    <a:pt x="52042" y="0"/>
                  </a:lnTo>
                  <a:lnTo>
                    <a:pt x="71232" y="0"/>
                  </a:lnTo>
                  <a:lnTo>
                    <a:pt x="71232" y="104509"/>
                  </a:lnTo>
                  <a:close/>
                  <a:moveTo>
                    <a:pt x="20349" y="24584"/>
                  </a:moveTo>
                  <a:cubicBezTo>
                    <a:pt x="19279" y="28885"/>
                    <a:pt x="18744" y="36731"/>
                    <a:pt x="18744" y="48098"/>
                  </a:cubicBezTo>
                  <a:cubicBezTo>
                    <a:pt x="18744" y="59465"/>
                    <a:pt x="19279" y="67310"/>
                    <a:pt x="20349" y="71612"/>
                  </a:cubicBezTo>
                  <a:cubicBezTo>
                    <a:pt x="21419" y="75913"/>
                    <a:pt x="22667" y="78075"/>
                    <a:pt x="24071" y="78075"/>
                  </a:cubicBezTo>
                  <a:cubicBezTo>
                    <a:pt x="25631" y="78075"/>
                    <a:pt x="26946" y="75935"/>
                    <a:pt x="28016" y="71612"/>
                  </a:cubicBezTo>
                  <a:cubicBezTo>
                    <a:pt x="29086" y="67310"/>
                    <a:pt x="29621" y="59465"/>
                    <a:pt x="29621" y="48098"/>
                  </a:cubicBezTo>
                  <a:cubicBezTo>
                    <a:pt x="29621" y="36731"/>
                    <a:pt x="29086" y="28885"/>
                    <a:pt x="28016" y="24584"/>
                  </a:cubicBezTo>
                  <a:cubicBezTo>
                    <a:pt x="26946" y="20282"/>
                    <a:pt x="25631" y="18142"/>
                    <a:pt x="24071" y="18142"/>
                  </a:cubicBezTo>
                  <a:cubicBezTo>
                    <a:pt x="22667" y="18120"/>
                    <a:pt x="21419" y="20282"/>
                    <a:pt x="20349" y="24584"/>
                  </a:cubicBezTo>
                  <a:close/>
                  <a:moveTo>
                    <a:pt x="93832" y="104509"/>
                  </a:moveTo>
                  <a:lnTo>
                    <a:pt x="74642" y="104509"/>
                  </a:lnTo>
                  <a:lnTo>
                    <a:pt x="74642" y="0"/>
                  </a:lnTo>
                  <a:lnTo>
                    <a:pt x="93832" y="0"/>
                  </a:lnTo>
                  <a:lnTo>
                    <a:pt x="93832" y="104509"/>
                  </a:lnTo>
                  <a:close/>
                </a:path>
              </a:pathLst>
            </a:custGeom>
            <a:solidFill>
              <a:srgbClr val="F05822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32" name="자유형: 도형 39"/>
            <p:cNvSpPr/>
            <p:nvPr/>
          </p:nvSpPr>
          <p:spPr>
            <a:xfrm>
              <a:off x="9520327" y="6498822"/>
              <a:ext cx="98067" cy="100296"/>
            </a:xfrm>
            <a:custGeom>
              <a:avLst/>
              <a:gdLst>
                <a:gd name="connsiteX0" fmla="*/ 0 w 98067"/>
                <a:gd name="connsiteY0" fmla="*/ 86210 h 100296"/>
                <a:gd name="connsiteX1" fmla="*/ 98335 w 98067"/>
                <a:gd name="connsiteY1" fmla="*/ 86210 h 100296"/>
                <a:gd name="connsiteX2" fmla="*/ 98335 w 98067"/>
                <a:gd name="connsiteY2" fmla="*/ 101143 h 100296"/>
                <a:gd name="connsiteX3" fmla="*/ 0 w 98067"/>
                <a:gd name="connsiteY3" fmla="*/ 101143 h 100296"/>
                <a:gd name="connsiteX4" fmla="*/ 0 w 98067"/>
                <a:gd name="connsiteY4" fmla="*/ 86210 h 100296"/>
                <a:gd name="connsiteX5" fmla="*/ 70831 w 98067"/>
                <a:gd name="connsiteY5" fmla="*/ 33744 h 100296"/>
                <a:gd name="connsiteX6" fmla="*/ 97710 w 98067"/>
                <a:gd name="connsiteY6" fmla="*/ 52511 h 100296"/>
                <a:gd name="connsiteX7" fmla="*/ 86188 w 98067"/>
                <a:gd name="connsiteY7" fmla="*/ 65727 h 100296"/>
                <a:gd name="connsiteX8" fmla="*/ 65504 w 98067"/>
                <a:gd name="connsiteY8" fmla="*/ 56456 h 100296"/>
                <a:gd name="connsiteX9" fmla="*/ 49301 w 98067"/>
                <a:gd name="connsiteY9" fmla="*/ 40988 h 100296"/>
                <a:gd name="connsiteX10" fmla="*/ 32674 w 98067"/>
                <a:gd name="connsiteY10" fmla="*/ 56768 h 100296"/>
                <a:gd name="connsiteX11" fmla="*/ 12414 w 98067"/>
                <a:gd name="connsiteY11" fmla="*/ 65505 h 100296"/>
                <a:gd name="connsiteX12" fmla="*/ 245 w 98067"/>
                <a:gd name="connsiteY12" fmla="*/ 52488 h 100296"/>
                <a:gd name="connsiteX13" fmla="*/ 27436 w 98067"/>
                <a:gd name="connsiteY13" fmla="*/ 33922 h 100296"/>
                <a:gd name="connsiteX14" fmla="*/ 38425 w 98067"/>
                <a:gd name="connsiteY14" fmla="*/ 0 h 100296"/>
                <a:gd name="connsiteX15" fmla="*/ 59754 w 98067"/>
                <a:gd name="connsiteY15" fmla="*/ 0 h 100296"/>
                <a:gd name="connsiteX16" fmla="*/ 70831 w 98067"/>
                <a:gd name="connsiteY16" fmla="*/ 33744 h 100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8067" h="100296">
                  <a:moveTo>
                    <a:pt x="0" y="86210"/>
                  </a:moveTo>
                  <a:lnTo>
                    <a:pt x="98335" y="86210"/>
                  </a:lnTo>
                  <a:lnTo>
                    <a:pt x="98335" y="101143"/>
                  </a:lnTo>
                  <a:lnTo>
                    <a:pt x="0" y="101143"/>
                  </a:lnTo>
                  <a:lnTo>
                    <a:pt x="0" y="86210"/>
                  </a:lnTo>
                  <a:close/>
                  <a:moveTo>
                    <a:pt x="70831" y="33744"/>
                  </a:moveTo>
                  <a:cubicBezTo>
                    <a:pt x="76671" y="41433"/>
                    <a:pt x="85608" y="47674"/>
                    <a:pt x="97710" y="52511"/>
                  </a:cubicBezTo>
                  <a:lnTo>
                    <a:pt x="86188" y="65727"/>
                  </a:lnTo>
                  <a:cubicBezTo>
                    <a:pt x="78654" y="63588"/>
                    <a:pt x="71745" y="60512"/>
                    <a:pt x="65504" y="56456"/>
                  </a:cubicBezTo>
                  <a:cubicBezTo>
                    <a:pt x="59241" y="52399"/>
                    <a:pt x="53848" y="47251"/>
                    <a:pt x="49301" y="40988"/>
                  </a:cubicBezTo>
                  <a:cubicBezTo>
                    <a:pt x="44465" y="47540"/>
                    <a:pt x="38915" y="52800"/>
                    <a:pt x="32674" y="56768"/>
                  </a:cubicBezTo>
                  <a:cubicBezTo>
                    <a:pt x="26411" y="60757"/>
                    <a:pt x="19658" y="63677"/>
                    <a:pt x="12414" y="65505"/>
                  </a:cubicBezTo>
                  <a:lnTo>
                    <a:pt x="245" y="52488"/>
                  </a:lnTo>
                  <a:cubicBezTo>
                    <a:pt x="11902" y="48365"/>
                    <a:pt x="20973" y="42169"/>
                    <a:pt x="27436" y="33922"/>
                  </a:cubicBezTo>
                  <a:cubicBezTo>
                    <a:pt x="33900" y="25676"/>
                    <a:pt x="37578" y="14376"/>
                    <a:pt x="38425" y="0"/>
                  </a:cubicBezTo>
                  <a:lnTo>
                    <a:pt x="59754" y="0"/>
                  </a:lnTo>
                  <a:cubicBezTo>
                    <a:pt x="61292" y="14822"/>
                    <a:pt x="64992" y="26055"/>
                    <a:pt x="70831" y="33744"/>
                  </a:cubicBezTo>
                  <a:close/>
                </a:path>
              </a:pathLst>
            </a:custGeom>
            <a:solidFill>
              <a:srgbClr val="F05822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3E509-3A6C-1B99-E09C-38977BF78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67" y="2210009"/>
            <a:ext cx="6608661" cy="3595256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1FC7E001-23A9-2DBF-D8F2-AFE8B0BB329C}"/>
              </a:ext>
            </a:extLst>
          </p:cNvPr>
          <p:cNvSpPr/>
          <p:nvPr/>
        </p:nvSpPr>
        <p:spPr>
          <a:xfrm>
            <a:off x="380492" y="1844539"/>
            <a:ext cx="6668008" cy="4464781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3F8EA2-0E23-A148-150A-68CF50808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단위 시간당 요청 제한 방식 변경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B5DFCE-95CB-D6AF-3CE8-591027E8A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>
              <a:spcBef>
                <a:spcPct val="10000"/>
              </a:spcBef>
              <a:spcAft>
                <a:spcPct val="30000"/>
              </a:spcAft>
              <a:defRPr/>
            </a:pPr>
            <a:r>
              <a:rPr lang="ko-KR" altLang="en-US" dirty="0" smtClean="0">
                <a:solidFill>
                  <a:schemeClr val="tx1"/>
                </a:solidFill>
              </a:rPr>
              <a:t>단위 시간당 요청 제한 방식을 </a:t>
            </a:r>
            <a:r>
              <a:rPr lang="en-US" altLang="ko-KR" dirty="0" smtClean="0">
                <a:solidFill>
                  <a:schemeClr val="tx1"/>
                </a:solidFill>
              </a:rPr>
              <a:t>Resilience4j / </a:t>
            </a:r>
            <a:r>
              <a:rPr lang="en-US" altLang="ko-KR" dirty="0" err="1" smtClean="0">
                <a:solidFill>
                  <a:schemeClr val="tx1"/>
                </a:solidFill>
              </a:rPr>
              <a:t>Redis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방식으로 변경 가능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11B9777D-8C3A-5777-40FA-85A6CBF1E53A}"/>
              </a:ext>
            </a:extLst>
          </p:cNvPr>
          <p:cNvSpPr/>
          <p:nvPr/>
        </p:nvSpPr>
        <p:spPr>
          <a:xfrm>
            <a:off x="7566385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4BEAA2E4-A388-77F7-ED06-068DF373A0D5}"/>
              </a:ext>
            </a:extLst>
          </p:cNvPr>
          <p:cNvSpPr/>
          <p:nvPr/>
        </p:nvSpPr>
        <p:spPr>
          <a:xfrm>
            <a:off x="7246750" y="1844539"/>
            <a:ext cx="2270954" cy="44647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200" b="0" dirty="0" smtClean="0">
                <a:solidFill>
                  <a:srgbClr val="000000"/>
                </a:solidFill>
                <a:latin typeface="맑은 고딕"/>
                <a:ea typeface="맑은 고딕"/>
              </a:rPr>
              <a:t>    </a:t>
            </a:r>
            <a:r>
              <a:rPr lang="ko-KR" altLang="en-US" sz="1200" b="0" dirty="0" err="1" smtClean="0">
                <a:solidFill>
                  <a:srgbClr val="000000"/>
                </a:solidFill>
                <a:latin typeface="맑은 고딕"/>
                <a:ea typeface="맑은 고딕"/>
              </a:rPr>
              <a:t>어드민이</a:t>
            </a:r>
            <a:r>
              <a:rPr lang="ko-KR" altLang="en-US" sz="1200" b="0" dirty="0" smtClean="0">
                <a:solidFill>
                  <a:srgbClr val="000000"/>
                </a:solidFill>
                <a:latin typeface="맑은 고딕"/>
                <a:ea typeface="맑은 고딕"/>
              </a:rPr>
              <a:t> 변경 요청</a:t>
            </a:r>
            <a:endParaRPr lang="en-US" altLang="ko-KR" sz="1200" b="0" dirty="0" smtClean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 smtClean="0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lang="en-US" altLang="ko-KR" sz="1200" b="0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/</a:t>
            </a:r>
            <a:r>
              <a:rPr lang="en-US" altLang="ko-KR" sz="1200" b="0" dirty="0" err="1">
                <a:solidFill>
                  <a:srgbClr val="000000"/>
                </a:solidFill>
                <a:latin typeface="Helvetica" panose="020B0604020202020204" pitchFamily="34" charset="0"/>
              </a:rPr>
              <a:t>ratelimiterByRedis</a:t>
            </a:r>
            <a:r>
              <a:rPr lang="en-US" altLang="ko-KR" sz="1200" b="0" dirty="0">
                <a:solidFill>
                  <a:srgbClr val="000000"/>
                </a:solidFill>
                <a:latin typeface="Helvetica" panose="020B0604020202020204" pitchFamily="34" charset="0"/>
              </a:rPr>
              <a:t>/toggle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endParaRPr lang="en-US" altLang="ko-KR" sz="800" b="0" dirty="0" smtClean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200" b="0" dirty="0" smtClean="0">
                <a:solidFill>
                  <a:srgbClr val="000000"/>
                </a:solidFill>
                <a:latin typeface="맑은 고딕"/>
                <a:ea typeface="맑은 고딕"/>
              </a:rPr>
              <a:t>    DB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에 어플리케이션 설정 </a:t>
            </a:r>
            <a:r>
              <a:rPr lang="ko-KR" altLang="en-US" sz="1200" b="0" dirty="0" smtClean="0">
                <a:solidFill>
                  <a:srgbClr val="000000"/>
                </a:solidFill>
                <a:latin typeface="맑은 고딕"/>
                <a:ea typeface="맑은 고딕"/>
              </a:rPr>
              <a:t>업데이트</a:t>
            </a:r>
            <a:endParaRPr lang="en-US" altLang="ko-KR" sz="1200" b="0" dirty="0" smtClean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endParaRPr lang="en-US" altLang="ko-KR" sz="800" b="0" dirty="0" smtClean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200" b="0" dirty="0" smtClean="0">
                <a:solidFill>
                  <a:srgbClr val="000000"/>
                </a:solidFill>
                <a:latin typeface="맑은 고딕"/>
                <a:ea typeface="맑은 고딕"/>
              </a:rPr>
              <a:t>    </a:t>
            </a:r>
            <a:r>
              <a:rPr lang="en-US" altLang="ko-KR" sz="1200" b="0" dirty="0" err="1" smtClean="0">
                <a:solidFill>
                  <a:srgbClr val="000000"/>
                </a:solidFill>
                <a:latin typeface="맑은 고딕"/>
                <a:ea typeface="맑은 고딕"/>
              </a:rPr>
              <a:t>Redis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에 어플리케이션 이름으로 설정 변경 정보 </a:t>
            </a:r>
            <a:r>
              <a:rPr lang="ko-KR" altLang="en-US" sz="1200" b="0" dirty="0" smtClean="0">
                <a:solidFill>
                  <a:srgbClr val="000000"/>
                </a:solidFill>
                <a:latin typeface="맑은 고딕"/>
                <a:ea typeface="맑은 고딕"/>
              </a:rPr>
              <a:t>발행</a:t>
            </a:r>
            <a:endParaRPr lang="en-US" altLang="ko-KR" sz="1200" b="0" dirty="0" smtClean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endParaRPr lang="en-US" altLang="ko-KR" sz="8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</a:t>
            </a:r>
            <a:r>
              <a:rPr lang="ko-KR" altLang="en-US" sz="1200" b="0" dirty="0" smtClean="0">
                <a:solidFill>
                  <a:srgbClr val="000000"/>
                </a:solidFill>
                <a:latin typeface="맑은 고딕"/>
                <a:ea typeface="맑은 고딕"/>
              </a:rPr>
              <a:t>클라이언트가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사용하는 </a:t>
            </a:r>
            <a:r>
              <a:rPr lang="en-US" altLang="ko-KR" sz="1200" b="0" dirty="0" err="1">
                <a:solidFill>
                  <a:srgbClr val="000000"/>
                </a:solidFill>
                <a:latin typeface="맑은 고딕"/>
                <a:ea typeface="맑은 고딕"/>
              </a:rPr>
              <a:t>Redis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에 </a:t>
            </a:r>
            <a:r>
              <a:rPr lang="en-US" altLang="ko-KR" sz="1200" b="0" dirty="0" err="1">
                <a:solidFill>
                  <a:srgbClr val="000000"/>
                </a:solidFill>
                <a:latin typeface="맑은 고딕"/>
                <a:ea typeface="맑은 고딕"/>
              </a:rPr>
              <a:t>Ratelimiter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설정 정보 변경 및 필터 매니저에 현재 모드로 </a:t>
            </a:r>
            <a:r>
              <a:rPr lang="ko-KR" altLang="en-US" sz="1200" b="0" dirty="0" smtClean="0">
                <a:solidFill>
                  <a:srgbClr val="000000"/>
                </a:solidFill>
                <a:latin typeface="맑은 고딕"/>
                <a:ea typeface="맑은 고딕"/>
              </a:rPr>
              <a:t>변경</a:t>
            </a:r>
            <a:endParaRPr lang="en-US" altLang="ko-KR" sz="1200" b="0" dirty="0" smtClean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endParaRPr lang="en-US" altLang="ko-KR" sz="8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변경 결과 반환</a:t>
            </a:r>
            <a:endParaRPr kumimoji="1" lang="ko-KR" altLang="en-US" sz="1200" b="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08" name="Oval 44">
            <a:extLst>
              <a:ext uri="{FF2B5EF4-FFF2-40B4-BE49-F238E27FC236}">
                <a16:creationId xmlns:a16="http://schemas.microsoft.com/office/drawing/2014/main" id="{598E16AE-8736-8488-978B-4B62BB24AC5E}"/>
              </a:ext>
            </a:extLst>
          </p:cNvPr>
          <p:cNvSpPr/>
          <p:nvPr/>
        </p:nvSpPr>
        <p:spPr>
          <a:xfrm>
            <a:off x="7323358" y="195283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620" name="TextBox 619">
            <a:extLst>
              <a:ext uri="{FF2B5EF4-FFF2-40B4-BE49-F238E27FC236}">
                <a16:creationId xmlns:a16="http://schemas.microsoft.com/office/drawing/2014/main" id="{B5032E45-FC27-9AAA-52E7-607A4FD44BD9}"/>
              </a:ext>
            </a:extLst>
          </p:cNvPr>
          <p:cNvSpPr txBox="1"/>
          <p:nvPr/>
        </p:nvSpPr>
        <p:spPr>
          <a:xfrm>
            <a:off x="396567" y="1909821"/>
            <a:ext cx="482199" cy="336192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>
            <a:noAutofit/>
          </a:bodyPr>
          <a:lstStyle/>
          <a:p>
            <a:pPr marL="0" indent="0" latinLnBrk="0">
              <a:spcBef>
                <a:spcPct val="30000"/>
              </a:spcBef>
              <a:buFont typeface="Wingdings"/>
              <a:buNone/>
              <a:defRPr/>
            </a:pPr>
            <a:endParaRPr lang="en-US" altLang="ko-KR" sz="1700" b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674" name="Oval 44">
            <a:extLst>
              <a:ext uri="{FF2B5EF4-FFF2-40B4-BE49-F238E27FC236}">
                <a16:creationId xmlns:a16="http://schemas.microsoft.com/office/drawing/2014/main" id="{3D29D86E-1556-9C7D-77E3-7885760977D7}"/>
              </a:ext>
            </a:extLst>
          </p:cNvPr>
          <p:cNvSpPr/>
          <p:nvPr/>
        </p:nvSpPr>
        <p:spPr>
          <a:xfrm>
            <a:off x="7321052" y="2850270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</p:txBody>
      </p:sp>
      <p:sp>
        <p:nvSpPr>
          <p:cNvPr id="677" name="Oval 44">
            <a:extLst>
              <a:ext uri="{FF2B5EF4-FFF2-40B4-BE49-F238E27FC236}">
                <a16:creationId xmlns:a16="http://schemas.microsoft.com/office/drawing/2014/main" id="{C427288D-5434-601B-61DD-9D0A6C8A7454}"/>
              </a:ext>
            </a:extLst>
          </p:cNvPr>
          <p:cNvSpPr/>
          <p:nvPr/>
        </p:nvSpPr>
        <p:spPr>
          <a:xfrm>
            <a:off x="7317785" y="3649563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</p:txBody>
      </p:sp>
      <p:sp>
        <p:nvSpPr>
          <p:cNvPr id="8" name="Oval 44">
            <a:extLst>
              <a:ext uri="{FF2B5EF4-FFF2-40B4-BE49-F238E27FC236}">
                <a16:creationId xmlns:a16="http://schemas.microsoft.com/office/drawing/2014/main" id="{3BEC5304-3ED7-D3FB-D5F9-CAC6B945344B}"/>
              </a:ext>
            </a:extLst>
          </p:cNvPr>
          <p:cNvSpPr/>
          <p:nvPr/>
        </p:nvSpPr>
        <p:spPr>
          <a:xfrm>
            <a:off x="7321054" y="451489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</a:p>
        </p:txBody>
      </p:sp>
      <p:sp>
        <p:nvSpPr>
          <p:cNvPr id="9" name="Oval 44">
            <a:extLst>
              <a:ext uri="{FF2B5EF4-FFF2-40B4-BE49-F238E27FC236}">
                <a16:creationId xmlns:a16="http://schemas.microsoft.com/office/drawing/2014/main" id="{FD20FCC8-8682-735A-A2D5-E7C42DA8922A}"/>
              </a:ext>
            </a:extLst>
          </p:cNvPr>
          <p:cNvSpPr/>
          <p:nvPr/>
        </p:nvSpPr>
        <p:spPr>
          <a:xfrm>
            <a:off x="7317786" y="5873305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5</a:t>
            </a:r>
          </a:p>
        </p:txBody>
      </p:sp>
      <p:sp>
        <p:nvSpPr>
          <p:cNvPr id="15" name="Oval 44">
            <a:extLst>
              <a:ext uri="{FF2B5EF4-FFF2-40B4-BE49-F238E27FC236}">
                <a16:creationId xmlns:a16="http://schemas.microsoft.com/office/drawing/2014/main" id="{931049F3-3B1F-CE48-733E-E80EA9EC2AC1}"/>
              </a:ext>
            </a:extLst>
          </p:cNvPr>
          <p:cNvSpPr/>
          <p:nvPr/>
        </p:nvSpPr>
        <p:spPr>
          <a:xfrm>
            <a:off x="635739" y="2711187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6" name="Oval 44">
            <a:extLst>
              <a:ext uri="{FF2B5EF4-FFF2-40B4-BE49-F238E27FC236}">
                <a16:creationId xmlns:a16="http://schemas.microsoft.com/office/drawing/2014/main" id="{53909F5B-12C6-4E8A-ACA7-CB75269BC777}"/>
              </a:ext>
            </a:extLst>
          </p:cNvPr>
          <p:cNvSpPr/>
          <p:nvPr/>
        </p:nvSpPr>
        <p:spPr>
          <a:xfrm>
            <a:off x="3800872" y="3140968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</p:txBody>
      </p:sp>
      <p:sp>
        <p:nvSpPr>
          <p:cNvPr id="17" name="Oval 44">
            <a:extLst>
              <a:ext uri="{FF2B5EF4-FFF2-40B4-BE49-F238E27FC236}">
                <a16:creationId xmlns:a16="http://schemas.microsoft.com/office/drawing/2014/main" id="{9ADA2543-6925-1FB6-7EF1-EA8B1944216F}"/>
              </a:ext>
            </a:extLst>
          </p:cNvPr>
          <p:cNvSpPr/>
          <p:nvPr/>
        </p:nvSpPr>
        <p:spPr>
          <a:xfrm>
            <a:off x="2126686" y="3649563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</p:txBody>
      </p:sp>
      <p:sp>
        <p:nvSpPr>
          <p:cNvPr id="18" name="Oval 44">
            <a:extLst>
              <a:ext uri="{FF2B5EF4-FFF2-40B4-BE49-F238E27FC236}">
                <a16:creationId xmlns:a16="http://schemas.microsoft.com/office/drawing/2014/main" id="{532C7683-504D-675A-3EBB-E2A9C161790F}"/>
              </a:ext>
            </a:extLst>
          </p:cNvPr>
          <p:cNvSpPr/>
          <p:nvPr/>
        </p:nvSpPr>
        <p:spPr>
          <a:xfrm>
            <a:off x="4444443" y="389877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</a:p>
        </p:txBody>
      </p:sp>
      <p:sp>
        <p:nvSpPr>
          <p:cNvPr id="19" name="Oval 44">
            <a:extLst>
              <a:ext uri="{FF2B5EF4-FFF2-40B4-BE49-F238E27FC236}">
                <a16:creationId xmlns:a16="http://schemas.microsoft.com/office/drawing/2014/main" id="{4C33B098-D9B0-C2F3-03CD-3B4C286E587A}"/>
              </a:ext>
            </a:extLst>
          </p:cNvPr>
          <p:cNvSpPr/>
          <p:nvPr/>
        </p:nvSpPr>
        <p:spPr>
          <a:xfrm>
            <a:off x="409160" y="4234124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7420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3E509-3A6C-1B99-E09C-38977BF78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60" y="1909822"/>
            <a:ext cx="6596068" cy="4363494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1FC7E001-23A9-2DBF-D8F2-AFE8B0BB329C}"/>
              </a:ext>
            </a:extLst>
          </p:cNvPr>
          <p:cNvSpPr/>
          <p:nvPr/>
        </p:nvSpPr>
        <p:spPr>
          <a:xfrm>
            <a:off x="380492" y="1844539"/>
            <a:ext cx="6668008" cy="4464781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3F8EA2-0E23-A148-150A-68CF50808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smtClean="0"/>
              <a:t>단위 </a:t>
            </a:r>
            <a:r>
              <a:rPr lang="ko-KR" altLang="en-US" dirty="0"/>
              <a:t>시간당 요청 제한 방식 적용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B5DFCE-95CB-D6AF-3CE8-591027E8A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>
              <a:spcBef>
                <a:spcPct val="10000"/>
              </a:spcBef>
              <a:spcAft>
                <a:spcPct val="30000"/>
              </a:spcAft>
              <a:defRPr/>
            </a:pPr>
            <a:r>
              <a:rPr lang="ko-KR" altLang="en-US" dirty="0" smtClean="0">
                <a:solidFill>
                  <a:schemeClr val="tx1"/>
                </a:solidFill>
              </a:rPr>
              <a:t>필터 매니저를 통해 해당 그룹의 필터 활성화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11B9777D-8C3A-5777-40FA-85A6CBF1E53A}"/>
              </a:ext>
            </a:extLst>
          </p:cNvPr>
          <p:cNvSpPr/>
          <p:nvPr/>
        </p:nvSpPr>
        <p:spPr>
          <a:xfrm>
            <a:off x="7566385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4BEAA2E4-A388-77F7-ED06-068DF373A0D5}"/>
              </a:ext>
            </a:extLst>
          </p:cNvPr>
          <p:cNvSpPr/>
          <p:nvPr/>
        </p:nvSpPr>
        <p:spPr>
          <a:xfrm>
            <a:off x="7246750" y="1844539"/>
            <a:ext cx="2270954" cy="44647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200" b="0" dirty="0" smtClean="0">
                <a:solidFill>
                  <a:srgbClr val="000000"/>
                </a:solidFill>
                <a:latin typeface="맑은 고딕"/>
                <a:ea typeface="맑은 고딕"/>
              </a:rPr>
              <a:t>    </a:t>
            </a:r>
            <a:r>
              <a:rPr lang="ko-KR" altLang="en-US" sz="1200" b="0" dirty="0" smtClean="0">
                <a:solidFill>
                  <a:srgbClr val="000000"/>
                </a:solidFill>
                <a:latin typeface="맑은 고딕"/>
                <a:ea typeface="맑은 고딕"/>
              </a:rPr>
              <a:t>사용자가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변경 </a:t>
            </a:r>
            <a:r>
              <a:rPr lang="ko-KR" altLang="en-US" sz="1200" b="0" dirty="0" smtClean="0">
                <a:solidFill>
                  <a:srgbClr val="000000"/>
                </a:solidFill>
                <a:latin typeface="맑은 고딕"/>
                <a:ea typeface="맑은 고딕"/>
              </a:rPr>
              <a:t>요청</a:t>
            </a:r>
            <a:endParaRPr lang="en-US" altLang="ko-KR" sz="1200" b="0" dirty="0" smtClean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endParaRPr lang="en-US" altLang="ko-KR" sz="8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필터 매니저를 통해 해당 필터의 그룹이 활성화된 상태인지 확인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</a:t>
            </a:r>
            <a:endParaRPr lang="en-US" altLang="ko-KR" sz="1200" b="0" dirty="0" smtClean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 smtClean="0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활성화 된 경우 해당 필터 </a:t>
            </a:r>
            <a:r>
              <a:rPr lang="ko-KR" altLang="en-US" sz="1200" b="0" dirty="0" err="1">
                <a:solidFill>
                  <a:srgbClr val="000000"/>
                </a:solidFill>
                <a:latin typeface="맑은 고딕"/>
                <a:ea typeface="맑은 고딕"/>
              </a:rPr>
              <a:t>로직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 실행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endParaRPr lang="en-US" altLang="ko-KR" sz="1200" b="0" dirty="0" smtClean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endParaRPr lang="en-US" altLang="ko-KR" sz="8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</a:t>
            </a:r>
            <a:r>
              <a:rPr lang="en-US" altLang="ko-KR" sz="1200" b="0" dirty="0" err="1">
                <a:solidFill>
                  <a:srgbClr val="000000"/>
                </a:solidFill>
                <a:latin typeface="맑은 고딕"/>
                <a:ea typeface="맑은 고딕"/>
              </a:rPr>
              <a:t>filterChain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을 통해 다음 필터로 </a:t>
            </a:r>
            <a:r>
              <a:rPr lang="ko-KR" altLang="en-US" sz="1200" b="0" dirty="0" smtClean="0">
                <a:solidFill>
                  <a:srgbClr val="000000"/>
                </a:solidFill>
                <a:latin typeface="맑은 고딕"/>
                <a:ea typeface="맑은 고딕"/>
              </a:rPr>
              <a:t>연결</a:t>
            </a:r>
            <a:endParaRPr lang="en-US" altLang="ko-KR" sz="1200" b="0" dirty="0" smtClean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endParaRPr lang="en-US" altLang="ko-KR" sz="8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비활성화 된 경우 </a:t>
            </a:r>
            <a:r>
              <a:rPr lang="ko-KR" altLang="en-US" sz="1200" b="0" dirty="0" err="1">
                <a:solidFill>
                  <a:srgbClr val="000000"/>
                </a:solidFill>
                <a:latin typeface="맑은 고딕"/>
                <a:ea typeface="맑은 고딕"/>
              </a:rPr>
              <a:t>로직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 실행 없이 다음 필터로 연결</a:t>
            </a:r>
            <a:endParaRPr kumimoji="1" lang="ko-KR" altLang="en-US" sz="1200" b="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08" name="Oval 44">
            <a:extLst>
              <a:ext uri="{FF2B5EF4-FFF2-40B4-BE49-F238E27FC236}">
                <a16:creationId xmlns:a16="http://schemas.microsoft.com/office/drawing/2014/main" id="{598E16AE-8736-8488-978B-4B62BB24AC5E}"/>
              </a:ext>
            </a:extLst>
          </p:cNvPr>
          <p:cNvSpPr/>
          <p:nvPr/>
        </p:nvSpPr>
        <p:spPr>
          <a:xfrm>
            <a:off x="7323358" y="195283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620" name="TextBox 619">
            <a:extLst>
              <a:ext uri="{FF2B5EF4-FFF2-40B4-BE49-F238E27FC236}">
                <a16:creationId xmlns:a16="http://schemas.microsoft.com/office/drawing/2014/main" id="{B5032E45-FC27-9AAA-52E7-607A4FD44BD9}"/>
              </a:ext>
            </a:extLst>
          </p:cNvPr>
          <p:cNvSpPr txBox="1"/>
          <p:nvPr/>
        </p:nvSpPr>
        <p:spPr>
          <a:xfrm>
            <a:off x="396567" y="1909821"/>
            <a:ext cx="482199" cy="336192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>
            <a:noAutofit/>
          </a:bodyPr>
          <a:lstStyle/>
          <a:p>
            <a:pPr marL="0" indent="0" latinLnBrk="0">
              <a:spcBef>
                <a:spcPct val="30000"/>
              </a:spcBef>
              <a:buFont typeface="Wingdings"/>
              <a:buNone/>
              <a:defRPr/>
            </a:pPr>
            <a:endParaRPr lang="en-US" altLang="ko-KR" sz="1700" b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674" name="Oval 44">
            <a:extLst>
              <a:ext uri="{FF2B5EF4-FFF2-40B4-BE49-F238E27FC236}">
                <a16:creationId xmlns:a16="http://schemas.microsoft.com/office/drawing/2014/main" id="{3D29D86E-1556-9C7D-77E3-7885760977D7}"/>
              </a:ext>
            </a:extLst>
          </p:cNvPr>
          <p:cNvSpPr/>
          <p:nvPr/>
        </p:nvSpPr>
        <p:spPr>
          <a:xfrm>
            <a:off x="7317783" y="251517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</p:txBody>
      </p:sp>
      <p:sp>
        <p:nvSpPr>
          <p:cNvPr id="677" name="Oval 44">
            <a:extLst>
              <a:ext uri="{FF2B5EF4-FFF2-40B4-BE49-F238E27FC236}">
                <a16:creationId xmlns:a16="http://schemas.microsoft.com/office/drawing/2014/main" id="{C427288D-5434-601B-61DD-9D0A6C8A7454}"/>
              </a:ext>
            </a:extLst>
          </p:cNvPr>
          <p:cNvSpPr/>
          <p:nvPr/>
        </p:nvSpPr>
        <p:spPr>
          <a:xfrm>
            <a:off x="7317782" y="3705431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</p:txBody>
      </p:sp>
      <p:sp>
        <p:nvSpPr>
          <p:cNvPr id="8" name="Oval 44">
            <a:extLst>
              <a:ext uri="{FF2B5EF4-FFF2-40B4-BE49-F238E27FC236}">
                <a16:creationId xmlns:a16="http://schemas.microsoft.com/office/drawing/2014/main" id="{3BEC5304-3ED7-D3FB-D5F9-CAC6B945344B}"/>
              </a:ext>
            </a:extLst>
          </p:cNvPr>
          <p:cNvSpPr/>
          <p:nvPr/>
        </p:nvSpPr>
        <p:spPr>
          <a:xfrm>
            <a:off x="7323358" y="4573180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</a:p>
        </p:txBody>
      </p:sp>
      <p:sp>
        <p:nvSpPr>
          <p:cNvPr id="9" name="Oval 44">
            <a:extLst>
              <a:ext uri="{FF2B5EF4-FFF2-40B4-BE49-F238E27FC236}">
                <a16:creationId xmlns:a16="http://schemas.microsoft.com/office/drawing/2014/main" id="{FD20FCC8-8682-735A-A2D5-E7C42DA8922A}"/>
              </a:ext>
            </a:extLst>
          </p:cNvPr>
          <p:cNvSpPr/>
          <p:nvPr/>
        </p:nvSpPr>
        <p:spPr>
          <a:xfrm>
            <a:off x="7317784" y="5329439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5</a:t>
            </a:r>
          </a:p>
        </p:txBody>
      </p:sp>
      <p:sp>
        <p:nvSpPr>
          <p:cNvPr id="15" name="Oval 44">
            <a:extLst>
              <a:ext uri="{FF2B5EF4-FFF2-40B4-BE49-F238E27FC236}">
                <a16:creationId xmlns:a16="http://schemas.microsoft.com/office/drawing/2014/main" id="{931049F3-3B1F-CE48-733E-E80EA9EC2AC1}"/>
              </a:ext>
            </a:extLst>
          </p:cNvPr>
          <p:cNvSpPr/>
          <p:nvPr/>
        </p:nvSpPr>
        <p:spPr>
          <a:xfrm>
            <a:off x="573416" y="2741219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6" name="Oval 44">
            <a:extLst>
              <a:ext uri="{FF2B5EF4-FFF2-40B4-BE49-F238E27FC236}">
                <a16:creationId xmlns:a16="http://schemas.microsoft.com/office/drawing/2014/main" id="{53909F5B-12C6-4E8A-ACA7-CB75269BC777}"/>
              </a:ext>
            </a:extLst>
          </p:cNvPr>
          <p:cNvSpPr/>
          <p:nvPr/>
        </p:nvSpPr>
        <p:spPr>
          <a:xfrm>
            <a:off x="3800872" y="3140968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</p:txBody>
      </p:sp>
      <p:sp>
        <p:nvSpPr>
          <p:cNvPr id="17" name="Oval 44">
            <a:extLst>
              <a:ext uri="{FF2B5EF4-FFF2-40B4-BE49-F238E27FC236}">
                <a16:creationId xmlns:a16="http://schemas.microsoft.com/office/drawing/2014/main" id="{9ADA2543-6925-1FB6-7EF1-EA8B1944216F}"/>
              </a:ext>
            </a:extLst>
          </p:cNvPr>
          <p:cNvSpPr/>
          <p:nvPr/>
        </p:nvSpPr>
        <p:spPr>
          <a:xfrm>
            <a:off x="2126686" y="3649563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</p:txBody>
      </p:sp>
      <p:sp>
        <p:nvSpPr>
          <p:cNvPr id="18" name="Oval 44">
            <a:extLst>
              <a:ext uri="{FF2B5EF4-FFF2-40B4-BE49-F238E27FC236}">
                <a16:creationId xmlns:a16="http://schemas.microsoft.com/office/drawing/2014/main" id="{532C7683-504D-675A-3EBB-E2A9C161790F}"/>
              </a:ext>
            </a:extLst>
          </p:cNvPr>
          <p:cNvSpPr/>
          <p:nvPr/>
        </p:nvSpPr>
        <p:spPr>
          <a:xfrm>
            <a:off x="4444443" y="389877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</a:p>
        </p:txBody>
      </p:sp>
      <p:sp>
        <p:nvSpPr>
          <p:cNvPr id="19" name="Oval 44">
            <a:extLst>
              <a:ext uri="{FF2B5EF4-FFF2-40B4-BE49-F238E27FC236}">
                <a16:creationId xmlns:a16="http://schemas.microsoft.com/office/drawing/2014/main" id="{4C33B098-D9B0-C2F3-03CD-3B4C286E587A}"/>
              </a:ext>
            </a:extLst>
          </p:cNvPr>
          <p:cNvSpPr/>
          <p:nvPr/>
        </p:nvSpPr>
        <p:spPr>
          <a:xfrm>
            <a:off x="409160" y="4234124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30565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ADF95-FE86-2E4D-DCEA-941B7EAE6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67" y="1844539"/>
            <a:ext cx="6651933" cy="4392773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D8AB7ABD-D1C2-0B94-92B5-7A9A1C006B63}"/>
              </a:ext>
            </a:extLst>
          </p:cNvPr>
          <p:cNvSpPr/>
          <p:nvPr/>
        </p:nvSpPr>
        <p:spPr>
          <a:xfrm>
            <a:off x="380492" y="1844539"/>
            <a:ext cx="6668008" cy="4464781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A788A7E-020C-D5FD-C9FB-6EE3BE329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어플리케이션 전체 시간 당 실행 횟수 </a:t>
            </a:r>
            <a:r>
              <a:rPr lang="ko-KR" altLang="en-US" dirty="0" smtClean="0"/>
              <a:t>제한</a:t>
            </a:r>
            <a:r>
              <a:rPr lang="en-US" altLang="ko-KR" dirty="0"/>
              <a:t>(</a:t>
            </a:r>
            <a:r>
              <a:rPr lang="en-US" altLang="ko-KR" dirty="0" err="1"/>
              <a:t>Redis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1B0E51-BA57-8DCE-9A50-AB7DCD19B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>
              <a:spcBef>
                <a:spcPct val="10000"/>
              </a:spcBef>
              <a:spcAft>
                <a:spcPct val="30000"/>
              </a:spcAft>
              <a:defRPr/>
            </a:pPr>
            <a:r>
              <a:rPr lang="ko-KR" altLang="en-US" dirty="0">
                <a:solidFill>
                  <a:schemeClr val="tx1"/>
                </a:solidFill>
              </a:rPr>
              <a:t>한 어플리케이션에서 지정한 시간 동안 받아들일 수 있는 요청의 총량을 </a:t>
            </a:r>
            <a:r>
              <a:rPr lang="ko-KR" altLang="en-US" dirty="0" smtClean="0">
                <a:solidFill>
                  <a:schemeClr val="tx1"/>
                </a:solidFill>
              </a:rPr>
              <a:t>설정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580947FC-886B-E102-8A35-A6B8D50B0132}"/>
              </a:ext>
            </a:extLst>
          </p:cNvPr>
          <p:cNvSpPr/>
          <p:nvPr/>
        </p:nvSpPr>
        <p:spPr>
          <a:xfrm>
            <a:off x="7566385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F04E6BF5-943D-D751-9C4A-BB28E446967C}"/>
              </a:ext>
            </a:extLst>
          </p:cNvPr>
          <p:cNvSpPr/>
          <p:nvPr/>
        </p:nvSpPr>
        <p:spPr>
          <a:xfrm>
            <a:off x="7246750" y="1844539"/>
            <a:ext cx="2270954" cy="44647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latinLnBrk="0">
              <a:lnSpc>
                <a:spcPct val="150000"/>
              </a:lnSpc>
              <a:spcBef>
                <a:spcPct val="30000"/>
              </a:spcBef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1" lang="ko-KR" altLang="en-US" sz="1200" b="0" dirty="0" smtClean="0">
                <a:solidFill>
                  <a:schemeClr val="tx1"/>
                </a:solidFill>
                <a:latin typeface="맑은 고딕"/>
                <a:ea typeface="맑은 고딕"/>
              </a:rPr>
              <a:t>    사용자의 요청</a:t>
            </a:r>
            <a:endParaRPr kumimoji="1" lang="en-US" altLang="ko-KR" sz="1200" b="0" dirty="0" smtClean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atinLnBrk="0">
              <a:lnSpc>
                <a:spcPct val="150000"/>
              </a:lnSpc>
              <a:spcBef>
                <a:spcPct val="30000"/>
              </a:spcBef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1" lang="en-US" altLang="ko-KR" sz="1200" b="0" dirty="0" smtClean="0">
                <a:solidFill>
                  <a:schemeClr val="tx1"/>
                </a:solidFill>
                <a:latin typeface="맑은 고딕"/>
                <a:ea typeface="맑은 고딕"/>
              </a:rPr>
              <a:t>    </a:t>
            </a:r>
            <a:r>
              <a:rPr kumimoji="1" lang="en-US" altLang="ko-KR" sz="1200" b="0" dirty="0" err="1" smtClean="0">
                <a:solidFill>
                  <a:schemeClr val="tx1"/>
                </a:solidFill>
                <a:latin typeface="맑은 고딕"/>
                <a:ea typeface="맑은 고딕"/>
              </a:rPr>
              <a:t>HttpSession</a:t>
            </a:r>
            <a:r>
              <a:rPr kumimoji="1" lang="ko-KR" altLang="en-US" sz="1200" b="0" dirty="0" smtClean="0">
                <a:solidFill>
                  <a:schemeClr val="tx1"/>
                </a:solidFill>
                <a:latin typeface="맑은 고딕"/>
                <a:ea typeface="맑은 고딕"/>
              </a:rPr>
              <a:t>에서 해당 어플리케이션 인스턴스의 </a:t>
            </a:r>
            <a:r>
              <a:rPr kumimoji="1" lang="ko-KR" altLang="en-US" sz="1200" b="0" dirty="0" err="1" smtClean="0">
                <a:solidFill>
                  <a:schemeClr val="tx1"/>
                </a:solidFill>
                <a:latin typeface="맑은 고딕"/>
                <a:ea typeface="맑은 고딕"/>
              </a:rPr>
              <a:t>설정값</a:t>
            </a:r>
            <a:r>
              <a:rPr kumimoji="1" lang="ko-KR" altLang="en-US" sz="1200" b="0" dirty="0" smtClean="0">
                <a:solidFill>
                  <a:schemeClr val="tx1"/>
                </a:solidFill>
                <a:latin typeface="맑은 고딕"/>
                <a:ea typeface="맑은 고딕"/>
              </a:rPr>
              <a:t> 확인</a:t>
            </a:r>
            <a:endParaRPr kumimoji="1" lang="en-US" altLang="ko-KR" sz="1200" b="0" dirty="0" smtClean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atinLnBrk="0">
              <a:lnSpc>
                <a:spcPct val="150000"/>
              </a:lnSpc>
              <a:spcBef>
                <a:spcPct val="30000"/>
              </a:spcBef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1" lang="en-US" altLang="ko-KR" sz="1200" b="0" dirty="0" smtClean="0">
                <a:solidFill>
                  <a:schemeClr val="tx1"/>
                </a:solidFill>
                <a:latin typeface="맑은 고딕"/>
                <a:ea typeface="맑은 고딕"/>
              </a:rPr>
              <a:t>    </a:t>
            </a:r>
            <a:r>
              <a:rPr kumimoji="1" lang="ko-KR" altLang="en-US" sz="1200" b="0" dirty="0" smtClean="0">
                <a:solidFill>
                  <a:schemeClr val="tx1"/>
                </a:solidFill>
                <a:latin typeface="맑은 고딕"/>
                <a:ea typeface="맑은 고딕"/>
              </a:rPr>
              <a:t>클라이언트의 </a:t>
            </a:r>
            <a:r>
              <a:rPr kumimoji="1" lang="ko-KR" altLang="en-US" sz="1200" b="0" dirty="0" err="1" smtClean="0">
                <a:solidFill>
                  <a:schemeClr val="tx1"/>
                </a:solidFill>
                <a:latin typeface="맑은 고딕"/>
                <a:ea typeface="맑은 고딕"/>
              </a:rPr>
              <a:t>레디스에서</a:t>
            </a:r>
            <a:r>
              <a:rPr kumimoji="1" lang="ko-KR" altLang="en-US" sz="1200" b="0" dirty="0" smtClean="0">
                <a:solidFill>
                  <a:schemeClr val="tx1"/>
                </a:solidFill>
                <a:latin typeface="맑은 고딕"/>
                <a:ea typeface="맑은 고딕"/>
              </a:rPr>
              <a:t> 글로벌 </a:t>
            </a:r>
            <a:r>
              <a:rPr kumimoji="1" lang="ko-KR" altLang="en-US" sz="1200" b="0" dirty="0" err="1" smtClean="0">
                <a:solidFill>
                  <a:schemeClr val="tx1"/>
                </a:solidFill>
                <a:latin typeface="맑은 고딕"/>
                <a:ea typeface="맑은 고딕"/>
              </a:rPr>
              <a:t>설정값</a:t>
            </a:r>
            <a:r>
              <a:rPr kumimoji="1" lang="ko-KR" altLang="en-US" sz="1200" b="0" dirty="0" smtClean="0">
                <a:solidFill>
                  <a:schemeClr val="tx1"/>
                </a:solidFill>
                <a:latin typeface="맑은 고딕"/>
                <a:ea typeface="맑은 고딕"/>
              </a:rPr>
              <a:t> 확인</a:t>
            </a:r>
            <a:r>
              <a:rPr kumimoji="1" lang="en-US" altLang="ko-KR" sz="1200" b="0" dirty="0" smtClean="0">
                <a:solidFill>
                  <a:schemeClr val="tx1"/>
                </a:solidFill>
                <a:latin typeface="맑은 고딕"/>
                <a:ea typeface="맑은 고딕"/>
              </a:rPr>
              <a:t>  </a:t>
            </a:r>
          </a:p>
          <a:p>
            <a:pPr latinLnBrk="0">
              <a:lnSpc>
                <a:spcPct val="150000"/>
              </a:lnSpc>
              <a:spcBef>
                <a:spcPct val="30000"/>
              </a:spcBef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1" lang="en-US" altLang="ko-KR" sz="1200" b="0" dirty="0" smtClean="0">
                <a:solidFill>
                  <a:schemeClr val="tx1"/>
                </a:solidFill>
                <a:latin typeface="맑은 고딕"/>
                <a:ea typeface="맑은 고딕"/>
              </a:rPr>
              <a:t>    </a:t>
            </a:r>
            <a:r>
              <a:rPr kumimoji="1" lang="ko-KR" altLang="en-US" sz="1200" b="0" dirty="0" smtClean="0">
                <a:solidFill>
                  <a:schemeClr val="tx1"/>
                </a:solidFill>
                <a:latin typeface="맑은 고딕"/>
                <a:ea typeface="맑은 고딕"/>
              </a:rPr>
              <a:t>변경사항 없을 시 </a:t>
            </a:r>
            <a:r>
              <a:rPr kumimoji="1" lang="ko-KR" altLang="en-US" sz="1200" b="0" dirty="0" err="1" smtClean="0">
                <a:solidFill>
                  <a:schemeClr val="tx1"/>
                </a:solidFill>
                <a:latin typeface="맑은 고딕"/>
                <a:ea typeface="맑은 고딕"/>
              </a:rPr>
              <a:t>버킷의</a:t>
            </a:r>
            <a:r>
              <a:rPr kumimoji="1" lang="ko-KR" altLang="en-US" sz="1200" b="0" dirty="0" smtClean="0">
                <a:solidFill>
                  <a:schemeClr val="tx1"/>
                </a:solidFill>
                <a:latin typeface="맑은 고딕"/>
                <a:ea typeface="맑은 고딕"/>
              </a:rPr>
              <a:t> 토큰을 소모</a:t>
            </a:r>
            <a:endParaRPr kumimoji="1" lang="en-US" altLang="ko-KR" sz="1200" b="0" dirty="0" smtClean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atinLnBrk="0">
              <a:lnSpc>
                <a:spcPct val="150000"/>
              </a:lnSpc>
              <a:spcBef>
                <a:spcPct val="30000"/>
              </a:spcBef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1" lang="en-US" altLang="ko-KR" sz="1200" b="0" dirty="0" smtClean="0">
                <a:solidFill>
                  <a:schemeClr val="tx1"/>
                </a:solidFill>
                <a:latin typeface="맑은 고딕"/>
                <a:ea typeface="맑은 고딕"/>
              </a:rPr>
              <a:t>    </a:t>
            </a:r>
            <a:r>
              <a:rPr kumimoji="1" lang="ko-KR" altLang="en-US" sz="1200" b="0" dirty="0" smtClean="0">
                <a:solidFill>
                  <a:schemeClr val="tx1"/>
                </a:solidFill>
                <a:latin typeface="맑은 고딕"/>
                <a:ea typeface="맑은 고딕"/>
              </a:rPr>
              <a:t>모두 소진되어</a:t>
            </a:r>
            <a:r>
              <a:rPr kumimoji="1" lang="en-US" altLang="ko-KR" sz="1200" b="0" dirty="0" smtClean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1" lang="ko-KR" altLang="en-US" sz="1200" b="0" dirty="0" smtClean="0">
                <a:solidFill>
                  <a:schemeClr val="tx1"/>
                </a:solidFill>
                <a:latin typeface="맑은 고딕"/>
                <a:ea typeface="맑은 고딕"/>
              </a:rPr>
              <a:t>소모할 수 없을 경우</a:t>
            </a:r>
            <a:r>
              <a:rPr kumimoji="1" lang="en-US" altLang="ko-KR" sz="1200" b="0" dirty="0" smtClean="0">
                <a:solidFill>
                  <a:schemeClr val="tx1"/>
                </a:solidFill>
                <a:latin typeface="맑은 고딕"/>
                <a:ea typeface="맑은 고딕"/>
              </a:rPr>
              <a:t> Too Many Request</a:t>
            </a:r>
            <a:r>
              <a:rPr kumimoji="1" lang="ko-KR" altLang="en-US" sz="1200" b="0" dirty="0" smtClean="0">
                <a:solidFill>
                  <a:schemeClr val="tx1"/>
                </a:solidFill>
                <a:latin typeface="맑은 고딕"/>
                <a:ea typeface="맑은 고딕"/>
              </a:rPr>
              <a:t>를 더해 응답 반환</a:t>
            </a:r>
            <a:endParaRPr kumimoji="1" lang="en-US" altLang="ko-KR" sz="1200" b="0" dirty="0" smtClean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atinLnBrk="0">
              <a:lnSpc>
                <a:spcPct val="150000"/>
              </a:lnSpc>
              <a:spcBef>
                <a:spcPct val="30000"/>
              </a:spcBef>
              <a:defRPr/>
            </a:pPr>
            <a:r>
              <a:rPr kumimoji="1" lang="en-US" altLang="ko-KR" sz="1200" b="0" dirty="0" smtClean="0">
                <a:solidFill>
                  <a:schemeClr val="tx1"/>
                </a:solidFill>
                <a:latin typeface="맑은 고딕"/>
                <a:ea typeface="맑은 고딕"/>
              </a:rPr>
              <a:t>     </a:t>
            </a:r>
            <a:r>
              <a:rPr kumimoji="1" lang="ko-KR" altLang="en-US" sz="1200" b="0" dirty="0" smtClean="0">
                <a:solidFill>
                  <a:schemeClr val="tx1"/>
                </a:solidFill>
                <a:latin typeface="맑은 고딕"/>
                <a:ea typeface="맑은 고딕"/>
              </a:rPr>
              <a:t>변경사항 있을 시 변경된 설정으로 </a:t>
            </a:r>
            <a:r>
              <a:rPr kumimoji="1" lang="ko-KR" altLang="en-US" sz="1200" b="0" dirty="0" err="1" smtClean="0">
                <a:solidFill>
                  <a:schemeClr val="tx1"/>
                </a:solidFill>
                <a:latin typeface="맑은 고딕"/>
                <a:ea typeface="맑은 고딕"/>
              </a:rPr>
              <a:t>버킷을</a:t>
            </a:r>
            <a:r>
              <a:rPr kumimoji="1" lang="ko-KR" altLang="en-US" sz="1200" b="0" dirty="0" smtClean="0">
                <a:solidFill>
                  <a:schemeClr val="tx1"/>
                </a:solidFill>
                <a:latin typeface="맑은 고딕"/>
                <a:ea typeface="맑은 고딕"/>
              </a:rPr>
              <a:t> 변경</a:t>
            </a:r>
            <a:endParaRPr kumimoji="1" lang="en-US" altLang="ko-KR" sz="1200" b="0" dirty="0" smtClean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atinLnBrk="0">
              <a:lnSpc>
                <a:spcPct val="150000"/>
              </a:lnSpc>
              <a:spcBef>
                <a:spcPct val="30000"/>
              </a:spcBef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1" lang="en-US" altLang="ko-KR" sz="1200" b="0" dirty="0" smtClean="0">
                <a:solidFill>
                  <a:schemeClr val="tx1"/>
                </a:solidFill>
                <a:latin typeface="맑은 고딕"/>
                <a:ea typeface="맑은 고딕"/>
              </a:rPr>
              <a:t>    </a:t>
            </a:r>
            <a:r>
              <a:rPr kumimoji="1" lang="ko-KR" altLang="en-US" sz="1200" b="0" dirty="0" smtClean="0">
                <a:solidFill>
                  <a:schemeClr val="tx1"/>
                </a:solidFill>
                <a:latin typeface="맑은 고딕"/>
                <a:ea typeface="맑은 고딕"/>
              </a:rPr>
              <a:t>다음 필터로 연결</a:t>
            </a:r>
            <a:endParaRPr kumimoji="1" lang="ko-KR" altLang="en-US" sz="1200" b="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08" name="Oval 44">
            <a:extLst>
              <a:ext uri="{FF2B5EF4-FFF2-40B4-BE49-F238E27FC236}">
                <a16:creationId xmlns:a16="http://schemas.microsoft.com/office/drawing/2014/main" id="{4BA640DB-8921-4BA3-C6F6-5AB9EB643D0E}"/>
              </a:ext>
            </a:extLst>
          </p:cNvPr>
          <p:cNvSpPr/>
          <p:nvPr/>
        </p:nvSpPr>
        <p:spPr>
          <a:xfrm>
            <a:off x="7323358" y="195283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620" name="TextBox 619">
            <a:extLst>
              <a:ext uri="{FF2B5EF4-FFF2-40B4-BE49-F238E27FC236}">
                <a16:creationId xmlns:a16="http://schemas.microsoft.com/office/drawing/2014/main" id="{A97FB79C-3ECC-8B72-3898-7038D55D38CF}"/>
              </a:ext>
            </a:extLst>
          </p:cNvPr>
          <p:cNvSpPr txBox="1"/>
          <p:nvPr/>
        </p:nvSpPr>
        <p:spPr>
          <a:xfrm>
            <a:off x="396567" y="1909821"/>
            <a:ext cx="482199" cy="336192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>
            <a:noAutofit/>
          </a:bodyPr>
          <a:lstStyle/>
          <a:p>
            <a:pPr marL="0" indent="0" latinLnBrk="0">
              <a:spcBef>
                <a:spcPct val="30000"/>
              </a:spcBef>
              <a:buFont typeface="Wingdings"/>
              <a:buNone/>
              <a:defRPr/>
            </a:pPr>
            <a:endParaRPr lang="en-US" altLang="ko-KR" sz="1700" b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674" name="Oval 44">
            <a:extLst>
              <a:ext uri="{FF2B5EF4-FFF2-40B4-BE49-F238E27FC236}">
                <a16:creationId xmlns:a16="http://schemas.microsoft.com/office/drawing/2014/main" id="{8F1AD5F7-4650-424B-F6B7-FEA7CFC417D5}"/>
              </a:ext>
            </a:extLst>
          </p:cNvPr>
          <p:cNvSpPr/>
          <p:nvPr/>
        </p:nvSpPr>
        <p:spPr>
          <a:xfrm>
            <a:off x="7323358" y="2311730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</p:txBody>
      </p:sp>
      <p:sp>
        <p:nvSpPr>
          <p:cNvPr id="677" name="Oval 44">
            <a:extLst>
              <a:ext uri="{FF2B5EF4-FFF2-40B4-BE49-F238E27FC236}">
                <a16:creationId xmlns:a16="http://schemas.microsoft.com/office/drawing/2014/main" id="{8512A557-C020-3CD0-46E4-2BE1EF90B8F0}"/>
              </a:ext>
            </a:extLst>
          </p:cNvPr>
          <p:cNvSpPr/>
          <p:nvPr/>
        </p:nvSpPr>
        <p:spPr>
          <a:xfrm>
            <a:off x="7333845" y="3176305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</p:txBody>
      </p:sp>
      <p:sp>
        <p:nvSpPr>
          <p:cNvPr id="8" name="Oval 44">
            <a:extLst>
              <a:ext uri="{FF2B5EF4-FFF2-40B4-BE49-F238E27FC236}">
                <a16:creationId xmlns:a16="http://schemas.microsoft.com/office/drawing/2014/main" id="{BF2C0D35-DC2A-83A4-E448-61AB67A91983}"/>
              </a:ext>
            </a:extLst>
          </p:cNvPr>
          <p:cNvSpPr/>
          <p:nvPr/>
        </p:nvSpPr>
        <p:spPr>
          <a:xfrm>
            <a:off x="7323358" y="3804074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</a:p>
        </p:txBody>
      </p:sp>
      <p:sp>
        <p:nvSpPr>
          <p:cNvPr id="15" name="Oval 44">
            <a:extLst>
              <a:ext uri="{FF2B5EF4-FFF2-40B4-BE49-F238E27FC236}">
                <a16:creationId xmlns:a16="http://schemas.microsoft.com/office/drawing/2014/main" id="{41029D4C-060F-2545-FE58-06B956AA14D6}"/>
              </a:ext>
            </a:extLst>
          </p:cNvPr>
          <p:cNvSpPr/>
          <p:nvPr/>
        </p:nvSpPr>
        <p:spPr>
          <a:xfrm>
            <a:off x="452500" y="2428310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6" name="Oval 44">
            <a:extLst>
              <a:ext uri="{FF2B5EF4-FFF2-40B4-BE49-F238E27FC236}">
                <a16:creationId xmlns:a16="http://schemas.microsoft.com/office/drawing/2014/main" id="{32D3FBE2-D555-7B86-00B5-61B023CEFFDF}"/>
              </a:ext>
            </a:extLst>
          </p:cNvPr>
          <p:cNvSpPr/>
          <p:nvPr/>
        </p:nvSpPr>
        <p:spPr>
          <a:xfrm>
            <a:off x="1208584" y="2596410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</p:txBody>
      </p:sp>
      <p:sp>
        <p:nvSpPr>
          <p:cNvPr id="17" name="Oval 44">
            <a:extLst>
              <a:ext uri="{FF2B5EF4-FFF2-40B4-BE49-F238E27FC236}">
                <a16:creationId xmlns:a16="http://schemas.microsoft.com/office/drawing/2014/main" id="{B7D7E500-2746-88B7-6578-AE32D6C9F94D}"/>
              </a:ext>
            </a:extLst>
          </p:cNvPr>
          <p:cNvSpPr/>
          <p:nvPr/>
        </p:nvSpPr>
        <p:spPr>
          <a:xfrm>
            <a:off x="1676636" y="2883341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</p:txBody>
      </p:sp>
      <p:sp>
        <p:nvSpPr>
          <p:cNvPr id="18" name="Oval 44">
            <a:extLst>
              <a:ext uri="{FF2B5EF4-FFF2-40B4-BE49-F238E27FC236}">
                <a16:creationId xmlns:a16="http://schemas.microsoft.com/office/drawing/2014/main" id="{4446D7D1-93B6-A6B2-F6B3-F311C68D0F01}"/>
              </a:ext>
            </a:extLst>
          </p:cNvPr>
          <p:cNvSpPr/>
          <p:nvPr/>
        </p:nvSpPr>
        <p:spPr>
          <a:xfrm>
            <a:off x="452499" y="5357537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</a:p>
        </p:txBody>
      </p:sp>
      <p:sp>
        <p:nvSpPr>
          <p:cNvPr id="19" name="Oval 44">
            <a:extLst>
              <a:ext uri="{FF2B5EF4-FFF2-40B4-BE49-F238E27FC236}">
                <a16:creationId xmlns:a16="http://schemas.microsoft.com/office/drawing/2014/main" id="{BF2C0D35-DC2A-83A4-E448-61AB67A91983}"/>
              </a:ext>
            </a:extLst>
          </p:cNvPr>
          <p:cNvSpPr/>
          <p:nvPr/>
        </p:nvSpPr>
        <p:spPr>
          <a:xfrm>
            <a:off x="7323357" y="4399774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5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2" name="Oval 44">
            <a:extLst>
              <a:ext uri="{FF2B5EF4-FFF2-40B4-BE49-F238E27FC236}">
                <a16:creationId xmlns:a16="http://schemas.microsoft.com/office/drawing/2014/main" id="{BF2C0D35-DC2A-83A4-E448-61AB67A91983}"/>
              </a:ext>
            </a:extLst>
          </p:cNvPr>
          <p:cNvSpPr/>
          <p:nvPr/>
        </p:nvSpPr>
        <p:spPr>
          <a:xfrm>
            <a:off x="1433609" y="4295384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5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5" name="Oval 44">
            <a:extLst>
              <a:ext uri="{FF2B5EF4-FFF2-40B4-BE49-F238E27FC236}">
                <a16:creationId xmlns:a16="http://schemas.microsoft.com/office/drawing/2014/main" id="{BF2C0D35-DC2A-83A4-E448-61AB67A91983}"/>
              </a:ext>
            </a:extLst>
          </p:cNvPr>
          <p:cNvSpPr/>
          <p:nvPr/>
        </p:nvSpPr>
        <p:spPr>
          <a:xfrm>
            <a:off x="7323357" y="5264349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6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6" name="Oval 44">
            <a:extLst>
              <a:ext uri="{FF2B5EF4-FFF2-40B4-BE49-F238E27FC236}">
                <a16:creationId xmlns:a16="http://schemas.microsoft.com/office/drawing/2014/main" id="{BF2C0D35-DC2A-83A4-E448-61AB67A91983}"/>
              </a:ext>
            </a:extLst>
          </p:cNvPr>
          <p:cNvSpPr/>
          <p:nvPr/>
        </p:nvSpPr>
        <p:spPr>
          <a:xfrm>
            <a:off x="1330097" y="3585359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6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7" name="Oval 44">
            <a:extLst>
              <a:ext uri="{FF2B5EF4-FFF2-40B4-BE49-F238E27FC236}">
                <a16:creationId xmlns:a16="http://schemas.microsoft.com/office/drawing/2014/main" id="{BF2C0D35-DC2A-83A4-E448-61AB67A91983}"/>
              </a:ext>
            </a:extLst>
          </p:cNvPr>
          <p:cNvSpPr/>
          <p:nvPr/>
        </p:nvSpPr>
        <p:spPr>
          <a:xfrm>
            <a:off x="7333844" y="586012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7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8" name="Oval 44">
            <a:extLst>
              <a:ext uri="{FF2B5EF4-FFF2-40B4-BE49-F238E27FC236}">
                <a16:creationId xmlns:a16="http://schemas.microsoft.com/office/drawing/2014/main" id="{BF2C0D35-DC2A-83A4-E448-61AB67A91983}"/>
              </a:ext>
            </a:extLst>
          </p:cNvPr>
          <p:cNvSpPr/>
          <p:nvPr/>
        </p:nvSpPr>
        <p:spPr>
          <a:xfrm>
            <a:off x="3224808" y="4905164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7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</p:spTree>
    <p:extLst>
      <p:ext uri="{BB962C8B-B14F-4D97-AF65-F5344CB8AC3E}">
        <p14:creationId xmlns:p14="http://schemas.microsoft.com/office/powerpoint/2010/main" val="304514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3E509-3A6C-1B99-E09C-38977BF78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28" y="1889752"/>
            <a:ext cx="6649972" cy="4419568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1FC7E001-23A9-2DBF-D8F2-AFE8B0BB329C}"/>
              </a:ext>
            </a:extLst>
          </p:cNvPr>
          <p:cNvSpPr/>
          <p:nvPr/>
        </p:nvSpPr>
        <p:spPr>
          <a:xfrm>
            <a:off x="380492" y="1844539"/>
            <a:ext cx="6668008" cy="4464781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3F8EA2-0E23-A148-150A-68CF50808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어플리케이션 </a:t>
            </a:r>
            <a:r>
              <a:rPr lang="en-US" altLang="ko-KR" dirty="0"/>
              <a:t>URL</a:t>
            </a:r>
            <a:r>
              <a:rPr lang="ko-KR" altLang="en-US" dirty="0"/>
              <a:t>별 시간 당 실행 횟수 </a:t>
            </a:r>
            <a:r>
              <a:rPr lang="ko-KR" altLang="en-US" dirty="0" smtClean="0"/>
              <a:t>제한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Redis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B5DFCE-95CB-D6AF-3CE8-591027E8A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>
              <a:spcBef>
                <a:spcPct val="10000"/>
              </a:spcBef>
              <a:spcAft>
                <a:spcPct val="30000"/>
              </a:spcAft>
              <a:defRPr/>
            </a:pPr>
            <a:r>
              <a:rPr lang="ko-KR" altLang="en-US" dirty="0">
                <a:solidFill>
                  <a:schemeClr val="tx1"/>
                </a:solidFill>
              </a:rPr>
              <a:t>각 요청 </a:t>
            </a:r>
            <a:r>
              <a:rPr lang="en-US" altLang="ko-KR" dirty="0">
                <a:solidFill>
                  <a:schemeClr val="tx1"/>
                </a:solidFill>
              </a:rPr>
              <a:t>URL </a:t>
            </a:r>
            <a:r>
              <a:rPr lang="ko-KR" altLang="en-US" dirty="0">
                <a:solidFill>
                  <a:schemeClr val="tx1"/>
                </a:solidFill>
              </a:rPr>
              <a:t>별로 지정한 시간 동안 일정한 만큼의 요청만 받아들이게 함으로서 과도한 요청으로 어플리케이션이 마비되는 것을 방지</a:t>
            </a: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11B9777D-8C3A-5777-40FA-85A6CBF1E53A}"/>
              </a:ext>
            </a:extLst>
          </p:cNvPr>
          <p:cNvSpPr/>
          <p:nvPr/>
        </p:nvSpPr>
        <p:spPr>
          <a:xfrm>
            <a:off x="7566385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620" name="TextBox 619">
            <a:extLst>
              <a:ext uri="{FF2B5EF4-FFF2-40B4-BE49-F238E27FC236}">
                <a16:creationId xmlns:a16="http://schemas.microsoft.com/office/drawing/2014/main" id="{B5032E45-FC27-9AAA-52E7-607A4FD44BD9}"/>
              </a:ext>
            </a:extLst>
          </p:cNvPr>
          <p:cNvSpPr txBox="1"/>
          <p:nvPr/>
        </p:nvSpPr>
        <p:spPr>
          <a:xfrm>
            <a:off x="396567" y="1909821"/>
            <a:ext cx="482199" cy="336192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>
            <a:noAutofit/>
          </a:bodyPr>
          <a:lstStyle/>
          <a:p>
            <a:pPr marL="0" indent="0" latinLnBrk="0">
              <a:spcBef>
                <a:spcPct val="30000"/>
              </a:spcBef>
              <a:buFont typeface="Wingdings"/>
              <a:buNone/>
              <a:defRPr/>
            </a:pPr>
            <a:endParaRPr lang="en-US" altLang="ko-KR" sz="1700" b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04E6BF5-943D-D751-9C4A-BB28E446967C}"/>
              </a:ext>
            </a:extLst>
          </p:cNvPr>
          <p:cNvSpPr/>
          <p:nvPr/>
        </p:nvSpPr>
        <p:spPr>
          <a:xfrm>
            <a:off x="7246750" y="1844539"/>
            <a:ext cx="2270954" cy="44647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latinLnBrk="0">
              <a:lnSpc>
                <a:spcPct val="150000"/>
              </a:lnSpc>
              <a:spcBef>
                <a:spcPct val="30000"/>
              </a:spcBef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1" lang="ko-KR" altLang="en-US" sz="1200" b="0" dirty="0" smtClean="0">
                <a:solidFill>
                  <a:schemeClr val="tx1"/>
                </a:solidFill>
                <a:latin typeface="맑은 고딕"/>
                <a:ea typeface="맑은 고딕"/>
              </a:rPr>
              <a:t>    사용자의 요청</a:t>
            </a:r>
            <a:endParaRPr kumimoji="1" lang="en-US" altLang="ko-KR" sz="1200" b="0" dirty="0" smtClean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atinLnBrk="0">
              <a:lnSpc>
                <a:spcPct val="150000"/>
              </a:lnSpc>
              <a:spcBef>
                <a:spcPct val="30000"/>
              </a:spcBef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1" lang="en-US" altLang="ko-KR" sz="1200" b="0" dirty="0" smtClean="0">
                <a:solidFill>
                  <a:schemeClr val="tx1"/>
                </a:solidFill>
                <a:latin typeface="맑은 고딕"/>
                <a:ea typeface="맑은 고딕"/>
              </a:rPr>
              <a:t>    </a:t>
            </a:r>
            <a:r>
              <a:rPr kumimoji="1" lang="en-US" altLang="ko-KR" sz="1200" b="0" dirty="0" err="1" smtClean="0">
                <a:solidFill>
                  <a:schemeClr val="tx1"/>
                </a:solidFill>
                <a:latin typeface="맑은 고딕"/>
                <a:ea typeface="맑은 고딕"/>
              </a:rPr>
              <a:t>HttpSession</a:t>
            </a:r>
            <a:r>
              <a:rPr kumimoji="1" lang="ko-KR" altLang="en-US" sz="1200" b="0" dirty="0" smtClean="0">
                <a:solidFill>
                  <a:schemeClr val="tx1"/>
                </a:solidFill>
                <a:latin typeface="맑은 고딕"/>
                <a:ea typeface="맑은 고딕"/>
              </a:rPr>
              <a:t>에서 해당 어플리케이션 인스턴스의 </a:t>
            </a:r>
            <a:r>
              <a:rPr kumimoji="1" lang="ko-KR" altLang="en-US" sz="1200" b="0" dirty="0" err="1" smtClean="0">
                <a:solidFill>
                  <a:schemeClr val="tx1"/>
                </a:solidFill>
                <a:latin typeface="맑은 고딕"/>
                <a:ea typeface="맑은 고딕"/>
              </a:rPr>
              <a:t>설정값</a:t>
            </a:r>
            <a:r>
              <a:rPr kumimoji="1" lang="ko-KR" altLang="en-US" sz="1200" b="0" dirty="0" smtClean="0">
                <a:solidFill>
                  <a:schemeClr val="tx1"/>
                </a:solidFill>
                <a:latin typeface="맑은 고딕"/>
                <a:ea typeface="맑은 고딕"/>
              </a:rPr>
              <a:t> 확인</a:t>
            </a:r>
            <a:endParaRPr kumimoji="1" lang="en-US" altLang="ko-KR" sz="1200" b="0" dirty="0" smtClean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atinLnBrk="0">
              <a:lnSpc>
                <a:spcPct val="150000"/>
              </a:lnSpc>
              <a:spcBef>
                <a:spcPct val="30000"/>
              </a:spcBef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1" lang="en-US" altLang="ko-KR" sz="1200" b="0" dirty="0" smtClean="0">
                <a:solidFill>
                  <a:schemeClr val="tx1"/>
                </a:solidFill>
                <a:latin typeface="맑은 고딕"/>
                <a:ea typeface="맑은 고딕"/>
              </a:rPr>
              <a:t>    </a:t>
            </a:r>
            <a:r>
              <a:rPr kumimoji="1" lang="ko-KR" altLang="en-US" sz="1200" b="0" dirty="0" smtClean="0">
                <a:solidFill>
                  <a:schemeClr val="tx1"/>
                </a:solidFill>
                <a:latin typeface="맑은 고딕"/>
                <a:ea typeface="맑은 고딕"/>
              </a:rPr>
              <a:t>클라이언트의 </a:t>
            </a:r>
            <a:r>
              <a:rPr kumimoji="1" lang="ko-KR" altLang="en-US" sz="1200" b="0" dirty="0" err="1" smtClean="0">
                <a:solidFill>
                  <a:schemeClr val="tx1"/>
                </a:solidFill>
                <a:latin typeface="맑은 고딕"/>
                <a:ea typeface="맑은 고딕"/>
              </a:rPr>
              <a:t>레디스에서</a:t>
            </a:r>
            <a:r>
              <a:rPr kumimoji="1" lang="ko-KR" altLang="en-US" sz="1200" b="0" dirty="0" smtClean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1" lang="en-US" altLang="ko-KR" sz="1200" b="0" dirty="0" smtClean="0">
                <a:solidFill>
                  <a:schemeClr val="tx1"/>
                </a:solidFill>
                <a:latin typeface="맑은 고딕"/>
                <a:ea typeface="맑은 고딕"/>
              </a:rPr>
              <a:t>URL</a:t>
            </a:r>
            <a:r>
              <a:rPr kumimoji="1" lang="ko-KR" altLang="en-US" sz="1200" b="0" dirty="0" smtClean="0">
                <a:solidFill>
                  <a:schemeClr val="tx1"/>
                </a:solidFill>
                <a:latin typeface="맑은 고딕"/>
                <a:ea typeface="맑은 고딕"/>
              </a:rPr>
              <a:t>별 </a:t>
            </a:r>
            <a:r>
              <a:rPr kumimoji="1" lang="ko-KR" altLang="en-US" sz="1200" b="0" dirty="0" err="1" smtClean="0">
                <a:solidFill>
                  <a:schemeClr val="tx1"/>
                </a:solidFill>
                <a:latin typeface="맑은 고딕"/>
                <a:ea typeface="맑은 고딕"/>
              </a:rPr>
              <a:t>설정값</a:t>
            </a:r>
            <a:r>
              <a:rPr kumimoji="1" lang="ko-KR" altLang="en-US" sz="1200" b="0" dirty="0" smtClean="0">
                <a:solidFill>
                  <a:schemeClr val="tx1"/>
                </a:solidFill>
                <a:latin typeface="맑은 고딕"/>
                <a:ea typeface="맑은 고딕"/>
              </a:rPr>
              <a:t> 확인</a:t>
            </a:r>
            <a:r>
              <a:rPr kumimoji="1" lang="en-US" altLang="ko-KR" sz="1200" b="0" dirty="0" smtClean="0">
                <a:solidFill>
                  <a:schemeClr val="tx1"/>
                </a:solidFill>
                <a:latin typeface="맑은 고딕"/>
                <a:ea typeface="맑은 고딕"/>
              </a:rPr>
              <a:t>  </a:t>
            </a:r>
          </a:p>
          <a:p>
            <a:pPr latinLnBrk="0">
              <a:lnSpc>
                <a:spcPct val="150000"/>
              </a:lnSpc>
              <a:spcBef>
                <a:spcPct val="30000"/>
              </a:spcBef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1" lang="en-US" altLang="ko-KR" sz="1200" b="0" dirty="0" smtClean="0">
                <a:solidFill>
                  <a:schemeClr val="tx1"/>
                </a:solidFill>
                <a:latin typeface="맑은 고딕"/>
                <a:ea typeface="맑은 고딕"/>
              </a:rPr>
              <a:t>    </a:t>
            </a:r>
            <a:r>
              <a:rPr kumimoji="1" lang="ko-KR" altLang="en-US" sz="1200" b="0" dirty="0" smtClean="0">
                <a:solidFill>
                  <a:schemeClr val="tx1"/>
                </a:solidFill>
                <a:latin typeface="맑은 고딕"/>
                <a:ea typeface="맑은 고딕"/>
              </a:rPr>
              <a:t>변경사항 없을 시 </a:t>
            </a:r>
            <a:r>
              <a:rPr kumimoji="1" lang="ko-KR" altLang="en-US" sz="1200" b="0" dirty="0" err="1" smtClean="0">
                <a:solidFill>
                  <a:schemeClr val="tx1"/>
                </a:solidFill>
                <a:latin typeface="맑은 고딕"/>
                <a:ea typeface="맑은 고딕"/>
              </a:rPr>
              <a:t>버킷의</a:t>
            </a:r>
            <a:r>
              <a:rPr kumimoji="1" lang="ko-KR" altLang="en-US" sz="1200" b="0" dirty="0" smtClean="0">
                <a:solidFill>
                  <a:schemeClr val="tx1"/>
                </a:solidFill>
                <a:latin typeface="맑은 고딕"/>
                <a:ea typeface="맑은 고딕"/>
              </a:rPr>
              <a:t> 토큰을 소모</a:t>
            </a:r>
            <a:endParaRPr kumimoji="1" lang="en-US" altLang="ko-KR" sz="1200" b="0" dirty="0" smtClean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atinLnBrk="0">
              <a:lnSpc>
                <a:spcPct val="150000"/>
              </a:lnSpc>
              <a:spcBef>
                <a:spcPct val="30000"/>
              </a:spcBef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1" lang="en-US" altLang="ko-KR" sz="1200" b="0" dirty="0" smtClean="0">
                <a:solidFill>
                  <a:schemeClr val="tx1"/>
                </a:solidFill>
                <a:latin typeface="맑은 고딕"/>
                <a:ea typeface="맑은 고딕"/>
              </a:rPr>
              <a:t>    </a:t>
            </a:r>
            <a:r>
              <a:rPr kumimoji="1" lang="ko-KR" altLang="en-US" sz="1200" b="0" dirty="0" smtClean="0">
                <a:solidFill>
                  <a:schemeClr val="tx1"/>
                </a:solidFill>
                <a:latin typeface="맑은 고딕"/>
                <a:ea typeface="맑은 고딕"/>
              </a:rPr>
              <a:t>모두 소진되어</a:t>
            </a:r>
            <a:r>
              <a:rPr kumimoji="1" lang="en-US" altLang="ko-KR" sz="1200" b="0" dirty="0" smtClean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1" lang="ko-KR" altLang="en-US" sz="1200" b="0" dirty="0" smtClean="0">
                <a:solidFill>
                  <a:schemeClr val="tx1"/>
                </a:solidFill>
                <a:latin typeface="맑은 고딕"/>
                <a:ea typeface="맑은 고딕"/>
              </a:rPr>
              <a:t>소모할 수 없을 경우</a:t>
            </a:r>
            <a:r>
              <a:rPr kumimoji="1" lang="en-US" altLang="ko-KR" sz="1200" b="0" dirty="0" smtClean="0">
                <a:solidFill>
                  <a:schemeClr val="tx1"/>
                </a:solidFill>
                <a:latin typeface="맑은 고딕"/>
                <a:ea typeface="맑은 고딕"/>
              </a:rPr>
              <a:t> Too Many Request</a:t>
            </a:r>
            <a:r>
              <a:rPr kumimoji="1" lang="ko-KR" altLang="en-US" sz="1200" b="0" dirty="0" smtClean="0">
                <a:solidFill>
                  <a:schemeClr val="tx1"/>
                </a:solidFill>
                <a:latin typeface="맑은 고딕"/>
                <a:ea typeface="맑은 고딕"/>
              </a:rPr>
              <a:t>를 더해 응답 반환</a:t>
            </a:r>
            <a:endParaRPr kumimoji="1" lang="en-US" altLang="ko-KR" sz="1200" b="0" dirty="0" smtClean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atinLnBrk="0">
              <a:lnSpc>
                <a:spcPct val="150000"/>
              </a:lnSpc>
              <a:spcBef>
                <a:spcPct val="30000"/>
              </a:spcBef>
              <a:defRPr/>
            </a:pPr>
            <a:r>
              <a:rPr kumimoji="1" lang="en-US" altLang="ko-KR" sz="1200" b="0" dirty="0" smtClean="0">
                <a:solidFill>
                  <a:schemeClr val="tx1"/>
                </a:solidFill>
                <a:latin typeface="맑은 고딕"/>
                <a:ea typeface="맑은 고딕"/>
              </a:rPr>
              <a:t>     </a:t>
            </a:r>
            <a:r>
              <a:rPr kumimoji="1" lang="ko-KR" altLang="en-US" sz="1200" b="0" dirty="0" smtClean="0">
                <a:solidFill>
                  <a:schemeClr val="tx1"/>
                </a:solidFill>
                <a:latin typeface="맑은 고딕"/>
                <a:ea typeface="맑은 고딕"/>
              </a:rPr>
              <a:t>변경사항 있을 시 변경된 설정으로 </a:t>
            </a:r>
            <a:r>
              <a:rPr kumimoji="1" lang="ko-KR" altLang="en-US" sz="1200" b="0" dirty="0" err="1" smtClean="0">
                <a:solidFill>
                  <a:schemeClr val="tx1"/>
                </a:solidFill>
                <a:latin typeface="맑은 고딕"/>
                <a:ea typeface="맑은 고딕"/>
              </a:rPr>
              <a:t>버킷을</a:t>
            </a:r>
            <a:r>
              <a:rPr kumimoji="1" lang="ko-KR" altLang="en-US" sz="1200" b="0" dirty="0" smtClean="0">
                <a:solidFill>
                  <a:schemeClr val="tx1"/>
                </a:solidFill>
                <a:latin typeface="맑은 고딕"/>
                <a:ea typeface="맑은 고딕"/>
              </a:rPr>
              <a:t> 변경</a:t>
            </a:r>
            <a:endParaRPr kumimoji="1" lang="en-US" altLang="ko-KR" sz="1200" b="0" dirty="0" smtClean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atinLnBrk="0">
              <a:lnSpc>
                <a:spcPct val="150000"/>
              </a:lnSpc>
              <a:spcBef>
                <a:spcPct val="30000"/>
              </a:spcBef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1" lang="en-US" altLang="ko-KR" sz="1200" b="0" dirty="0" smtClean="0">
                <a:solidFill>
                  <a:schemeClr val="tx1"/>
                </a:solidFill>
                <a:latin typeface="맑은 고딕"/>
                <a:ea typeface="맑은 고딕"/>
              </a:rPr>
              <a:t>    </a:t>
            </a:r>
            <a:r>
              <a:rPr kumimoji="1" lang="ko-KR" altLang="en-US" sz="1200" b="0" dirty="0" smtClean="0">
                <a:solidFill>
                  <a:schemeClr val="tx1"/>
                </a:solidFill>
                <a:latin typeface="맑은 고딕"/>
                <a:ea typeface="맑은 고딕"/>
              </a:rPr>
              <a:t>다음 필터로 연결</a:t>
            </a:r>
            <a:endParaRPr kumimoji="1" lang="ko-KR" altLang="en-US" sz="1200" b="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1" name="Oval 44">
            <a:extLst>
              <a:ext uri="{FF2B5EF4-FFF2-40B4-BE49-F238E27FC236}">
                <a16:creationId xmlns:a16="http://schemas.microsoft.com/office/drawing/2014/main" id="{4BA640DB-8921-4BA3-C6F6-5AB9EB643D0E}"/>
              </a:ext>
            </a:extLst>
          </p:cNvPr>
          <p:cNvSpPr/>
          <p:nvPr/>
        </p:nvSpPr>
        <p:spPr>
          <a:xfrm>
            <a:off x="7323358" y="195283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2" name="Oval 44">
            <a:extLst>
              <a:ext uri="{FF2B5EF4-FFF2-40B4-BE49-F238E27FC236}">
                <a16:creationId xmlns:a16="http://schemas.microsoft.com/office/drawing/2014/main" id="{8F1AD5F7-4650-424B-F6B7-FEA7CFC417D5}"/>
              </a:ext>
            </a:extLst>
          </p:cNvPr>
          <p:cNvSpPr/>
          <p:nvPr/>
        </p:nvSpPr>
        <p:spPr>
          <a:xfrm>
            <a:off x="7323358" y="2311730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</p:txBody>
      </p:sp>
      <p:sp>
        <p:nvSpPr>
          <p:cNvPr id="23" name="Oval 44">
            <a:extLst>
              <a:ext uri="{FF2B5EF4-FFF2-40B4-BE49-F238E27FC236}">
                <a16:creationId xmlns:a16="http://schemas.microsoft.com/office/drawing/2014/main" id="{8512A557-C020-3CD0-46E4-2BE1EF90B8F0}"/>
              </a:ext>
            </a:extLst>
          </p:cNvPr>
          <p:cNvSpPr/>
          <p:nvPr/>
        </p:nvSpPr>
        <p:spPr>
          <a:xfrm>
            <a:off x="7333845" y="3176305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</p:txBody>
      </p:sp>
      <p:sp>
        <p:nvSpPr>
          <p:cNvPr id="24" name="Oval 44">
            <a:extLst>
              <a:ext uri="{FF2B5EF4-FFF2-40B4-BE49-F238E27FC236}">
                <a16:creationId xmlns:a16="http://schemas.microsoft.com/office/drawing/2014/main" id="{BF2C0D35-DC2A-83A4-E448-61AB67A91983}"/>
              </a:ext>
            </a:extLst>
          </p:cNvPr>
          <p:cNvSpPr/>
          <p:nvPr/>
        </p:nvSpPr>
        <p:spPr>
          <a:xfrm>
            <a:off x="7323358" y="3804074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</a:p>
        </p:txBody>
      </p:sp>
      <p:sp>
        <p:nvSpPr>
          <p:cNvPr id="25" name="Oval 44">
            <a:extLst>
              <a:ext uri="{FF2B5EF4-FFF2-40B4-BE49-F238E27FC236}">
                <a16:creationId xmlns:a16="http://schemas.microsoft.com/office/drawing/2014/main" id="{BF2C0D35-DC2A-83A4-E448-61AB67A91983}"/>
              </a:ext>
            </a:extLst>
          </p:cNvPr>
          <p:cNvSpPr/>
          <p:nvPr/>
        </p:nvSpPr>
        <p:spPr>
          <a:xfrm>
            <a:off x="7323357" y="4399774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5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6" name="Oval 44">
            <a:extLst>
              <a:ext uri="{FF2B5EF4-FFF2-40B4-BE49-F238E27FC236}">
                <a16:creationId xmlns:a16="http://schemas.microsoft.com/office/drawing/2014/main" id="{BF2C0D35-DC2A-83A4-E448-61AB67A91983}"/>
              </a:ext>
            </a:extLst>
          </p:cNvPr>
          <p:cNvSpPr/>
          <p:nvPr/>
        </p:nvSpPr>
        <p:spPr>
          <a:xfrm>
            <a:off x="7323357" y="5264349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6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7" name="Oval 44">
            <a:extLst>
              <a:ext uri="{FF2B5EF4-FFF2-40B4-BE49-F238E27FC236}">
                <a16:creationId xmlns:a16="http://schemas.microsoft.com/office/drawing/2014/main" id="{BF2C0D35-DC2A-83A4-E448-61AB67A91983}"/>
              </a:ext>
            </a:extLst>
          </p:cNvPr>
          <p:cNvSpPr/>
          <p:nvPr/>
        </p:nvSpPr>
        <p:spPr>
          <a:xfrm>
            <a:off x="7333844" y="586012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7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8" name="Oval 44">
            <a:extLst>
              <a:ext uri="{FF2B5EF4-FFF2-40B4-BE49-F238E27FC236}">
                <a16:creationId xmlns:a16="http://schemas.microsoft.com/office/drawing/2014/main" id="{41029D4C-060F-2545-FE58-06B956AA14D6}"/>
              </a:ext>
            </a:extLst>
          </p:cNvPr>
          <p:cNvSpPr/>
          <p:nvPr/>
        </p:nvSpPr>
        <p:spPr>
          <a:xfrm>
            <a:off x="452500" y="2428310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9" name="Oval 44">
            <a:extLst>
              <a:ext uri="{FF2B5EF4-FFF2-40B4-BE49-F238E27FC236}">
                <a16:creationId xmlns:a16="http://schemas.microsoft.com/office/drawing/2014/main" id="{32D3FBE2-D555-7B86-00B5-61B023CEFFDF}"/>
              </a:ext>
            </a:extLst>
          </p:cNvPr>
          <p:cNvSpPr/>
          <p:nvPr/>
        </p:nvSpPr>
        <p:spPr>
          <a:xfrm>
            <a:off x="1208584" y="2596410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</p:txBody>
      </p:sp>
      <p:sp>
        <p:nvSpPr>
          <p:cNvPr id="30" name="Oval 44">
            <a:extLst>
              <a:ext uri="{FF2B5EF4-FFF2-40B4-BE49-F238E27FC236}">
                <a16:creationId xmlns:a16="http://schemas.microsoft.com/office/drawing/2014/main" id="{B7D7E500-2746-88B7-6578-AE32D6C9F94D}"/>
              </a:ext>
            </a:extLst>
          </p:cNvPr>
          <p:cNvSpPr/>
          <p:nvPr/>
        </p:nvSpPr>
        <p:spPr>
          <a:xfrm>
            <a:off x="1676636" y="2883341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</p:txBody>
      </p:sp>
      <p:sp>
        <p:nvSpPr>
          <p:cNvPr id="31" name="Oval 44">
            <a:extLst>
              <a:ext uri="{FF2B5EF4-FFF2-40B4-BE49-F238E27FC236}">
                <a16:creationId xmlns:a16="http://schemas.microsoft.com/office/drawing/2014/main" id="{4446D7D1-93B6-A6B2-F6B3-F311C68D0F01}"/>
              </a:ext>
            </a:extLst>
          </p:cNvPr>
          <p:cNvSpPr/>
          <p:nvPr/>
        </p:nvSpPr>
        <p:spPr>
          <a:xfrm>
            <a:off x="452499" y="5357537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</a:p>
        </p:txBody>
      </p:sp>
      <p:sp>
        <p:nvSpPr>
          <p:cNvPr id="32" name="Oval 44">
            <a:extLst>
              <a:ext uri="{FF2B5EF4-FFF2-40B4-BE49-F238E27FC236}">
                <a16:creationId xmlns:a16="http://schemas.microsoft.com/office/drawing/2014/main" id="{BF2C0D35-DC2A-83A4-E448-61AB67A91983}"/>
              </a:ext>
            </a:extLst>
          </p:cNvPr>
          <p:cNvSpPr/>
          <p:nvPr/>
        </p:nvSpPr>
        <p:spPr>
          <a:xfrm>
            <a:off x="1433609" y="4295384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5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34" name="Oval 44">
            <a:extLst>
              <a:ext uri="{FF2B5EF4-FFF2-40B4-BE49-F238E27FC236}">
                <a16:creationId xmlns:a16="http://schemas.microsoft.com/office/drawing/2014/main" id="{BF2C0D35-DC2A-83A4-E448-61AB67A91983}"/>
              </a:ext>
            </a:extLst>
          </p:cNvPr>
          <p:cNvSpPr/>
          <p:nvPr/>
        </p:nvSpPr>
        <p:spPr>
          <a:xfrm>
            <a:off x="1330097" y="3585359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6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35" name="Oval 44">
            <a:extLst>
              <a:ext uri="{FF2B5EF4-FFF2-40B4-BE49-F238E27FC236}">
                <a16:creationId xmlns:a16="http://schemas.microsoft.com/office/drawing/2014/main" id="{BF2C0D35-DC2A-83A4-E448-61AB67A91983}"/>
              </a:ext>
            </a:extLst>
          </p:cNvPr>
          <p:cNvSpPr/>
          <p:nvPr/>
        </p:nvSpPr>
        <p:spPr>
          <a:xfrm>
            <a:off x="3224808" y="4905164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7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</p:spTree>
    <p:extLst>
      <p:ext uri="{BB962C8B-B14F-4D97-AF65-F5344CB8AC3E}">
        <p14:creationId xmlns:p14="http://schemas.microsoft.com/office/powerpoint/2010/main" val="105231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CCFA95-9DB2-7EFC-7F23-CC542D9C9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04" y="1871906"/>
            <a:ext cx="6609184" cy="4545426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9E88ED20-4FD8-C886-BE71-09FCFC13935A}"/>
              </a:ext>
            </a:extLst>
          </p:cNvPr>
          <p:cNvSpPr/>
          <p:nvPr/>
        </p:nvSpPr>
        <p:spPr>
          <a:xfrm>
            <a:off x="380492" y="1844539"/>
            <a:ext cx="6668008" cy="4464781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81D9B29-9BEC-C789-52A8-C826F549A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어플리케이션 사용자별 시간 당 실행 횟수 </a:t>
            </a:r>
            <a:r>
              <a:rPr lang="ko-KR" altLang="en-US" dirty="0" smtClean="0"/>
              <a:t>제한</a:t>
            </a:r>
            <a:r>
              <a:rPr lang="en-US" altLang="ko-KR" dirty="0"/>
              <a:t>(</a:t>
            </a:r>
            <a:r>
              <a:rPr lang="en-US" altLang="ko-KR" dirty="0" err="1"/>
              <a:t>Redis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1EB9C7-27EB-B8A3-B607-667924293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>
              <a:spcBef>
                <a:spcPct val="10000"/>
              </a:spcBef>
              <a:spcAft>
                <a:spcPct val="30000"/>
              </a:spcAft>
              <a:defRPr/>
            </a:pPr>
            <a:r>
              <a:rPr lang="ko-KR" altLang="en-US" dirty="0">
                <a:solidFill>
                  <a:schemeClr val="tx1"/>
                </a:solidFill>
              </a:rPr>
              <a:t>로그인한 사용자별로 별도의 실행 횟수를 두어 요청 제한</a:t>
            </a: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543DB848-F417-0FEE-55B2-896F7C81B287}"/>
              </a:ext>
            </a:extLst>
          </p:cNvPr>
          <p:cNvSpPr/>
          <p:nvPr/>
        </p:nvSpPr>
        <p:spPr>
          <a:xfrm>
            <a:off x="7566385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620" name="TextBox 619">
            <a:extLst>
              <a:ext uri="{FF2B5EF4-FFF2-40B4-BE49-F238E27FC236}">
                <a16:creationId xmlns:a16="http://schemas.microsoft.com/office/drawing/2014/main" id="{FD6A1AD1-0F83-9DC7-22C8-A6EFC02CDCF4}"/>
              </a:ext>
            </a:extLst>
          </p:cNvPr>
          <p:cNvSpPr txBox="1"/>
          <p:nvPr/>
        </p:nvSpPr>
        <p:spPr>
          <a:xfrm>
            <a:off x="396567" y="1909821"/>
            <a:ext cx="482199" cy="336192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>
            <a:noAutofit/>
          </a:bodyPr>
          <a:lstStyle/>
          <a:p>
            <a:pPr marL="0" indent="0" latinLnBrk="0">
              <a:spcBef>
                <a:spcPct val="30000"/>
              </a:spcBef>
              <a:buFont typeface="Wingdings"/>
              <a:buNone/>
              <a:defRPr/>
            </a:pPr>
            <a:endParaRPr lang="en-US" altLang="ko-KR" sz="1700" b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6" name="Oval 44">
            <a:extLst>
              <a:ext uri="{FF2B5EF4-FFF2-40B4-BE49-F238E27FC236}">
                <a16:creationId xmlns:a16="http://schemas.microsoft.com/office/drawing/2014/main" id="{527A138F-9CB2-329F-B0AB-86FB677AA0F3}"/>
              </a:ext>
            </a:extLst>
          </p:cNvPr>
          <p:cNvSpPr/>
          <p:nvPr/>
        </p:nvSpPr>
        <p:spPr>
          <a:xfrm>
            <a:off x="2612740" y="238512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0" name="Oval 44">
            <a:extLst>
              <a:ext uri="{FF2B5EF4-FFF2-40B4-BE49-F238E27FC236}">
                <a16:creationId xmlns:a16="http://schemas.microsoft.com/office/drawing/2014/main" id="{807988E7-D50C-B551-FD03-25AA052C1AC0}"/>
              </a:ext>
            </a:extLst>
          </p:cNvPr>
          <p:cNvSpPr/>
          <p:nvPr/>
        </p:nvSpPr>
        <p:spPr>
          <a:xfrm>
            <a:off x="1386596" y="2217245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1" name="Oval 44">
            <a:extLst>
              <a:ext uri="{FF2B5EF4-FFF2-40B4-BE49-F238E27FC236}">
                <a16:creationId xmlns:a16="http://schemas.microsoft.com/office/drawing/2014/main" id="{576BE7EE-E7F3-6B4F-2BF9-BF8EB3C5D3B2}"/>
              </a:ext>
            </a:extLst>
          </p:cNvPr>
          <p:cNvSpPr/>
          <p:nvPr/>
        </p:nvSpPr>
        <p:spPr>
          <a:xfrm>
            <a:off x="1582125" y="2513709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</p:txBody>
      </p:sp>
      <p:sp>
        <p:nvSpPr>
          <p:cNvPr id="12" name="Oval 44">
            <a:extLst>
              <a:ext uri="{FF2B5EF4-FFF2-40B4-BE49-F238E27FC236}">
                <a16:creationId xmlns:a16="http://schemas.microsoft.com/office/drawing/2014/main" id="{D1EF8CF4-1C4A-7692-3C19-7B30BB895BDD}"/>
              </a:ext>
            </a:extLst>
          </p:cNvPr>
          <p:cNvSpPr/>
          <p:nvPr/>
        </p:nvSpPr>
        <p:spPr>
          <a:xfrm>
            <a:off x="1460612" y="285889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</a:p>
        </p:txBody>
      </p:sp>
      <p:sp>
        <p:nvSpPr>
          <p:cNvPr id="14" name="Oval 44">
            <a:extLst>
              <a:ext uri="{FF2B5EF4-FFF2-40B4-BE49-F238E27FC236}">
                <a16:creationId xmlns:a16="http://schemas.microsoft.com/office/drawing/2014/main" id="{48B3220A-E944-7B4D-3360-350BDD5340E7}"/>
              </a:ext>
            </a:extLst>
          </p:cNvPr>
          <p:cNvSpPr/>
          <p:nvPr/>
        </p:nvSpPr>
        <p:spPr>
          <a:xfrm>
            <a:off x="2491226" y="3556989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5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04E6BF5-943D-D751-9C4A-BB28E446967C}"/>
              </a:ext>
            </a:extLst>
          </p:cNvPr>
          <p:cNvSpPr/>
          <p:nvPr/>
        </p:nvSpPr>
        <p:spPr>
          <a:xfrm>
            <a:off x="7246750" y="1844539"/>
            <a:ext cx="2270954" cy="44647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latinLnBrk="0">
              <a:lnSpc>
                <a:spcPct val="150000"/>
              </a:lnSpc>
              <a:spcBef>
                <a:spcPct val="30000"/>
              </a:spcBef>
              <a:defRPr/>
            </a:pP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1" lang="ko-KR" altLang="en-US" sz="1000" b="0" dirty="0" smtClean="0">
                <a:solidFill>
                  <a:schemeClr val="tx1"/>
                </a:solidFill>
                <a:latin typeface="맑은 고딕"/>
                <a:ea typeface="맑은 고딕"/>
              </a:rPr>
              <a:t>     사용자의 요청</a:t>
            </a:r>
            <a:endParaRPr kumimoji="1" lang="en-US" altLang="ko-KR" sz="1000" b="0" dirty="0" smtClean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atinLnBrk="0">
              <a:lnSpc>
                <a:spcPct val="150000"/>
              </a:lnSpc>
              <a:spcBef>
                <a:spcPct val="30000"/>
              </a:spcBef>
              <a:defRPr/>
            </a:pPr>
            <a:r>
              <a:rPr kumimoji="1" lang="en-US" altLang="ko-KR" sz="1000" b="0" dirty="0" smtClean="0">
                <a:solidFill>
                  <a:schemeClr val="tx1"/>
                </a:solidFill>
                <a:latin typeface="맑은 고딕"/>
                <a:ea typeface="맑은 고딕"/>
              </a:rPr>
              <a:t>      </a:t>
            </a:r>
            <a:r>
              <a:rPr kumimoji="1" lang="ko-KR" altLang="en-US" sz="1000" b="0" dirty="0" smtClean="0">
                <a:solidFill>
                  <a:schemeClr val="tx1"/>
                </a:solidFill>
                <a:latin typeface="맑은 고딕"/>
                <a:ea typeface="맑은 고딕"/>
              </a:rPr>
              <a:t>쿠키를 확인 후 쿠키가 없거나 토큰이 없는 지 확인</a:t>
            </a:r>
            <a:endParaRPr kumimoji="1" lang="en-US" altLang="ko-KR" sz="1000" b="0" dirty="0" smtClean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atinLnBrk="0">
              <a:lnSpc>
                <a:spcPct val="150000"/>
              </a:lnSpc>
              <a:spcBef>
                <a:spcPct val="30000"/>
              </a:spcBef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1" lang="en-US" altLang="ko-KR" sz="1000" b="0" dirty="0" smtClean="0">
                <a:solidFill>
                  <a:schemeClr val="tx1"/>
                </a:solidFill>
                <a:latin typeface="맑은 고딕"/>
                <a:ea typeface="맑은 고딕"/>
              </a:rPr>
              <a:t>     </a:t>
            </a:r>
            <a:r>
              <a:rPr kumimoji="1" lang="ko-KR" altLang="en-US" sz="1000" b="0" dirty="0" smtClean="0">
                <a:solidFill>
                  <a:schemeClr val="tx1"/>
                </a:solidFill>
                <a:latin typeface="맑은 고딕"/>
                <a:ea typeface="맑은 고딕"/>
              </a:rPr>
              <a:t>토큰이 없는 경우 생성 후 부여</a:t>
            </a:r>
            <a:endParaRPr kumimoji="1" lang="en-US" altLang="ko-KR" sz="10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atinLnBrk="0">
              <a:lnSpc>
                <a:spcPct val="150000"/>
              </a:lnSpc>
              <a:spcBef>
                <a:spcPct val="30000"/>
              </a:spcBef>
              <a:defRPr/>
            </a:pPr>
            <a:r>
              <a:rPr kumimoji="1" lang="en-US" altLang="ko-KR" sz="1000" b="0" dirty="0" smtClean="0">
                <a:solidFill>
                  <a:schemeClr val="tx1"/>
                </a:solidFill>
                <a:latin typeface="맑은 고딕"/>
                <a:ea typeface="맑은 고딕"/>
              </a:rPr>
              <a:t>      </a:t>
            </a:r>
            <a:r>
              <a:rPr kumimoji="1" lang="ko-KR" altLang="en-US" sz="1000" b="0" dirty="0" smtClean="0">
                <a:solidFill>
                  <a:schemeClr val="tx1"/>
                </a:solidFill>
                <a:latin typeface="맑은 고딕"/>
                <a:ea typeface="맑은 고딕"/>
              </a:rPr>
              <a:t>토큰이 유요한 지 확인 후 에러 발생 시 인증 실패 응답 반환</a:t>
            </a:r>
            <a:endParaRPr kumimoji="1" lang="en-US" altLang="ko-KR" sz="1000" b="0" dirty="0" smtClean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atinLnBrk="0">
              <a:lnSpc>
                <a:spcPct val="150000"/>
              </a:lnSpc>
              <a:spcBef>
                <a:spcPct val="30000"/>
              </a:spcBef>
              <a:defRPr/>
            </a:pPr>
            <a:r>
              <a:rPr kumimoji="1" lang="en-US" altLang="ko-KR" sz="1000" b="0" dirty="0" smtClean="0">
                <a:solidFill>
                  <a:schemeClr val="tx1"/>
                </a:solidFill>
                <a:latin typeface="맑은 고딕"/>
                <a:ea typeface="맑은 고딕"/>
              </a:rPr>
              <a:t>      </a:t>
            </a:r>
            <a:r>
              <a:rPr kumimoji="1" lang="ko-KR" altLang="en-US" sz="1000" b="0" dirty="0" smtClean="0">
                <a:solidFill>
                  <a:schemeClr val="tx1"/>
                </a:solidFill>
                <a:latin typeface="맑은 고딕"/>
                <a:ea typeface="맑은 고딕"/>
              </a:rPr>
              <a:t>토큰이 유요한 경우 토큰을 포함하는 키를 이용해 </a:t>
            </a:r>
            <a:r>
              <a:rPr kumimoji="1" lang="en-US" altLang="ko-KR" sz="1000" b="0" dirty="0" err="1" smtClean="0">
                <a:solidFill>
                  <a:schemeClr val="tx1"/>
                </a:solidFill>
                <a:latin typeface="맑은 고딕"/>
                <a:ea typeface="맑은 고딕"/>
              </a:rPr>
              <a:t>HttpSession</a:t>
            </a:r>
            <a:r>
              <a:rPr kumimoji="1" lang="ko-KR" altLang="en-US" sz="1000" b="0" dirty="0" smtClean="0">
                <a:solidFill>
                  <a:schemeClr val="tx1"/>
                </a:solidFill>
                <a:latin typeface="맑은 고딕"/>
                <a:ea typeface="맑은 고딕"/>
              </a:rPr>
              <a:t>에서 해당 유저의 </a:t>
            </a:r>
            <a:r>
              <a:rPr kumimoji="1" lang="ko-KR" altLang="en-US" sz="1000" b="0" dirty="0" err="1" smtClean="0">
                <a:solidFill>
                  <a:schemeClr val="tx1"/>
                </a:solidFill>
                <a:latin typeface="맑은 고딕"/>
                <a:ea typeface="맑은 고딕"/>
              </a:rPr>
              <a:t>설정값</a:t>
            </a:r>
            <a:r>
              <a:rPr kumimoji="1" lang="ko-KR" altLang="en-US" sz="1000" b="0" dirty="0" smtClean="0">
                <a:solidFill>
                  <a:schemeClr val="tx1"/>
                </a:solidFill>
                <a:latin typeface="맑은 고딕"/>
                <a:ea typeface="맑은 고딕"/>
              </a:rPr>
              <a:t> 확인</a:t>
            </a:r>
            <a:endParaRPr kumimoji="1" lang="en-US" altLang="ko-KR" sz="1000" b="0" dirty="0" smtClean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atinLnBrk="0">
              <a:lnSpc>
                <a:spcPct val="150000"/>
              </a:lnSpc>
              <a:spcBef>
                <a:spcPct val="30000"/>
              </a:spcBef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1" lang="en-US" altLang="ko-KR" sz="1000" b="0" dirty="0" smtClean="0">
                <a:solidFill>
                  <a:schemeClr val="tx1"/>
                </a:solidFill>
                <a:latin typeface="맑은 고딕"/>
                <a:ea typeface="맑은 고딕"/>
              </a:rPr>
              <a:t>     </a:t>
            </a:r>
            <a:r>
              <a:rPr kumimoji="1" lang="ko-KR" altLang="en-US" sz="1000" b="0" dirty="0" smtClean="0">
                <a:solidFill>
                  <a:schemeClr val="tx1"/>
                </a:solidFill>
                <a:latin typeface="맑은 고딕"/>
                <a:ea typeface="맑은 고딕"/>
              </a:rPr>
              <a:t>클라이언트의 </a:t>
            </a:r>
            <a:r>
              <a:rPr kumimoji="1" lang="ko-KR" altLang="en-US" sz="1000" b="0" dirty="0" err="1" smtClean="0">
                <a:solidFill>
                  <a:schemeClr val="tx1"/>
                </a:solidFill>
                <a:latin typeface="맑은 고딕"/>
                <a:ea typeface="맑은 고딕"/>
              </a:rPr>
              <a:t>레디스에서</a:t>
            </a:r>
            <a:r>
              <a:rPr kumimoji="1" lang="ko-KR" altLang="en-US" sz="1000" b="0" dirty="0" smtClean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1" lang="en-US" altLang="ko-KR" sz="1000" b="0" dirty="0" smtClean="0">
                <a:solidFill>
                  <a:schemeClr val="tx1"/>
                </a:solidFill>
                <a:latin typeface="맑은 고딕"/>
                <a:ea typeface="맑은 고딕"/>
              </a:rPr>
              <a:t>URL</a:t>
            </a:r>
            <a:r>
              <a:rPr kumimoji="1" lang="ko-KR" altLang="en-US" sz="1000" b="0" dirty="0" smtClean="0">
                <a:solidFill>
                  <a:schemeClr val="tx1"/>
                </a:solidFill>
                <a:latin typeface="맑은 고딕"/>
                <a:ea typeface="맑은 고딕"/>
              </a:rPr>
              <a:t>별 </a:t>
            </a:r>
            <a:r>
              <a:rPr kumimoji="1" lang="ko-KR" altLang="en-US" sz="1000" b="0" dirty="0" err="1" smtClean="0">
                <a:solidFill>
                  <a:schemeClr val="tx1"/>
                </a:solidFill>
                <a:latin typeface="맑은 고딕"/>
                <a:ea typeface="맑은 고딕"/>
              </a:rPr>
              <a:t>설정값</a:t>
            </a:r>
            <a:r>
              <a:rPr kumimoji="1" lang="ko-KR" altLang="en-US" sz="1000" b="0" dirty="0" smtClean="0">
                <a:solidFill>
                  <a:schemeClr val="tx1"/>
                </a:solidFill>
                <a:latin typeface="맑은 고딕"/>
                <a:ea typeface="맑은 고딕"/>
              </a:rPr>
              <a:t> 확인</a:t>
            </a:r>
            <a:r>
              <a:rPr kumimoji="1" lang="en-US" altLang="ko-KR" sz="1000" b="0" dirty="0" smtClean="0">
                <a:solidFill>
                  <a:schemeClr val="tx1"/>
                </a:solidFill>
                <a:latin typeface="맑은 고딕"/>
                <a:ea typeface="맑은 고딕"/>
              </a:rPr>
              <a:t>  </a:t>
            </a:r>
          </a:p>
          <a:p>
            <a:pPr latinLnBrk="0">
              <a:lnSpc>
                <a:spcPct val="150000"/>
              </a:lnSpc>
              <a:spcBef>
                <a:spcPct val="30000"/>
              </a:spcBef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1" lang="en-US" altLang="ko-KR" sz="1000" b="0" dirty="0" smtClean="0">
                <a:solidFill>
                  <a:schemeClr val="tx1"/>
                </a:solidFill>
                <a:latin typeface="맑은 고딕"/>
                <a:ea typeface="맑은 고딕"/>
              </a:rPr>
              <a:t>     </a:t>
            </a:r>
            <a:r>
              <a:rPr kumimoji="1" lang="ko-KR" altLang="en-US" sz="1000" b="0" dirty="0" smtClean="0">
                <a:solidFill>
                  <a:schemeClr val="tx1"/>
                </a:solidFill>
                <a:latin typeface="맑은 고딕"/>
                <a:ea typeface="맑은 고딕"/>
              </a:rPr>
              <a:t>변경사항 없을 시 </a:t>
            </a:r>
            <a:r>
              <a:rPr kumimoji="1" lang="ko-KR" altLang="en-US" sz="1000" b="0" dirty="0" err="1" smtClean="0">
                <a:solidFill>
                  <a:schemeClr val="tx1"/>
                </a:solidFill>
                <a:latin typeface="맑은 고딕"/>
                <a:ea typeface="맑은 고딕"/>
              </a:rPr>
              <a:t>버킷의</a:t>
            </a:r>
            <a:r>
              <a:rPr kumimoji="1" lang="ko-KR" altLang="en-US" sz="1000" b="0" dirty="0" smtClean="0">
                <a:solidFill>
                  <a:schemeClr val="tx1"/>
                </a:solidFill>
                <a:latin typeface="맑은 고딕"/>
                <a:ea typeface="맑은 고딕"/>
              </a:rPr>
              <a:t> 토큰을 소모</a:t>
            </a:r>
            <a:endParaRPr kumimoji="1" lang="en-US" altLang="ko-KR" sz="1000" b="0" dirty="0" smtClean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atinLnBrk="0">
              <a:lnSpc>
                <a:spcPct val="150000"/>
              </a:lnSpc>
              <a:spcBef>
                <a:spcPct val="30000"/>
              </a:spcBef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1" lang="en-US" altLang="ko-KR" sz="1000" b="0" dirty="0" smtClean="0">
                <a:solidFill>
                  <a:schemeClr val="tx1"/>
                </a:solidFill>
                <a:latin typeface="맑은 고딕"/>
                <a:ea typeface="맑은 고딕"/>
              </a:rPr>
              <a:t>     </a:t>
            </a:r>
            <a:r>
              <a:rPr kumimoji="1" lang="ko-KR" altLang="en-US" sz="1000" b="0" dirty="0" smtClean="0">
                <a:solidFill>
                  <a:schemeClr val="tx1"/>
                </a:solidFill>
                <a:latin typeface="맑은 고딕"/>
                <a:ea typeface="맑은 고딕"/>
              </a:rPr>
              <a:t>모두 소진 시 응답 반환</a:t>
            </a:r>
            <a:endParaRPr kumimoji="1" lang="en-US" altLang="ko-KR" sz="1000" b="0" dirty="0" smtClean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atinLnBrk="0">
              <a:lnSpc>
                <a:spcPct val="150000"/>
              </a:lnSpc>
              <a:spcBef>
                <a:spcPct val="30000"/>
              </a:spcBef>
              <a:defRPr/>
            </a:pPr>
            <a:r>
              <a:rPr kumimoji="1" lang="ko-KR" altLang="en-US" sz="1000" b="0" dirty="0" smtClean="0">
                <a:solidFill>
                  <a:schemeClr val="tx1"/>
                </a:solidFill>
                <a:latin typeface="맑은 고딕"/>
                <a:ea typeface="맑은 고딕"/>
              </a:rPr>
              <a:t>      토큰 소진 후 다음 필터로 연결</a:t>
            </a:r>
            <a:endParaRPr kumimoji="1" lang="ko-KR" altLang="en-US" sz="1000" b="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0" name="Oval 44">
            <a:extLst>
              <a:ext uri="{FF2B5EF4-FFF2-40B4-BE49-F238E27FC236}">
                <a16:creationId xmlns:a16="http://schemas.microsoft.com/office/drawing/2014/main" id="{4BA640DB-8921-4BA3-C6F6-5AB9EB643D0E}"/>
              </a:ext>
            </a:extLst>
          </p:cNvPr>
          <p:cNvSpPr/>
          <p:nvPr/>
        </p:nvSpPr>
        <p:spPr>
          <a:xfrm>
            <a:off x="7323358" y="195283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1" name="Oval 44">
            <a:extLst>
              <a:ext uri="{FF2B5EF4-FFF2-40B4-BE49-F238E27FC236}">
                <a16:creationId xmlns:a16="http://schemas.microsoft.com/office/drawing/2014/main" id="{8F1AD5F7-4650-424B-F6B7-FEA7CFC417D5}"/>
              </a:ext>
            </a:extLst>
          </p:cNvPr>
          <p:cNvSpPr/>
          <p:nvPr/>
        </p:nvSpPr>
        <p:spPr>
          <a:xfrm>
            <a:off x="7323358" y="225653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</p:txBody>
      </p:sp>
      <p:sp>
        <p:nvSpPr>
          <p:cNvPr id="22" name="Oval 44">
            <a:extLst>
              <a:ext uri="{FF2B5EF4-FFF2-40B4-BE49-F238E27FC236}">
                <a16:creationId xmlns:a16="http://schemas.microsoft.com/office/drawing/2014/main" id="{8512A557-C020-3CD0-46E4-2BE1EF90B8F0}"/>
              </a:ext>
            </a:extLst>
          </p:cNvPr>
          <p:cNvSpPr/>
          <p:nvPr/>
        </p:nvSpPr>
        <p:spPr>
          <a:xfrm>
            <a:off x="7323356" y="2694699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</p:txBody>
      </p:sp>
      <p:sp>
        <p:nvSpPr>
          <p:cNvPr id="23" name="Oval 44">
            <a:extLst>
              <a:ext uri="{FF2B5EF4-FFF2-40B4-BE49-F238E27FC236}">
                <a16:creationId xmlns:a16="http://schemas.microsoft.com/office/drawing/2014/main" id="{BF2C0D35-DC2A-83A4-E448-61AB67A91983}"/>
              </a:ext>
            </a:extLst>
          </p:cNvPr>
          <p:cNvSpPr/>
          <p:nvPr/>
        </p:nvSpPr>
        <p:spPr>
          <a:xfrm>
            <a:off x="7333844" y="3001889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</a:p>
        </p:txBody>
      </p:sp>
      <p:sp>
        <p:nvSpPr>
          <p:cNvPr id="24" name="Oval 44">
            <a:extLst>
              <a:ext uri="{FF2B5EF4-FFF2-40B4-BE49-F238E27FC236}">
                <a16:creationId xmlns:a16="http://schemas.microsoft.com/office/drawing/2014/main" id="{BF2C0D35-DC2A-83A4-E448-61AB67A91983}"/>
              </a:ext>
            </a:extLst>
          </p:cNvPr>
          <p:cNvSpPr/>
          <p:nvPr/>
        </p:nvSpPr>
        <p:spPr>
          <a:xfrm>
            <a:off x="7318657" y="3486579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5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5" name="Oval 44">
            <a:extLst>
              <a:ext uri="{FF2B5EF4-FFF2-40B4-BE49-F238E27FC236}">
                <a16:creationId xmlns:a16="http://schemas.microsoft.com/office/drawing/2014/main" id="{BF2C0D35-DC2A-83A4-E448-61AB67A91983}"/>
              </a:ext>
            </a:extLst>
          </p:cNvPr>
          <p:cNvSpPr/>
          <p:nvPr/>
        </p:nvSpPr>
        <p:spPr>
          <a:xfrm>
            <a:off x="7318656" y="449850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6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6" name="Oval 44">
            <a:extLst>
              <a:ext uri="{FF2B5EF4-FFF2-40B4-BE49-F238E27FC236}">
                <a16:creationId xmlns:a16="http://schemas.microsoft.com/office/drawing/2014/main" id="{BF2C0D35-DC2A-83A4-E448-61AB67A91983}"/>
              </a:ext>
            </a:extLst>
          </p:cNvPr>
          <p:cNvSpPr/>
          <p:nvPr/>
        </p:nvSpPr>
        <p:spPr>
          <a:xfrm>
            <a:off x="7333844" y="498319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7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8" name="Oval 44">
            <a:extLst>
              <a:ext uri="{FF2B5EF4-FFF2-40B4-BE49-F238E27FC236}">
                <a16:creationId xmlns:a16="http://schemas.microsoft.com/office/drawing/2014/main" id="{BF2C0D35-DC2A-83A4-E448-61AB67A91983}"/>
              </a:ext>
            </a:extLst>
          </p:cNvPr>
          <p:cNvSpPr/>
          <p:nvPr/>
        </p:nvSpPr>
        <p:spPr>
          <a:xfrm>
            <a:off x="7319986" y="5461639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8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9" name="Oval 44">
            <a:extLst>
              <a:ext uri="{FF2B5EF4-FFF2-40B4-BE49-F238E27FC236}">
                <a16:creationId xmlns:a16="http://schemas.microsoft.com/office/drawing/2014/main" id="{BF2C0D35-DC2A-83A4-E448-61AB67A91983}"/>
              </a:ext>
            </a:extLst>
          </p:cNvPr>
          <p:cNvSpPr/>
          <p:nvPr/>
        </p:nvSpPr>
        <p:spPr>
          <a:xfrm>
            <a:off x="2936776" y="2977728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6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30" name="Oval 44">
            <a:extLst>
              <a:ext uri="{FF2B5EF4-FFF2-40B4-BE49-F238E27FC236}">
                <a16:creationId xmlns:a16="http://schemas.microsoft.com/office/drawing/2014/main" id="{BF2C0D35-DC2A-83A4-E448-61AB67A91983}"/>
              </a:ext>
            </a:extLst>
          </p:cNvPr>
          <p:cNvSpPr/>
          <p:nvPr/>
        </p:nvSpPr>
        <p:spPr>
          <a:xfrm>
            <a:off x="3166111" y="401603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7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31" name="Oval 44">
            <a:extLst>
              <a:ext uri="{FF2B5EF4-FFF2-40B4-BE49-F238E27FC236}">
                <a16:creationId xmlns:a16="http://schemas.microsoft.com/office/drawing/2014/main" id="{BF2C0D35-DC2A-83A4-E448-61AB67A91983}"/>
              </a:ext>
            </a:extLst>
          </p:cNvPr>
          <p:cNvSpPr/>
          <p:nvPr/>
        </p:nvSpPr>
        <p:spPr>
          <a:xfrm>
            <a:off x="653505" y="4601427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8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35" name="Oval 44">
            <a:extLst>
              <a:ext uri="{FF2B5EF4-FFF2-40B4-BE49-F238E27FC236}">
                <a16:creationId xmlns:a16="http://schemas.microsoft.com/office/drawing/2014/main" id="{BF2C0D35-DC2A-83A4-E448-61AB67A91983}"/>
              </a:ext>
            </a:extLst>
          </p:cNvPr>
          <p:cNvSpPr/>
          <p:nvPr/>
        </p:nvSpPr>
        <p:spPr>
          <a:xfrm>
            <a:off x="7319986" y="577507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9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36" name="Oval 44">
            <a:extLst>
              <a:ext uri="{FF2B5EF4-FFF2-40B4-BE49-F238E27FC236}">
                <a16:creationId xmlns:a16="http://schemas.microsoft.com/office/drawing/2014/main" id="{BF2C0D35-DC2A-83A4-E448-61AB67A91983}"/>
              </a:ext>
            </a:extLst>
          </p:cNvPr>
          <p:cNvSpPr/>
          <p:nvPr/>
        </p:nvSpPr>
        <p:spPr>
          <a:xfrm>
            <a:off x="4124908" y="4755679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9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</p:spTree>
    <p:extLst>
      <p:ext uri="{BB962C8B-B14F-4D97-AF65-F5344CB8AC3E}">
        <p14:creationId xmlns:p14="http://schemas.microsoft.com/office/powerpoint/2010/main" val="348739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66008" y="2005150"/>
            <a:ext cx="5735164" cy="558800"/>
          </a:xfrm>
          <a:prstGeom prst="rect">
            <a:avLst/>
          </a:prstGeom>
          <a:solidFill>
            <a:schemeClr val="lt1"/>
          </a:solidFill>
          <a:ln w="12700" cap="flat" cmpd="sng" algn="ctr">
            <a:noFill/>
            <a:prstDash val="solid"/>
            <a:round/>
            <a:headEnd w="sm" len="sm"/>
            <a:tailEnd w="med" len="med"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latinLnBrk="0">
              <a:spcBef>
                <a:spcPct val="20000"/>
              </a:spcBef>
              <a:buClr>
                <a:srgbClr val="44546A"/>
              </a:buClr>
              <a:buFont typeface="Wingdings"/>
              <a:buNone/>
              <a:defRPr/>
            </a:pPr>
            <a:endParaRPr lang="ko-KR" altLang="en-US" sz="14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" name="Rectangle 20"/>
          <p:cNvSpPr>
            <a:spLocks noChangeArrowheads="1"/>
          </p:cNvSpPr>
          <p:nvPr/>
        </p:nvSpPr>
        <p:spPr>
          <a:xfrm>
            <a:off x="856722" y="1868944"/>
            <a:ext cx="6040494" cy="2583849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 anchorCtr="0">
            <a:spAutoFit/>
          </a:bodyPr>
          <a:lstStyle/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>
                <a:solidFill>
                  <a:srgbClr val="A6A6A6"/>
                </a:solidFill>
                <a:latin typeface="맑은 고딕"/>
                <a:ea typeface="맑은 고딕"/>
              </a:rPr>
              <a:t>개요</a:t>
            </a:r>
          </a:p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>
                <a:solidFill>
                  <a:prstClr val="white">
                    <a:lumMod val="65000"/>
                  </a:prstClr>
                </a:solidFill>
                <a:latin typeface="맑은 고딕"/>
                <a:ea typeface="맑은 고딕"/>
              </a:rPr>
              <a:t>유량제어 클라이언트</a:t>
            </a:r>
            <a:endParaRPr lang="ko-KR" altLang="en-US" sz="2000" dirty="0">
              <a:solidFill>
                <a:srgbClr val="D9D9D9"/>
              </a:solidFill>
              <a:latin typeface="맑은 고딕"/>
              <a:ea typeface="맑은 고딕"/>
            </a:endParaRPr>
          </a:p>
          <a:p>
            <a:pPr marL="0" indent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None/>
              <a:defRPr/>
            </a:pPr>
            <a:endParaRPr lang="ko-KR" altLang="en-US" sz="2000" dirty="0">
              <a:solidFill>
                <a:prstClr val="white">
                  <a:lumMod val="65000"/>
                </a:prstClr>
              </a:solidFill>
              <a:latin typeface="맑은 고딕"/>
              <a:ea typeface="맑은 고딕"/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defRPr/>
            </a:pPr>
            <a:endParaRPr lang="en-US" altLang="ko-KR" dirty="0">
              <a:solidFill>
                <a:prstClr val="white">
                  <a:lumMod val="6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4340" y="784820"/>
            <a:ext cx="47282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>
                <a:solidFill>
                  <a:prstClr val="black"/>
                </a:solidFill>
                <a:latin typeface="맑은 고딕"/>
                <a:ea typeface="맑은 고딕"/>
                <a:cs typeface="Times New Roman"/>
              </a:rPr>
              <a:t>Contents</a:t>
            </a:r>
          </a:p>
        </p:txBody>
      </p:sp>
      <p:sp>
        <p:nvSpPr>
          <p:cNvPr id="6" name="직사각형 4"/>
          <p:cNvSpPr/>
          <p:nvPr/>
        </p:nvSpPr>
        <p:spPr>
          <a:xfrm>
            <a:off x="856722" y="3429000"/>
            <a:ext cx="5735164" cy="55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w="sm" len="sm"/>
            <a:tailEnd w="med" len="med"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2000" dirty="0">
                <a:solidFill>
                  <a:schemeClr val="tx1"/>
                </a:solidFill>
                <a:latin typeface="맑은 고딕"/>
                <a:ea typeface="맑은 고딕"/>
              </a:rPr>
              <a:t>Ⅲ. </a:t>
            </a:r>
            <a:r>
              <a:rPr kumimoji="1" lang="ko-KR" altLang="en-US" sz="2000" dirty="0">
                <a:solidFill>
                  <a:schemeClr val="tx1"/>
                </a:solidFill>
                <a:latin typeface="맑은 고딕"/>
                <a:ea typeface="맑은 고딕"/>
              </a:rPr>
              <a:t>유량제어 통합 관리 페이지</a:t>
            </a:r>
            <a:endParaRPr lang="ko-KR" altLang="en-US" sz="2000" dirty="0">
              <a:solidFill>
                <a:prstClr val="white">
                  <a:lumMod val="65000"/>
                </a:prstClr>
              </a:solidFill>
              <a:latin typeface="맑은 고딕"/>
              <a:ea typeface="맑은 고딕"/>
            </a:endParaRPr>
          </a:p>
          <a:p>
            <a:pPr latinLnBrk="0">
              <a:spcBef>
                <a:spcPts val="0"/>
              </a:spcBef>
              <a:buClr>
                <a:schemeClr val="bg2"/>
              </a:buClr>
              <a:defRPr/>
            </a:pPr>
            <a:endParaRPr kumimoji="1" lang="ko-KR" altLang="en-US" sz="20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유량제어 통합관리 페이지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>
                <a:solidFill>
                  <a:schemeClr val="tx1"/>
                </a:solidFill>
              </a:rPr>
              <a:t>통합관리 페이지를 통해 관리자는 등록되어 있는 대상 어플리케이션의 설정을 확인하고 손쉽게 수정할 수 있음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AFCC72C-014F-75D0-8B02-CC309C3F3CA9}"/>
              </a:ext>
            </a:extLst>
          </p:cNvPr>
          <p:cNvGrpSpPr/>
          <p:nvPr/>
        </p:nvGrpSpPr>
        <p:grpSpPr>
          <a:xfrm>
            <a:off x="641389" y="2348881"/>
            <a:ext cx="8270992" cy="2021842"/>
            <a:chOff x="864703" y="1967960"/>
            <a:chExt cx="8270992" cy="2021842"/>
          </a:xfrm>
        </p:grpSpPr>
        <p:sp>
          <p:nvSpPr>
            <p:cNvPr id="33" name="직사각형 32"/>
            <p:cNvSpPr/>
            <p:nvPr/>
          </p:nvSpPr>
          <p:spPr>
            <a:xfrm>
              <a:off x="968621" y="2673443"/>
              <a:ext cx="4682376" cy="630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>
                  <a:lumMod val="50000"/>
                  <a:lumOff val="50000"/>
                </a:schemeClr>
              </a:solidFill>
              <a:miter/>
            </a:ln>
            <a:effectLst/>
          </p:spPr>
          <p:txBody>
            <a:bodyPr lIns="108000" anchor="ctr"/>
            <a:lstStyle/>
            <a:p>
              <a:pPr marL="0" indent="0" latinLnBrk="0">
                <a:spcBef>
                  <a:spcPts val="0"/>
                </a:spcBef>
                <a:spcAft>
                  <a:spcPts val="200"/>
                </a:spcAft>
                <a:buClr>
                  <a:schemeClr val="accent5">
                    <a:lumMod val="50000"/>
                  </a:schemeClr>
                </a:buClr>
                <a:buFont typeface="Wingdings"/>
                <a:buNone/>
                <a:defRPr/>
              </a:pPr>
              <a:r>
                <a:rPr kumimoji="1" lang="ko-KR" altLang="en-US" sz="11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설정을 바꾸거나 추가할 때마다 일일이 어플리케이션을 다시 빌드해야 함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864703" y="1967960"/>
              <a:ext cx="489021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u="sng" dirty="0">
                  <a:solidFill>
                    <a:schemeClr val="tx1"/>
                  </a:solidFill>
                  <a:latin typeface="맑은 고딕"/>
                  <a:ea typeface="맑은 고딕"/>
                </a:rPr>
                <a:t>유량제어 관리의 애로사항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394048" y="2005486"/>
              <a:ext cx="252712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u="sng" dirty="0">
                  <a:solidFill>
                    <a:schemeClr val="tx1"/>
                  </a:solidFill>
                  <a:latin typeface="맑은 고딕"/>
                  <a:ea typeface="맑은 고딕"/>
                </a:rPr>
                <a:t>관리 페이지 제공 기능</a:t>
              </a:r>
            </a:p>
          </p:txBody>
        </p:sp>
        <p:sp>
          <p:nvSpPr>
            <p:cNvPr id="83" name="직사각형 17"/>
            <p:cNvSpPr/>
            <p:nvPr/>
          </p:nvSpPr>
          <p:spPr>
            <a:xfrm>
              <a:off x="6394048" y="2651756"/>
              <a:ext cx="2737259" cy="6393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chemeClr val="tx1">
                  <a:lumMod val="50000"/>
                  <a:lumOff val="50000"/>
                </a:schemeClr>
              </a:solidFill>
              <a:miter/>
            </a:ln>
            <a:effectLst/>
          </p:spPr>
          <p:txBody>
            <a:bodyPr rot="0" vert="horz" wrap="square" lIns="36000" tIns="36000" rIns="36000" bIns="36000" anchor="ctr" anchorCtr="0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0"/>
                </a:spcBef>
                <a:buClr>
                  <a:schemeClr val="bg2"/>
                </a:buClr>
                <a:defRPr/>
              </a:pPr>
              <a:r>
                <a:rPr kumimoji="1" lang="en-US" altLang="ko-KR" sz="11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Redis</a:t>
              </a:r>
              <a:r>
                <a:rPr kumimoji="1" lang="ko-KR" altLang="en-US" sz="11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를 사용한 변경 전파를 통해 빌드 없이 실시간으로 설정 변경</a:t>
              </a:r>
            </a:p>
          </p:txBody>
        </p:sp>
        <p:sp>
          <p:nvSpPr>
            <p:cNvPr id="85" name="직사각형 17"/>
            <p:cNvSpPr/>
            <p:nvPr/>
          </p:nvSpPr>
          <p:spPr>
            <a:xfrm>
              <a:off x="6394048" y="3347490"/>
              <a:ext cx="2741647" cy="63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chemeClr val="tx1">
                  <a:lumMod val="50000"/>
                  <a:lumOff val="50000"/>
                </a:schemeClr>
              </a:solidFill>
              <a:miter/>
            </a:ln>
            <a:effectLst/>
          </p:spPr>
          <p:txBody>
            <a:bodyPr rot="0" vert="horz" wrap="square" lIns="36000" tIns="36000" rIns="36000" bIns="36000" anchor="ctr" anchorCtr="0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0"/>
                </a:spcBef>
                <a:buClr>
                  <a:schemeClr val="bg2"/>
                </a:buClr>
                <a:defRPr/>
              </a:pPr>
              <a:r>
                <a:rPr kumimoji="1" lang="ko-KR" altLang="en-US" sz="11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현재 시스템에 적용되고 있는 유량 제어 </a:t>
              </a:r>
              <a:r>
                <a:rPr kumimoji="1" lang="ko-KR" altLang="en-US" sz="1100" b="0" dirty="0" smtClean="0">
                  <a:solidFill>
                    <a:schemeClr val="tx1"/>
                  </a:solidFill>
                  <a:latin typeface="맑은 고딕"/>
                  <a:ea typeface="맑은 고딕"/>
                </a:rPr>
                <a:t>방식 변경</a:t>
              </a:r>
              <a:r>
                <a:rPr kumimoji="1" lang="en-US" altLang="ko-KR" sz="1100" b="0" dirty="0" smtClean="0">
                  <a:solidFill>
                    <a:schemeClr val="tx1"/>
                  </a:solidFill>
                  <a:latin typeface="맑은 고딕"/>
                  <a:ea typeface="맑은 고딕"/>
                </a:rPr>
                <a:t>/</a:t>
              </a:r>
              <a:r>
                <a:rPr kumimoji="1" lang="ko-KR" altLang="en-US" sz="1100" b="0" dirty="0" smtClean="0">
                  <a:solidFill>
                    <a:schemeClr val="tx1"/>
                  </a:solidFill>
                  <a:latin typeface="맑은 고딕"/>
                  <a:ea typeface="맑은 고딕"/>
                </a:rPr>
                <a:t>설정 </a:t>
              </a:r>
              <a:r>
                <a:rPr kumimoji="1" lang="ko-KR" altLang="en-US" sz="11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검색</a:t>
              </a:r>
              <a:r>
                <a:rPr kumimoji="1" lang="en-US" altLang="ko-KR" sz="11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/</a:t>
              </a:r>
              <a:r>
                <a:rPr kumimoji="1" lang="ko-KR" altLang="en-US" sz="11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상세 조회</a:t>
              </a:r>
            </a:p>
          </p:txBody>
        </p:sp>
        <p:sp>
          <p:nvSpPr>
            <p:cNvPr id="93" name="직사각형 32"/>
            <p:cNvSpPr/>
            <p:nvPr/>
          </p:nvSpPr>
          <p:spPr>
            <a:xfrm>
              <a:off x="968621" y="3359802"/>
              <a:ext cx="4682376" cy="6300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>
                  <a:lumMod val="50000"/>
                  <a:lumOff val="50000"/>
                </a:schemeClr>
              </a:solidFill>
              <a:miter/>
            </a:ln>
            <a:effectLst/>
          </p:spPr>
          <p:txBody>
            <a:bodyPr lIns="108000" anchor="ctr"/>
            <a:lstStyle/>
            <a:p>
              <a:pPr marL="0" indent="0" latinLnBrk="0">
                <a:spcBef>
                  <a:spcPts val="0"/>
                </a:spcBef>
                <a:spcAft>
                  <a:spcPts val="200"/>
                </a:spcAft>
                <a:buClr>
                  <a:schemeClr val="accent5">
                    <a:lumMod val="50000"/>
                  </a:schemeClr>
                </a:buClr>
                <a:buFont typeface="Wingdings"/>
                <a:buNone/>
                <a:defRPr/>
              </a:pPr>
              <a:r>
                <a:rPr kumimoji="1" lang="ko-KR" altLang="en-US" sz="11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각 어플리케이션에 어떤 설정이 적용되고 있는지 알기가 쉽지 않음</a:t>
              </a:r>
            </a:p>
          </p:txBody>
        </p:sp>
        <p:sp>
          <p:nvSpPr>
            <p:cNvPr id="99" name="AutoShape 124"/>
            <p:cNvSpPr>
              <a:spLocks noChangeArrowheads="1"/>
            </p:cNvSpPr>
            <p:nvPr/>
          </p:nvSpPr>
          <p:spPr>
            <a:xfrm>
              <a:off x="5853100" y="2673443"/>
              <a:ext cx="334527" cy="1304047"/>
            </a:xfrm>
            <a:prstGeom prst="homePlate">
              <a:avLst>
                <a:gd name="adj" fmla="val 100000"/>
              </a:avLst>
            </a:prstGeom>
            <a:solidFill>
              <a:srgbClr val="C0C0C0"/>
            </a:solidFill>
            <a:ln>
              <a:noFill/>
            </a:ln>
          </p:spPr>
          <p:txBody>
            <a:bodyPr lIns="54000" rIns="54000" anchor="ctr"/>
            <a:lstStyle/>
            <a:p>
              <a:pPr lvl="0">
                <a:defRPr/>
              </a:pPr>
              <a:endParaRPr lang="en-US" altLang="ko-KR" sz="1200">
                <a:solidFill>
                  <a:schemeClr val="tx1"/>
                </a:solidFill>
                <a:latin typeface="맑은 고딕"/>
                <a:ea typeface="맑은 고딕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59E53-6B90-0356-F273-5FD9D4AEA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B8FCF-0F9A-F1A0-2E20-632396969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어플리케이션 검색</a:t>
            </a:r>
            <a:r>
              <a:rPr lang="en-US" altLang="ko-KR" dirty="0"/>
              <a:t>/</a:t>
            </a:r>
            <a:r>
              <a:rPr lang="ko-KR" altLang="en-US" dirty="0"/>
              <a:t>조회 페이지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5EFE46-F2A9-B5A7-0FB7-03FD07CD1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R" altLang="en-US" dirty="0"/>
              <a:t>유량제어 관리의 대상이 되는 어플리케이션을 검색</a:t>
            </a:r>
            <a:r>
              <a:rPr kumimoji="1" lang="en-US" altLang="ko-KR" dirty="0"/>
              <a:t>/</a:t>
            </a:r>
            <a:r>
              <a:rPr kumimoji="1" lang="ko-KR" altLang="en-US" dirty="0"/>
              <a:t>등록할 수 있는 페이지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AB675C8-8068-FC37-72ED-A0119ED9970E}"/>
              </a:ext>
            </a:extLst>
          </p:cNvPr>
          <p:cNvSpPr/>
          <p:nvPr/>
        </p:nvSpPr>
        <p:spPr>
          <a:xfrm>
            <a:off x="7566385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30D8FBE-DFB7-3CB5-BA5A-A61A19988273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177800" indent="-177800" latinLnBrk="0">
              <a:lnSpc>
                <a:spcPct val="150000"/>
              </a:lnSpc>
              <a:spcBef>
                <a:spcPct val="30000"/>
              </a:spcBef>
              <a:buFont typeface="Wingdings"/>
              <a:buChar char="§"/>
              <a:defRPr/>
            </a:pPr>
            <a:endParaRPr lang="ko-KR" altLang="en-US" sz="1200" b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177800" indent="-177800" latinLnBrk="0">
              <a:lnSpc>
                <a:spcPct val="150000"/>
              </a:lnSpc>
              <a:spcBef>
                <a:spcPct val="30000"/>
              </a:spcBef>
              <a:buFont typeface="Wingdings"/>
              <a:buChar char="§"/>
              <a:defRPr/>
            </a:pPr>
            <a:endParaRPr lang="en-US" altLang="ko-KR" sz="1200" b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B95D154-9F43-F502-66EB-A9E5D8201711}"/>
              </a:ext>
            </a:extLst>
          </p:cNvPr>
          <p:cNvSpPr/>
          <p:nvPr/>
        </p:nvSpPr>
        <p:spPr>
          <a:xfrm>
            <a:off x="380492" y="1844539"/>
            <a:ext cx="6668008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60" name="직사각형 36">
            <a:extLst>
              <a:ext uri="{FF2B5EF4-FFF2-40B4-BE49-F238E27FC236}">
                <a16:creationId xmlns:a16="http://schemas.microsoft.com/office/drawing/2014/main" id="{460970AC-9038-7350-5FD8-0504B99C4D77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등록되어 있는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 어플리케이션 목록 표시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  <a:cs typeface="+mn-cs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새로운 어플리케이션 등록 버튼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어플리케이션을 검색할 수 있음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어플리케이션 이름을 클릭하여 상세 정보 페이지로 넘어갈 수 있음 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61" name="Oval 44">
            <a:extLst>
              <a:ext uri="{FF2B5EF4-FFF2-40B4-BE49-F238E27FC236}">
                <a16:creationId xmlns:a16="http://schemas.microsoft.com/office/drawing/2014/main" id="{692E6A38-3D4B-EB92-3063-C36EAC313EC4}"/>
              </a:ext>
            </a:extLst>
          </p:cNvPr>
          <p:cNvSpPr/>
          <p:nvPr/>
        </p:nvSpPr>
        <p:spPr>
          <a:xfrm>
            <a:off x="7330432" y="1988840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62" name="Oval 44">
            <a:extLst>
              <a:ext uri="{FF2B5EF4-FFF2-40B4-BE49-F238E27FC236}">
                <a16:creationId xmlns:a16="http://schemas.microsoft.com/office/drawing/2014/main" id="{74BAC85F-C5BD-D3D5-137C-3F922A42D514}"/>
              </a:ext>
            </a:extLst>
          </p:cNvPr>
          <p:cNvSpPr/>
          <p:nvPr/>
        </p:nvSpPr>
        <p:spPr>
          <a:xfrm>
            <a:off x="7333968" y="2572617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63" name="Oval 44">
            <a:extLst>
              <a:ext uri="{FF2B5EF4-FFF2-40B4-BE49-F238E27FC236}">
                <a16:creationId xmlns:a16="http://schemas.microsoft.com/office/drawing/2014/main" id="{9648ECD3-CBAE-E9ED-E11B-D5018D8ABA4D}"/>
              </a:ext>
            </a:extLst>
          </p:cNvPr>
          <p:cNvSpPr/>
          <p:nvPr/>
        </p:nvSpPr>
        <p:spPr>
          <a:xfrm>
            <a:off x="7329264" y="3190468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</p:txBody>
      </p:sp>
      <p:sp>
        <p:nvSpPr>
          <p:cNvPr id="182" name="Oval 44">
            <a:extLst>
              <a:ext uri="{FF2B5EF4-FFF2-40B4-BE49-F238E27FC236}">
                <a16:creationId xmlns:a16="http://schemas.microsoft.com/office/drawing/2014/main" id="{0CE7C7F0-D506-7F23-A774-412A25D6D23D}"/>
              </a:ext>
            </a:extLst>
          </p:cNvPr>
          <p:cNvSpPr/>
          <p:nvPr/>
        </p:nvSpPr>
        <p:spPr>
          <a:xfrm>
            <a:off x="7339036" y="3774247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</a:p>
        </p:txBody>
      </p:sp>
      <p:pic>
        <p:nvPicPr>
          <p:cNvPr id="5" name="그림 4" descr="텍스트, 스크린샷, 번호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3AD34DA-D9CB-3F40-C332-0C30678EE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21" y="2395951"/>
            <a:ext cx="6541550" cy="321940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6351955-8662-0A1E-6473-B2CD62C3CC81}"/>
              </a:ext>
            </a:extLst>
          </p:cNvPr>
          <p:cNvSpPr/>
          <p:nvPr/>
        </p:nvSpPr>
        <p:spPr>
          <a:xfrm>
            <a:off x="763132" y="3101909"/>
            <a:ext cx="5112568" cy="1466925"/>
          </a:xfrm>
          <a:prstGeom prst="rect">
            <a:avLst/>
          </a:prstGeom>
          <a:noFill/>
          <a:ln w="31750">
            <a:solidFill>
              <a:srgbClr val="C0504D"/>
            </a:solidFill>
            <a:prstDash val="sysDash"/>
            <a:round/>
          </a:ln>
        </p:spPr>
        <p:txBody>
          <a:bodyPr lIns="35999" tIns="35999" rIns="35999" bIns="35999" rtlCol="0" anchor="ctr" anchorCtr="0"/>
          <a:lstStyle/>
          <a:p>
            <a:pPr algn="ctr">
              <a:spcBef>
                <a:spcPts val="300"/>
              </a:spcBef>
            </a:pPr>
            <a:endParaRPr lang="ko-KR" altLang="en-US" sz="1000" b="0" spc="-1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7" name="Oval 44">
            <a:extLst>
              <a:ext uri="{FF2B5EF4-FFF2-40B4-BE49-F238E27FC236}">
                <a16:creationId xmlns:a16="http://schemas.microsoft.com/office/drawing/2014/main" id="{40EC76CA-8C16-6E38-E4A4-F2C9164E73EA}"/>
              </a:ext>
            </a:extLst>
          </p:cNvPr>
          <p:cNvSpPr/>
          <p:nvPr/>
        </p:nvSpPr>
        <p:spPr>
          <a:xfrm>
            <a:off x="520105" y="3112919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8" name="Oval 44">
            <a:extLst>
              <a:ext uri="{FF2B5EF4-FFF2-40B4-BE49-F238E27FC236}">
                <a16:creationId xmlns:a16="http://schemas.microsoft.com/office/drawing/2014/main" id="{85DEB9CD-3CF3-772A-E896-9551395007E4}"/>
              </a:ext>
            </a:extLst>
          </p:cNvPr>
          <p:cNvSpPr/>
          <p:nvPr/>
        </p:nvSpPr>
        <p:spPr>
          <a:xfrm>
            <a:off x="1352600" y="2638869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6D61E95-5DB0-2418-E8A9-E846EC986315}"/>
              </a:ext>
            </a:extLst>
          </p:cNvPr>
          <p:cNvSpPr/>
          <p:nvPr/>
        </p:nvSpPr>
        <p:spPr>
          <a:xfrm>
            <a:off x="3620851" y="2708920"/>
            <a:ext cx="3232955" cy="333763"/>
          </a:xfrm>
          <a:prstGeom prst="rect">
            <a:avLst/>
          </a:prstGeom>
          <a:noFill/>
          <a:ln w="31750">
            <a:solidFill>
              <a:srgbClr val="C0504D"/>
            </a:solidFill>
            <a:prstDash val="sysDash"/>
            <a:round/>
          </a:ln>
        </p:spPr>
        <p:txBody>
          <a:bodyPr lIns="35999" tIns="35999" rIns="35999" bIns="35999" rtlCol="0" anchor="ctr" anchorCtr="0"/>
          <a:lstStyle/>
          <a:p>
            <a:pPr algn="ctr">
              <a:spcBef>
                <a:spcPts val="300"/>
              </a:spcBef>
            </a:pPr>
            <a:endParaRPr lang="ko-KR" altLang="en-US" sz="1000" b="0" spc="-1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0" name="Oval 44">
            <a:extLst>
              <a:ext uri="{FF2B5EF4-FFF2-40B4-BE49-F238E27FC236}">
                <a16:creationId xmlns:a16="http://schemas.microsoft.com/office/drawing/2014/main" id="{14BFDCBA-77B6-D9E2-B6D0-F02BBFDA2EB8}"/>
              </a:ext>
            </a:extLst>
          </p:cNvPr>
          <p:cNvSpPr/>
          <p:nvPr/>
        </p:nvSpPr>
        <p:spPr>
          <a:xfrm>
            <a:off x="3357261" y="2722365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9D45029-60D7-8ABF-E11C-5C8C01075045}"/>
              </a:ext>
            </a:extLst>
          </p:cNvPr>
          <p:cNvSpPr/>
          <p:nvPr/>
        </p:nvSpPr>
        <p:spPr>
          <a:xfrm>
            <a:off x="1131935" y="3374300"/>
            <a:ext cx="904741" cy="1134820"/>
          </a:xfrm>
          <a:prstGeom prst="rect">
            <a:avLst/>
          </a:prstGeom>
          <a:noFill/>
          <a:ln w="31750">
            <a:solidFill>
              <a:srgbClr val="C0504D"/>
            </a:solidFill>
            <a:prstDash val="sysDash"/>
            <a:round/>
          </a:ln>
        </p:spPr>
        <p:txBody>
          <a:bodyPr lIns="35999" tIns="35999" rIns="35999" bIns="35999" rtlCol="0" anchor="ctr" anchorCtr="0"/>
          <a:lstStyle/>
          <a:p>
            <a:pPr algn="ctr">
              <a:spcBef>
                <a:spcPts val="300"/>
              </a:spcBef>
            </a:pPr>
            <a:endParaRPr lang="ko-KR" altLang="en-US" sz="1000" b="0" spc="-1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9033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120B3-6DD7-F337-2A52-CD9D11813E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A11BB-B5CB-D280-04A2-BA6249625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신규 어플리케이션 등록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38E3822-D2E0-3C3D-B8DE-5B078A5FF725}"/>
              </a:ext>
            </a:extLst>
          </p:cNvPr>
          <p:cNvSpPr/>
          <p:nvPr/>
        </p:nvSpPr>
        <p:spPr>
          <a:xfrm>
            <a:off x="7566385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239480D-54C7-DE88-4A60-8974334DBCF6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177800" indent="-177800" latinLnBrk="0">
              <a:lnSpc>
                <a:spcPct val="150000"/>
              </a:lnSpc>
              <a:spcBef>
                <a:spcPct val="30000"/>
              </a:spcBef>
              <a:buFont typeface="Wingdings"/>
              <a:buChar char="§"/>
              <a:defRPr/>
            </a:pPr>
            <a:endParaRPr lang="ko-KR" altLang="en-US" sz="1200" b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177800" indent="-177800" latinLnBrk="0">
              <a:lnSpc>
                <a:spcPct val="150000"/>
              </a:lnSpc>
              <a:spcBef>
                <a:spcPct val="30000"/>
              </a:spcBef>
              <a:buFont typeface="Wingdings"/>
              <a:buChar char="§"/>
              <a:defRPr/>
            </a:pPr>
            <a:endParaRPr lang="en-US" altLang="ko-KR" sz="1200" b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E65134D-50BB-845C-307B-BD3932B4ECD2}"/>
              </a:ext>
            </a:extLst>
          </p:cNvPr>
          <p:cNvSpPr/>
          <p:nvPr/>
        </p:nvSpPr>
        <p:spPr>
          <a:xfrm>
            <a:off x="380492" y="1844539"/>
            <a:ext cx="6668008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60" name="직사각형 36">
            <a:extLst>
              <a:ext uri="{FF2B5EF4-FFF2-40B4-BE49-F238E27FC236}">
                <a16:creationId xmlns:a16="http://schemas.microsoft.com/office/drawing/2014/main" id="{41B36A6C-B9EF-CD4F-C63F-F3F78D05B67E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     등록할 어플리케이션의 이름 입력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  <a:cs typeface="+mn-cs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저장을 누르면 등록이 완료됨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61" name="Oval 44">
            <a:extLst>
              <a:ext uri="{FF2B5EF4-FFF2-40B4-BE49-F238E27FC236}">
                <a16:creationId xmlns:a16="http://schemas.microsoft.com/office/drawing/2014/main" id="{2EA2139F-C23F-F3B1-4D6C-8E983CB6E139}"/>
              </a:ext>
            </a:extLst>
          </p:cNvPr>
          <p:cNvSpPr/>
          <p:nvPr/>
        </p:nvSpPr>
        <p:spPr>
          <a:xfrm>
            <a:off x="7330432" y="1988840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62" name="Oval 44">
            <a:extLst>
              <a:ext uri="{FF2B5EF4-FFF2-40B4-BE49-F238E27FC236}">
                <a16:creationId xmlns:a16="http://schemas.microsoft.com/office/drawing/2014/main" id="{4B69227E-BE5E-F8B4-8DC7-37435CDA583A}"/>
              </a:ext>
            </a:extLst>
          </p:cNvPr>
          <p:cNvSpPr/>
          <p:nvPr/>
        </p:nvSpPr>
        <p:spPr>
          <a:xfrm>
            <a:off x="7330432" y="2564904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pic>
        <p:nvPicPr>
          <p:cNvPr id="4" name="그림 3" descr="텍스트, 스크린샷, 소프트웨어, 컴퓨터 아이콘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2162EC7-8A3E-E841-61E2-E57519F08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310" y="2470351"/>
            <a:ext cx="5500371" cy="317620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361303E-83AC-D0C8-570C-37F199398701}"/>
              </a:ext>
            </a:extLst>
          </p:cNvPr>
          <p:cNvSpPr/>
          <p:nvPr/>
        </p:nvSpPr>
        <p:spPr>
          <a:xfrm>
            <a:off x="2298193" y="3120171"/>
            <a:ext cx="2654807" cy="333763"/>
          </a:xfrm>
          <a:prstGeom prst="rect">
            <a:avLst/>
          </a:prstGeom>
          <a:noFill/>
          <a:ln w="31750">
            <a:solidFill>
              <a:srgbClr val="C0504D"/>
            </a:solidFill>
            <a:prstDash val="sysDash"/>
            <a:round/>
          </a:ln>
        </p:spPr>
        <p:txBody>
          <a:bodyPr lIns="35999" tIns="35999" rIns="35999" bIns="35999" rtlCol="0" anchor="ctr" anchorCtr="0"/>
          <a:lstStyle/>
          <a:p>
            <a:pPr algn="ctr">
              <a:spcBef>
                <a:spcPts val="300"/>
              </a:spcBef>
            </a:pPr>
            <a:endParaRPr lang="ko-KR" altLang="en-US" sz="1000" b="0" spc="-1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459675-8959-9006-5D5D-80A7123655E9}"/>
              </a:ext>
            </a:extLst>
          </p:cNvPr>
          <p:cNvSpPr/>
          <p:nvPr/>
        </p:nvSpPr>
        <p:spPr>
          <a:xfrm>
            <a:off x="4556956" y="3689160"/>
            <a:ext cx="396044" cy="333763"/>
          </a:xfrm>
          <a:prstGeom prst="rect">
            <a:avLst/>
          </a:prstGeom>
          <a:noFill/>
          <a:ln w="31750">
            <a:solidFill>
              <a:srgbClr val="C0504D"/>
            </a:solidFill>
            <a:prstDash val="sysDash"/>
            <a:round/>
          </a:ln>
        </p:spPr>
        <p:txBody>
          <a:bodyPr lIns="35999" tIns="35999" rIns="35999" bIns="35999" rtlCol="0" anchor="ctr" anchorCtr="0"/>
          <a:lstStyle/>
          <a:p>
            <a:pPr algn="ctr">
              <a:spcBef>
                <a:spcPts val="300"/>
              </a:spcBef>
            </a:pPr>
            <a:endParaRPr lang="ko-KR" altLang="en-US" sz="1000" b="0" spc="-1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7" name="Oval 44">
            <a:extLst>
              <a:ext uri="{FF2B5EF4-FFF2-40B4-BE49-F238E27FC236}">
                <a16:creationId xmlns:a16="http://schemas.microsoft.com/office/drawing/2014/main" id="{554E8330-9EAB-DBBB-CA2F-E4D6C3E8B2AE}"/>
              </a:ext>
            </a:extLst>
          </p:cNvPr>
          <p:cNvSpPr/>
          <p:nvPr/>
        </p:nvSpPr>
        <p:spPr>
          <a:xfrm>
            <a:off x="2176679" y="3029879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9" name="Oval 44">
            <a:extLst>
              <a:ext uri="{FF2B5EF4-FFF2-40B4-BE49-F238E27FC236}">
                <a16:creationId xmlns:a16="http://schemas.microsoft.com/office/drawing/2014/main" id="{2C25AA76-F9C6-7908-A149-8C8170D553BA}"/>
              </a:ext>
            </a:extLst>
          </p:cNvPr>
          <p:cNvSpPr/>
          <p:nvPr/>
        </p:nvSpPr>
        <p:spPr>
          <a:xfrm>
            <a:off x="4358706" y="3560572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</p:spTree>
    <p:extLst>
      <p:ext uri="{BB962C8B-B14F-4D97-AF65-F5344CB8AC3E}">
        <p14:creationId xmlns:p14="http://schemas.microsoft.com/office/powerpoint/2010/main" val="22336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7005A6-FFD6-07A3-D7D2-5BAFE955A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92" y="1838723"/>
            <a:ext cx="6668008" cy="436258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5910AD4-FD39-A05A-82ED-E96D57A5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어플리케이션 설정 상세</a:t>
            </a:r>
            <a:r>
              <a:rPr lang="en-US" altLang="ko-KR" dirty="0"/>
              <a:t>/</a:t>
            </a:r>
            <a:r>
              <a:rPr lang="ko-KR" altLang="en-US" dirty="0"/>
              <a:t>변경 페이지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C82389-E238-6AFC-3B0D-3018B3ABB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R" altLang="en-US" dirty="0"/>
              <a:t>각 어플리케이션의 세부 설정을 조회</a:t>
            </a:r>
            <a:r>
              <a:rPr kumimoji="1" lang="en-US" altLang="ko-KR" dirty="0"/>
              <a:t>/</a:t>
            </a:r>
            <a:r>
              <a:rPr kumimoji="1" lang="ko-KR" altLang="en-US" dirty="0"/>
              <a:t>등록</a:t>
            </a:r>
            <a:r>
              <a:rPr kumimoji="1" lang="en-US" altLang="ko-KR" dirty="0"/>
              <a:t>/</a:t>
            </a:r>
            <a:r>
              <a:rPr kumimoji="1" lang="ko-KR" altLang="en-US" dirty="0"/>
              <a:t>수정</a:t>
            </a:r>
            <a:r>
              <a:rPr kumimoji="1" lang="en-US" altLang="ko-KR" dirty="0"/>
              <a:t>/</a:t>
            </a:r>
            <a:r>
              <a:rPr kumimoji="1" lang="ko-KR" altLang="en-US" dirty="0"/>
              <a:t>삭제할 수 있는 페이지입니다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07C7CCE-98E4-35C3-BC1D-3396363E8664}"/>
              </a:ext>
            </a:extLst>
          </p:cNvPr>
          <p:cNvSpPr/>
          <p:nvPr/>
        </p:nvSpPr>
        <p:spPr>
          <a:xfrm>
            <a:off x="7566385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F248811-955D-FB03-6B56-2F1DBA942863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177800" indent="-177800" latinLnBrk="0">
              <a:lnSpc>
                <a:spcPct val="150000"/>
              </a:lnSpc>
              <a:spcBef>
                <a:spcPct val="30000"/>
              </a:spcBef>
              <a:buFont typeface="Wingdings"/>
              <a:buChar char="§"/>
              <a:defRPr/>
            </a:pPr>
            <a:endParaRPr lang="ko-KR" altLang="en-US" sz="1200" b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177800" indent="-177800" latinLnBrk="0">
              <a:lnSpc>
                <a:spcPct val="150000"/>
              </a:lnSpc>
              <a:spcBef>
                <a:spcPct val="30000"/>
              </a:spcBef>
              <a:buFont typeface="Wingdings"/>
              <a:buChar char="§"/>
              <a:defRPr/>
            </a:pPr>
            <a:endParaRPr lang="en-US" altLang="ko-KR" sz="1200" b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17CF257-1F66-6EB1-CAD0-507F7561C647}"/>
              </a:ext>
            </a:extLst>
          </p:cNvPr>
          <p:cNvSpPr/>
          <p:nvPr/>
        </p:nvSpPr>
        <p:spPr>
          <a:xfrm>
            <a:off x="380492" y="1844539"/>
            <a:ext cx="6668008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60" name="직사각형 36">
            <a:extLst>
              <a:ext uri="{FF2B5EF4-FFF2-40B4-BE49-F238E27FC236}">
                <a16:creationId xmlns:a16="http://schemas.microsoft.com/office/drawing/2014/main" id="{324370C5-D357-76D1-9D77-8BD1769B6CB5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어플리케이션 이름 수정 버튼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신규 설정 등록 버튼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등록 완료된 설정 표시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.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어플리케이션 이름을 클릭하여 설정 수정 창을 띄울 수 있음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등록한 설정을 삭제할 수 있는 </a:t>
            </a:r>
            <a:r>
              <a:rPr lang="ko-KR" altLang="en-US" sz="1200" b="0" dirty="0" smtClean="0">
                <a:solidFill>
                  <a:srgbClr val="000000"/>
                </a:solidFill>
                <a:latin typeface="맑은 고딕"/>
                <a:ea typeface="맑은 고딕"/>
              </a:rPr>
              <a:t>버튼</a:t>
            </a:r>
            <a:endParaRPr lang="en-US" altLang="ko-KR" sz="1200" b="0" dirty="0" smtClean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200" b="0" dirty="0" smtClean="0">
                <a:solidFill>
                  <a:srgbClr val="000000"/>
                </a:solidFill>
                <a:latin typeface="맑은 고딕"/>
                <a:ea typeface="맑은 고딕"/>
              </a:rPr>
              <a:t>     </a:t>
            </a:r>
            <a:r>
              <a:rPr lang="ko-KR" altLang="en-US" sz="1200" b="0" dirty="0" smtClean="0">
                <a:solidFill>
                  <a:srgbClr val="000000"/>
                </a:solidFill>
                <a:latin typeface="맑은 고딕"/>
                <a:ea typeface="맑은 고딕"/>
              </a:rPr>
              <a:t>단위 시간당 요청 제한 방식 </a:t>
            </a:r>
            <a:r>
              <a:rPr lang="ko-KR" altLang="en-US" sz="1200" b="0" dirty="0" smtClean="0">
                <a:solidFill>
                  <a:srgbClr val="000000"/>
                </a:solidFill>
                <a:latin typeface="맑은 고딕"/>
                <a:ea typeface="맑은 고딕"/>
              </a:rPr>
              <a:t>변경 버튼</a:t>
            </a:r>
            <a:endParaRPr lang="en-US" altLang="ko-KR" sz="1200" b="0" dirty="0" smtClean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 smtClean="0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lang="en-US" altLang="ko-KR" sz="1200" b="0" dirty="0" smtClean="0">
                <a:solidFill>
                  <a:srgbClr val="000000"/>
                </a:solidFill>
                <a:latin typeface="맑은 고딕"/>
                <a:ea typeface="맑은 고딕"/>
              </a:rPr>
              <a:t>Resilience4j/</a:t>
            </a:r>
            <a:r>
              <a:rPr lang="en-US" altLang="ko-KR" sz="1200" b="0" dirty="0" err="1" smtClean="0">
                <a:solidFill>
                  <a:srgbClr val="000000"/>
                </a:solidFill>
                <a:latin typeface="맑은 고딕"/>
                <a:ea typeface="맑은 고딕"/>
              </a:rPr>
              <a:t>Redis</a:t>
            </a:r>
            <a:r>
              <a:rPr lang="en-US" altLang="ko-KR" sz="1200" b="0" dirty="0" smtClean="0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61" name="Oval 44">
            <a:extLst>
              <a:ext uri="{FF2B5EF4-FFF2-40B4-BE49-F238E27FC236}">
                <a16:creationId xmlns:a16="http://schemas.microsoft.com/office/drawing/2014/main" id="{CD5CD781-67BA-FE3F-F748-99D7BBD1FAF9}"/>
              </a:ext>
            </a:extLst>
          </p:cNvPr>
          <p:cNvSpPr/>
          <p:nvPr/>
        </p:nvSpPr>
        <p:spPr>
          <a:xfrm>
            <a:off x="7330432" y="1988840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62" name="Oval 44">
            <a:extLst>
              <a:ext uri="{FF2B5EF4-FFF2-40B4-BE49-F238E27FC236}">
                <a16:creationId xmlns:a16="http://schemas.microsoft.com/office/drawing/2014/main" id="{38C00636-811C-CCCA-1C7E-6E7511D6B7DA}"/>
              </a:ext>
            </a:extLst>
          </p:cNvPr>
          <p:cNvSpPr/>
          <p:nvPr/>
        </p:nvSpPr>
        <p:spPr>
          <a:xfrm>
            <a:off x="7324117" y="2564907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63" name="Oval 44">
            <a:extLst>
              <a:ext uri="{FF2B5EF4-FFF2-40B4-BE49-F238E27FC236}">
                <a16:creationId xmlns:a16="http://schemas.microsoft.com/office/drawing/2014/main" id="{B8096A4A-FB7F-9B09-EAEA-A9363F379101}"/>
              </a:ext>
            </a:extLst>
          </p:cNvPr>
          <p:cNvSpPr/>
          <p:nvPr/>
        </p:nvSpPr>
        <p:spPr>
          <a:xfrm>
            <a:off x="7330432" y="3186613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</p:txBody>
      </p:sp>
      <p:sp>
        <p:nvSpPr>
          <p:cNvPr id="130" name="Oval 44">
            <a:extLst>
              <a:ext uri="{FF2B5EF4-FFF2-40B4-BE49-F238E27FC236}">
                <a16:creationId xmlns:a16="http://schemas.microsoft.com/office/drawing/2014/main" id="{8F0CF43E-80D8-8170-41C3-4C71923365F8}"/>
              </a:ext>
            </a:extLst>
          </p:cNvPr>
          <p:cNvSpPr/>
          <p:nvPr/>
        </p:nvSpPr>
        <p:spPr>
          <a:xfrm>
            <a:off x="7347186" y="4344071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8" name="Oval 44">
            <a:extLst>
              <a:ext uri="{FF2B5EF4-FFF2-40B4-BE49-F238E27FC236}">
                <a16:creationId xmlns:a16="http://schemas.microsoft.com/office/drawing/2014/main" id="{A1B30B3A-9A0F-2FAC-94C2-60DA06F85FBF}"/>
              </a:ext>
            </a:extLst>
          </p:cNvPr>
          <p:cNvSpPr/>
          <p:nvPr/>
        </p:nvSpPr>
        <p:spPr>
          <a:xfrm>
            <a:off x="6336615" y="1968447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9" name="Oval 44">
            <a:extLst>
              <a:ext uri="{FF2B5EF4-FFF2-40B4-BE49-F238E27FC236}">
                <a16:creationId xmlns:a16="http://schemas.microsoft.com/office/drawing/2014/main" id="{614DD0D8-87FD-DECC-D2CC-7AA07FA9D722}"/>
              </a:ext>
            </a:extLst>
          </p:cNvPr>
          <p:cNvSpPr/>
          <p:nvPr/>
        </p:nvSpPr>
        <p:spPr>
          <a:xfrm>
            <a:off x="1280592" y="2498614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0" name="Oval 44">
            <a:extLst>
              <a:ext uri="{FF2B5EF4-FFF2-40B4-BE49-F238E27FC236}">
                <a16:creationId xmlns:a16="http://schemas.microsoft.com/office/drawing/2014/main" id="{98474613-2323-6D70-0192-33A7B75276A6}"/>
              </a:ext>
            </a:extLst>
          </p:cNvPr>
          <p:cNvSpPr/>
          <p:nvPr/>
        </p:nvSpPr>
        <p:spPr>
          <a:xfrm>
            <a:off x="1640632" y="4458448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50860CE-F495-47A0-AD33-9900A8D8E755}"/>
              </a:ext>
            </a:extLst>
          </p:cNvPr>
          <p:cNvSpPr/>
          <p:nvPr/>
        </p:nvSpPr>
        <p:spPr>
          <a:xfrm>
            <a:off x="603562" y="3218695"/>
            <a:ext cx="6297330" cy="867150"/>
          </a:xfrm>
          <a:prstGeom prst="rect">
            <a:avLst/>
          </a:prstGeom>
          <a:noFill/>
          <a:ln w="31750">
            <a:solidFill>
              <a:srgbClr val="C0504D"/>
            </a:solidFill>
            <a:prstDash val="sysDash"/>
            <a:round/>
          </a:ln>
        </p:spPr>
        <p:txBody>
          <a:bodyPr lIns="35999" tIns="35999" rIns="35999" bIns="35999" rtlCol="0" anchor="ctr" anchorCtr="0"/>
          <a:lstStyle/>
          <a:p>
            <a:pPr algn="ctr">
              <a:spcBef>
                <a:spcPts val="300"/>
              </a:spcBef>
            </a:pPr>
            <a:endParaRPr lang="ko-KR" altLang="en-US" sz="1000" b="0" spc="-1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C0EC836-3908-13F0-AB35-4CE7FF0B0459}"/>
              </a:ext>
            </a:extLst>
          </p:cNvPr>
          <p:cNvSpPr/>
          <p:nvPr/>
        </p:nvSpPr>
        <p:spPr>
          <a:xfrm>
            <a:off x="588883" y="5088227"/>
            <a:ext cx="6312009" cy="789046"/>
          </a:xfrm>
          <a:prstGeom prst="rect">
            <a:avLst/>
          </a:prstGeom>
          <a:noFill/>
          <a:ln w="31750">
            <a:solidFill>
              <a:srgbClr val="C0504D"/>
            </a:solidFill>
            <a:prstDash val="sysDash"/>
            <a:round/>
          </a:ln>
        </p:spPr>
        <p:txBody>
          <a:bodyPr lIns="35999" tIns="35999" rIns="35999" bIns="35999" rtlCol="0" anchor="ctr" anchorCtr="0"/>
          <a:lstStyle/>
          <a:p>
            <a:pPr algn="ctr">
              <a:spcBef>
                <a:spcPts val="300"/>
              </a:spcBef>
            </a:pPr>
            <a:endParaRPr lang="ko-KR" altLang="en-US" sz="1000" b="0" spc="-1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3" name="Oval 44">
            <a:extLst>
              <a:ext uri="{FF2B5EF4-FFF2-40B4-BE49-F238E27FC236}">
                <a16:creationId xmlns:a16="http://schemas.microsoft.com/office/drawing/2014/main" id="{78C9DD81-A5D5-723B-3C9F-E9DCF86C715F}"/>
              </a:ext>
            </a:extLst>
          </p:cNvPr>
          <p:cNvSpPr/>
          <p:nvPr/>
        </p:nvSpPr>
        <p:spPr>
          <a:xfrm>
            <a:off x="429597" y="3100053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</p:txBody>
      </p:sp>
      <p:sp>
        <p:nvSpPr>
          <p:cNvPr id="14" name="Oval 44">
            <a:extLst>
              <a:ext uri="{FF2B5EF4-FFF2-40B4-BE49-F238E27FC236}">
                <a16:creationId xmlns:a16="http://schemas.microsoft.com/office/drawing/2014/main" id="{8173A648-8597-0064-27E3-4D99B98F6B8A}"/>
              </a:ext>
            </a:extLst>
          </p:cNvPr>
          <p:cNvSpPr/>
          <p:nvPr/>
        </p:nvSpPr>
        <p:spPr>
          <a:xfrm>
            <a:off x="445303" y="4950332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</p:txBody>
      </p:sp>
      <p:sp>
        <p:nvSpPr>
          <p:cNvPr id="15" name="Oval 44">
            <a:extLst>
              <a:ext uri="{FF2B5EF4-FFF2-40B4-BE49-F238E27FC236}">
                <a16:creationId xmlns:a16="http://schemas.microsoft.com/office/drawing/2014/main" id="{ED0EE931-630B-2425-B298-CC6BC8DB0CEB}"/>
              </a:ext>
            </a:extLst>
          </p:cNvPr>
          <p:cNvSpPr/>
          <p:nvPr/>
        </p:nvSpPr>
        <p:spPr>
          <a:xfrm>
            <a:off x="6189026" y="3523682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6" name="Oval 44">
            <a:extLst>
              <a:ext uri="{FF2B5EF4-FFF2-40B4-BE49-F238E27FC236}">
                <a16:creationId xmlns:a16="http://schemas.microsoft.com/office/drawing/2014/main" id="{8A705472-6C1B-2B4D-6F42-083A9EEED6A6}"/>
              </a:ext>
            </a:extLst>
          </p:cNvPr>
          <p:cNvSpPr/>
          <p:nvPr/>
        </p:nvSpPr>
        <p:spPr>
          <a:xfrm>
            <a:off x="6249144" y="5421273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3" name="Oval 44">
            <a:extLst>
              <a:ext uri="{FF2B5EF4-FFF2-40B4-BE49-F238E27FC236}">
                <a16:creationId xmlns:a16="http://schemas.microsoft.com/office/drawing/2014/main" id="{8F0CF43E-80D8-8170-41C3-4C71923365F8}"/>
              </a:ext>
            </a:extLst>
          </p:cNvPr>
          <p:cNvSpPr/>
          <p:nvPr/>
        </p:nvSpPr>
        <p:spPr>
          <a:xfrm>
            <a:off x="7358503" y="4966272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5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4" name="Oval 44">
            <a:extLst>
              <a:ext uri="{FF2B5EF4-FFF2-40B4-BE49-F238E27FC236}">
                <a16:creationId xmlns:a16="http://schemas.microsoft.com/office/drawing/2014/main" id="{8F0CF43E-80D8-8170-41C3-4C71923365F8}"/>
              </a:ext>
            </a:extLst>
          </p:cNvPr>
          <p:cNvSpPr/>
          <p:nvPr/>
        </p:nvSpPr>
        <p:spPr>
          <a:xfrm>
            <a:off x="2252700" y="4472658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5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</p:spTree>
    <p:extLst>
      <p:ext uri="{BB962C8B-B14F-4D97-AF65-F5344CB8AC3E}">
        <p14:creationId xmlns:p14="http://schemas.microsoft.com/office/powerpoint/2010/main" val="25967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66008" y="2005150"/>
            <a:ext cx="5735164" cy="55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w="sm" len="sm"/>
            <a:tailEnd w="med" len="med"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latinLnBrk="0">
              <a:spcBef>
                <a:spcPct val="20000"/>
              </a:spcBef>
              <a:buClr>
                <a:srgbClr val="44546A"/>
              </a:buClr>
              <a:buFont typeface="Wingdings"/>
              <a:buNone/>
              <a:defRPr/>
            </a:pPr>
            <a:endParaRPr lang="ko-KR" altLang="en-US" sz="14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" name="Rectangle 20"/>
          <p:cNvSpPr>
            <a:spLocks noChangeArrowheads="1"/>
          </p:cNvSpPr>
          <p:nvPr/>
        </p:nvSpPr>
        <p:spPr>
          <a:xfrm>
            <a:off x="856722" y="1868944"/>
            <a:ext cx="6040494" cy="2583849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 anchorCtr="0">
            <a:spAutoFit/>
          </a:bodyPr>
          <a:lstStyle/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>
                <a:solidFill>
                  <a:prstClr val="black"/>
                </a:solidFill>
                <a:latin typeface="맑은 고딕"/>
                <a:ea typeface="맑은 고딕"/>
              </a:rPr>
              <a:t>개요</a:t>
            </a:r>
          </a:p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>
                <a:solidFill>
                  <a:prstClr val="white">
                    <a:lumMod val="65000"/>
                  </a:prstClr>
                </a:solidFill>
                <a:latin typeface="맑은 고딕"/>
                <a:ea typeface="맑은 고딕"/>
              </a:rPr>
              <a:t>유량제어 클라이언트</a:t>
            </a:r>
            <a:endParaRPr lang="en-US" altLang="ko-KR" sz="2000" dirty="0">
              <a:solidFill>
                <a:prstClr val="white">
                  <a:lumMod val="65000"/>
                </a:prstClr>
              </a:solidFill>
              <a:latin typeface="맑은 고딕"/>
              <a:ea typeface="맑은 고딕"/>
            </a:endParaRPr>
          </a:p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>
                <a:solidFill>
                  <a:prstClr val="white">
                    <a:lumMod val="65000"/>
                  </a:prstClr>
                </a:solidFill>
                <a:latin typeface="맑은 고딕"/>
                <a:ea typeface="맑은 고딕"/>
              </a:rPr>
              <a:t>유량제어 통합 관리 페이지</a:t>
            </a: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defRPr/>
            </a:pPr>
            <a:endParaRPr lang="en-US" altLang="ko-KR" dirty="0">
              <a:solidFill>
                <a:prstClr val="white">
                  <a:lumMod val="6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4340" y="784820"/>
            <a:ext cx="47282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>
                <a:solidFill>
                  <a:prstClr val="black"/>
                </a:solidFill>
                <a:latin typeface="맑은 고딕"/>
                <a:ea typeface="맑은 고딕"/>
                <a:cs typeface="Times New Roman"/>
              </a:rPr>
              <a:t>Contents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3E09E-7BC2-26E8-D881-541C207328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92" y="1844539"/>
            <a:ext cx="6668008" cy="460879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EB72606-D6E5-0B66-1EDE-3E3EE7B2D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어플리케이션 설정 상세</a:t>
            </a:r>
            <a:r>
              <a:rPr lang="en-US" altLang="ko-KR" dirty="0"/>
              <a:t>/</a:t>
            </a:r>
            <a:r>
              <a:rPr lang="ko-KR" altLang="en-US" dirty="0"/>
              <a:t>변경 페이지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37D7DB-63B3-4511-914C-6994F5F1F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R" altLang="en-US" dirty="0"/>
              <a:t>각 어플리케이션의 세부 설정을 조회</a:t>
            </a:r>
            <a:r>
              <a:rPr kumimoji="1" lang="en-US" altLang="ko-KR" dirty="0"/>
              <a:t>/</a:t>
            </a:r>
            <a:r>
              <a:rPr kumimoji="1" lang="ko-KR" altLang="en-US" dirty="0"/>
              <a:t>등록</a:t>
            </a:r>
            <a:r>
              <a:rPr kumimoji="1" lang="en-US" altLang="ko-KR" dirty="0"/>
              <a:t>/</a:t>
            </a:r>
            <a:r>
              <a:rPr kumimoji="1" lang="ko-KR" altLang="en-US" dirty="0"/>
              <a:t>수정</a:t>
            </a:r>
            <a:r>
              <a:rPr kumimoji="1" lang="en-US" altLang="ko-KR" dirty="0"/>
              <a:t>/</a:t>
            </a:r>
            <a:r>
              <a:rPr kumimoji="1" lang="ko-KR" altLang="en-US" dirty="0"/>
              <a:t>삭제할 수 있는 페이지입니다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215D68D-C349-B938-62A4-8088167FFAEF}"/>
              </a:ext>
            </a:extLst>
          </p:cNvPr>
          <p:cNvSpPr/>
          <p:nvPr/>
        </p:nvSpPr>
        <p:spPr>
          <a:xfrm>
            <a:off x="7566385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63ADE9-551C-996C-FE9E-0F988457705F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177800" indent="-177800" latinLnBrk="0">
              <a:lnSpc>
                <a:spcPct val="150000"/>
              </a:lnSpc>
              <a:spcBef>
                <a:spcPct val="30000"/>
              </a:spcBef>
              <a:buFont typeface="Wingdings"/>
              <a:buChar char="§"/>
              <a:defRPr/>
            </a:pPr>
            <a:endParaRPr lang="ko-KR" altLang="en-US" sz="1200" b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177800" indent="-177800" latinLnBrk="0">
              <a:lnSpc>
                <a:spcPct val="150000"/>
              </a:lnSpc>
              <a:spcBef>
                <a:spcPct val="30000"/>
              </a:spcBef>
              <a:buFont typeface="Wingdings"/>
              <a:buChar char="§"/>
              <a:defRPr/>
            </a:pPr>
            <a:endParaRPr lang="en-US" altLang="ko-KR" sz="1200" b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C066CC1-49D4-DDEC-BEF9-BEFEA10661EC}"/>
              </a:ext>
            </a:extLst>
          </p:cNvPr>
          <p:cNvSpPr/>
          <p:nvPr/>
        </p:nvSpPr>
        <p:spPr>
          <a:xfrm>
            <a:off x="380492" y="1844539"/>
            <a:ext cx="6668008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60" name="직사각형 36">
            <a:extLst>
              <a:ext uri="{FF2B5EF4-FFF2-40B4-BE49-F238E27FC236}">
                <a16:creationId xmlns:a16="http://schemas.microsoft.com/office/drawing/2014/main" id="{6F4CEE2C-BEC2-8241-A303-3098CDB8435C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어플리케이션 이름 수정 버튼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신규 설정 등록 버튼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등록 완료된 설정 표시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.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어플리케이션 이름을 클릭하여 설정 수정 창을 띄울 수 있음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등록한 설정을 삭제할 수 있는 </a:t>
            </a:r>
            <a:r>
              <a:rPr lang="ko-KR" altLang="en-US" sz="1200" b="0" dirty="0" smtClean="0">
                <a:solidFill>
                  <a:srgbClr val="000000"/>
                </a:solidFill>
                <a:latin typeface="맑은 고딕"/>
                <a:ea typeface="맑은 고딕"/>
              </a:rPr>
              <a:t>버튼</a:t>
            </a:r>
            <a:endParaRPr lang="en-US" altLang="ko-KR" sz="1200" b="0" dirty="0" smtClean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200" b="0" dirty="0" smtClean="0">
                <a:solidFill>
                  <a:srgbClr val="000000"/>
                </a:solidFill>
                <a:latin typeface="맑은 고딕"/>
                <a:ea typeface="맑은 고딕"/>
              </a:rPr>
              <a:t>     </a:t>
            </a:r>
            <a:r>
              <a:rPr lang="ko-KR" altLang="en-US" sz="1200" b="0" dirty="0" smtClean="0">
                <a:solidFill>
                  <a:srgbClr val="000000"/>
                </a:solidFill>
                <a:latin typeface="맑은 고딕"/>
                <a:ea typeface="맑은 고딕"/>
              </a:rPr>
              <a:t>단위 시간당 요청 제한 방식 변경 버튼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200" b="0" dirty="0" smtClean="0">
                <a:solidFill>
                  <a:srgbClr val="000000"/>
                </a:solidFill>
                <a:latin typeface="맑은 고딕"/>
                <a:ea typeface="맑은 고딕"/>
              </a:rPr>
              <a:t>(Resilience4j/</a:t>
            </a:r>
            <a:r>
              <a:rPr lang="en-US" altLang="ko-KR" sz="1200" b="0" dirty="0" err="1" smtClean="0">
                <a:solidFill>
                  <a:srgbClr val="000000"/>
                </a:solidFill>
                <a:latin typeface="맑은 고딕"/>
                <a:ea typeface="맑은 고딕"/>
              </a:rPr>
              <a:t>Redis</a:t>
            </a:r>
            <a:r>
              <a:rPr lang="en-US" altLang="ko-KR" sz="1200" b="0" dirty="0" smtClean="0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61" name="Oval 44">
            <a:extLst>
              <a:ext uri="{FF2B5EF4-FFF2-40B4-BE49-F238E27FC236}">
                <a16:creationId xmlns:a16="http://schemas.microsoft.com/office/drawing/2014/main" id="{41A774E0-102F-5DB9-1308-C729CC2B5503}"/>
              </a:ext>
            </a:extLst>
          </p:cNvPr>
          <p:cNvSpPr/>
          <p:nvPr/>
        </p:nvSpPr>
        <p:spPr>
          <a:xfrm>
            <a:off x="7330432" y="1988840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62" name="Oval 44">
            <a:extLst>
              <a:ext uri="{FF2B5EF4-FFF2-40B4-BE49-F238E27FC236}">
                <a16:creationId xmlns:a16="http://schemas.microsoft.com/office/drawing/2014/main" id="{15081844-97E7-8E3F-0C9A-BC37053D5F4C}"/>
              </a:ext>
            </a:extLst>
          </p:cNvPr>
          <p:cNvSpPr/>
          <p:nvPr/>
        </p:nvSpPr>
        <p:spPr>
          <a:xfrm>
            <a:off x="7324117" y="2564907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63" name="Oval 44">
            <a:extLst>
              <a:ext uri="{FF2B5EF4-FFF2-40B4-BE49-F238E27FC236}">
                <a16:creationId xmlns:a16="http://schemas.microsoft.com/office/drawing/2014/main" id="{17639DF9-5140-AA83-EE25-6152B8A537C3}"/>
              </a:ext>
            </a:extLst>
          </p:cNvPr>
          <p:cNvSpPr/>
          <p:nvPr/>
        </p:nvSpPr>
        <p:spPr>
          <a:xfrm>
            <a:off x="7330432" y="3186613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</p:txBody>
      </p:sp>
      <p:sp>
        <p:nvSpPr>
          <p:cNvPr id="130" name="Oval 44">
            <a:extLst>
              <a:ext uri="{FF2B5EF4-FFF2-40B4-BE49-F238E27FC236}">
                <a16:creationId xmlns:a16="http://schemas.microsoft.com/office/drawing/2014/main" id="{A3C1A82F-0F2A-5536-5910-B16918FAD71D}"/>
              </a:ext>
            </a:extLst>
          </p:cNvPr>
          <p:cNvSpPr/>
          <p:nvPr/>
        </p:nvSpPr>
        <p:spPr>
          <a:xfrm>
            <a:off x="7347186" y="4344071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8" name="Oval 44">
            <a:extLst>
              <a:ext uri="{FF2B5EF4-FFF2-40B4-BE49-F238E27FC236}">
                <a16:creationId xmlns:a16="http://schemas.microsoft.com/office/drawing/2014/main" id="{6B37881B-863C-B1B5-E305-BFF2D4071B06}"/>
              </a:ext>
            </a:extLst>
          </p:cNvPr>
          <p:cNvSpPr/>
          <p:nvPr/>
        </p:nvSpPr>
        <p:spPr>
          <a:xfrm>
            <a:off x="6317020" y="1852923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9" name="Oval 44">
            <a:extLst>
              <a:ext uri="{FF2B5EF4-FFF2-40B4-BE49-F238E27FC236}">
                <a16:creationId xmlns:a16="http://schemas.microsoft.com/office/drawing/2014/main" id="{5717E69A-05CF-E1FA-7CB2-A3BFD9DE7A19}"/>
              </a:ext>
            </a:extLst>
          </p:cNvPr>
          <p:cNvSpPr/>
          <p:nvPr/>
        </p:nvSpPr>
        <p:spPr>
          <a:xfrm>
            <a:off x="1455465" y="2396966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0" name="Oval 44">
            <a:extLst>
              <a:ext uri="{FF2B5EF4-FFF2-40B4-BE49-F238E27FC236}">
                <a16:creationId xmlns:a16="http://schemas.microsoft.com/office/drawing/2014/main" id="{0902EA4F-E55A-20BA-A037-83AE164BBFD5}"/>
              </a:ext>
            </a:extLst>
          </p:cNvPr>
          <p:cNvSpPr/>
          <p:nvPr/>
        </p:nvSpPr>
        <p:spPr>
          <a:xfrm>
            <a:off x="1198290" y="3929806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EAE514-C683-AF58-6743-88DB9A0145AA}"/>
              </a:ext>
            </a:extLst>
          </p:cNvPr>
          <p:cNvSpPr/>
          <p:nvPr/>
        </p:nvSpPr>
        <p:spPr>
          <a:xfrm>
            <a:off x="603562" y="2924944"/>
            <a:ext cx="5537570" cy="758092"/>
          </a:xfrm>
          <a:prstGeom prst="rect">
            <a:avLst/>
          </a:prstGeom>
          <a:noFill/>
          <a:ln w="31750">
            <a:solidFill>
              <a:srgbClr val="C0504D"/>
            </a:solidFill>
            <a:prstDash val="sysDash"/>
            <a:round/>
          </a:ln>
        </p:spPr>
        <p:txBody>
          <a:bodyPr lIns="35999" tIns="35999" rIns="35999" bIns="35999" rtlCol="0" anchor="ctr" anchorCtr="0"/>
          <a:lstStyle/>
          <a:p>
            <a:pPr algn="ctr">
              <a:spcBef>
                <a:spcPts val="300"/>
              </a:spcBef>
            </a:pPr>
            <a:endParaRPr lang="ko-KR" altLang="en-US" sz="1000" b="0" spc="-1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08469B-3893-FB4C-AE44-FE4A0610DB73}"/>
              </a:ext>
            </a:extLst>
          </p:cNvPr>
          <p:cNvSpPr/>
          <p:nvPr/>
        </p:nvSpPr>
        <p:spPr>
          <a:xfrm>
            <a:off x="524508" y="4551818"/>
            <a:ext cx="5913885" cy="1577482"/>
          </a:xfrm>
          <a:prstGeom prst="rect">
            <a:avLst/>
          </a:prstGeom>
          <a:noFill/>
          <a:ln w="31750">
            <a:solidFill>
              <a:srgbClr val="C0504D"/>
            </a:solidFill>
            <a:prstDash val="sysDash"/>
            <a:round/>
          </a:ln>
        </p:spPr>
        <p:txBody>
          <a:bodyPr lIns="35999" tIns="35999" rIns="35999" bIns="35999" rtlCol="0" anchor="ctr" anchorCtr="0"/>
          <a:lstStyle/>
          <a:p>
            <a:pPr algn="ctr">
              <a:spcBef>
                <a:spcPts val="300"/>
              </a:spcBef>
            </a:pPr>
            <a:endParaRPr lang="ko-KR" altLang="en-US" sz="1000" b="0" spc="-1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3" name="Oval 44">
            <a:extLst>
              <a:ext uri="{FF2B5EF4-FFF2-40B4-BE49-F238E27FC236}">
                <a16:creationId xmlns:a16="http://schemas.microsoft.com/office/drawing/2014/main" id="{0F787644-E7BA-6582-A999-E182B601023E}"/>
              </a:ext>
            </a:extLst>
          </p:cNvPr>
          <p:cNvSpPr/>
          <p:nvPr/>
        </p:nvSpPr>
        <p:spPr>
          <a:xfrm>
            <a:off x="444225" y="2822082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</p:txBody>
      </p:sp>
      <p:sp>
        <p:nvSpPr>
          <p:cNvPr id="14" name="Oval 44">
            <a:extLst>
              <a:ext uri="{FF2B5EF4-FFF2-40B4-BE49-F238E27FC236}">
                <a16:creationId xmlns:a16="http://schemas.microsoft.com/office/drawing/2014/main" id="{DCA6BF48-7898-550E-3994-BCEF206D11D1}"/>
              </a:ext>
            </a:extLst>
          </p:cNvPr>
          <p:cNvSpPr/>
          <p:nvPr/>
        </p:nvSpPr>
        <p:spPr>
          <a:xfrm>
            <a:off x="365064" y="4403117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</p:txBody>
      </p:sp>
      <p:sp>
        <p:nvSpPr>
          <p:cNvPr id="15" name="Oval 44">
            <a:extLst>
              <a:ext uri="{FF2B5EF4-FFF2-40B4-BE49-F238E27FC236}">
                <a16:creationId xmlns:a16="http://schemas.microsoft.com/office/drawing/2014/main" id="{EC2822BA-F0DA-0DFD-82FF-49CCD9783170}"/>
              </a:ext>
            </a:extLst>
          </p:cNvPr>
          <p:cNvSpPr/>
          <p:nvPr/>
        </p:nvSpPr>
        <p:spPr>
          <a:xfrm>
            <a:off x="6268577" y="3135558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6" name="Oval 44">
            <a:extLst>
              <a:ext uri="{FF2B5EF4-FFF2-40B4-BE49-F238E27FC236}">
                <a16:creationId xmlns:a16="http://schemas.microsoft.com/office/drawing/2014/main" id="{36987860-C127-866E-A92C-100D45A214E0}"/>
              </a:ext>
            </a:extLst>
          </p:cNvPr>
          <p:cNvSpPr/>
          <p:nvPr/>
        </p:nvSpPr>
        <p:spPr>
          <a:xfrm>
            <a:off x="6334110" y="4817375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3" name="Oval 44">
            <a:extLst>
              <a:ext uri="{FF2B5EF4-FFF2-40B4-BE49-F238E27FC236}">
                <a16:creationId xmlns:a16="http://schemas.microsoft.com/office/drawing/2014/main" id="{A3C1A82F-0F2A-5536-5910-B16918FAD71D}"/>
              </a:ext>
            </a:extLst>
          </p:cNvPr>
          <p:cNvSpPr/>
          <p:nvPr/>
        </p:nvSpPr>
        <p:spPr>
          <a:xfrm>
            <a:off x="7356708" y="5015514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 smtClean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5</a:t>
            </a:r>
          </a:p>
        </p:txBody>
      </p:sp>
      <p:sp>
        <p:nvSpPr>
          <p:cNvPr id="24" name="Oval 44">
            <a:extLst>
              <a:ext uri="{FF2B5EF4-FFF2-40B4-BE49-F238E27FC236}">
                <a16:creationId xmlns:a16="http://schemas.microsoft.com/office/drawing/2014/main" id="{A3C1A82F-0F2A-5536-5910-B16918FAD71D}"/>
              </a:ext>
            </a:extLst>
          </p:cNvPr>
          <p:cNvSpPr/>
          <p:nvPr/>
        </p:nvSpPr>
        <p:spPr>
          <a:xfrm>
            <a:off x="1641968" y="3926658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 smtClean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78644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1991F-543E-821B-B989-1AA895C41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15A57-1991-CBDD-39B4-ACA481973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신규 동시 수행 제한 등록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6584F7-C409-9417-729E-D8FD6CEAF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R" altLang="en-US" dirty="0"/>
              <a:t>어플리케이션의 </a:t>
            </a:r>
            <a:r>
              <a:rPr kumimoji="1" lang="en-US" altLang="ko-KR" dirty="0"/>
              <a:t>URL</a:t>
            </a:r>
            <a:r>
              <a:rPr kumimoji="1" lang="ko-KR" altLang="en-US" dirty="0"/>
              <a:t>별로 얼마나 많은 요청을 동시에 처리할 수 있는지 설정합니다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4698E4F-3FE0-5651-0D3B-F27EE83A2BE8}"/>
              </a:ext>
            </a:extLst>
          </p:cNvPr>
          <p:cNvSpPr/>
          <p:nvPr/>
        </p:nvSpPr>
        <p:spPr>
          <a:xfrm>
            <a:off x="7566385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4F2B451-F0E0-6401-3BFF-9441D9D0FF22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177800" indent="-177800" latinLnBrk="0">
              <a:lnSpc>
                <a:spcPct val="150000"/>
              </a:lnSpc>
              <a:spcBef>
                <a:spcPct val="30000"/>
              </a:spcBef>
              <a:buFont typeface="Wingdings"/>
              <a:buChar char="§"/>
              <a:defRPr/>
            </a:pPr>
            <a:endParaRPr lang="ko-KR" altLang="en-US" sz="1200" b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177800" indent="-177800" latinLnBrk="0">
              <a:lnSpc>
                <a:spcPct val="150000"/>
              </a:lnSpc>
              <a:spcBef>
                <a:spcPct val="30000"/>
              </a:spcBef>
              <a:buFont typeface="Wingdings"/>
              <a:buChar char="§"/>
              <a:defRPr/>
            </a:pPr>
            <a:endParaRPr lang="en-US" altLang="ko-KR" sz="1200" b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2685726-D6F9-2E59-F458-7CA614915580}"/>
              </a:ext>
            </a:extLst>
          </p:cNvPr>
          <p:cNvSpPr/>
          <p:nvPr/>
        </p:nvSpPr>
        <p:spPr>
          <a:xfrm>
            <a:off x="380492" y="1844539"/>
            <a:ext cx="6668008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60" name="직사각형 36">
            <a:extLst>
              <a:ext uri="{FF2B5EF4-FFF2-40B4-BE49-F238E27FC236}">
                <a16:creationId xmlns:a16="http://schemas.microsoft.com/office/drawing/2014/main" id="{7FE180C3-AE9B-8906-34E1-825531CE14BD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어느 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URL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경로로 들어오는 요청에 대해 다음 설정을 적용할지 입력합니다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. /product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와 같은 형식으로 입력하며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, *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를 사용해서 모든 하위 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URL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에 대해서 적용하게 할 수 있습니다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해당 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URL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에서 동시에 최대 몇 개의 요청을 처리하게 만들지 지정합니다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최대 처리 가능 개수가 가득 찼을 때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추가로 들어오는 요청이 처리가 가능해질 때까지 얼마나 대기시켰다가 에러를 반환할지 결정합니다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61" name="Oval 44">
            <a:extLst>
              <a:ext uri="{FF2B5EF4-FFF2-40B4-BE49-F238E27FC236}">
                <a16:creationId xmlns:a16="http://schemas.microsoft.com/office/drawing/2014/main" id="{AFD58D4A-A4F2-9564-E668-5999D942ABF9}"/>
              </a:ext>
            </a:extLst>
          </p:cNvPr>
          <p:cNvSpPr/>
          <p:nvPr/>
        </p:nvSpPr>
        <p:spPr>
          <a:xfrm>
            <a:off x="7330432" y="1988840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62" name="Oval 44">
            <a:extLst>
              <a:ext uri="{FF2B5EF4-FFF2-40B4-BE49-F238E27FC236}">
                <a16:creationId xmlns:a16="http://schemas.microsoft.com/office/drawing/2014/main" id="{3671554B-146F-5AA0-4BAF-BFD823FD6718}"/>
              </a:ext>
            </a:extLst>
          </p:cNvPr>
          <p:cNvSpPr/>
          <p:nvPr/>
        </p:nvSpPr>
        <p:spPr>
          <a:xfrm>
            <a:off x="7339060" y="3927909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lang="en-US" altLang="ko-KR" sz="900" b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pic>
        <p:nvPicPr>
          <p:cNvPr id="5" name="그림 4" descr="텍스트, 스크린샷, 디스플레이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AD3E2D2-AB51-C732-2387-3E32A843E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735" y="1928346"/>
            <a:ext cx="4737208" cy="417785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70FD967-E1B6-A7B8-A11F-9B25CA700B25}"/>
              </a:ext>
            </a:extLst>
          </p:cNvPr>
          <p:cNvSpPr/>
          <p:nvPr/>
        </p:nvSpPr>
        <p:spPr>
          <a:xfrm>
            <a:off x="1784648" y="2693494"/>
            <a:ext cx="4068452" cy="750294"/>
          </a:xfrm>
          <a:prstGeom prst="rect">
            <a:avLst/>
          </a:prstGeom>
          <a:noFill/>
          <a:ln w="31750">
            <a:solidFill>
              <a:srgbClr val="C0504D"/>
            </a:solidFill>
            <a:prstDash val="sysDash"/>
            <a:round/>
          </a:ln>
        </p:spPr>
        <p:txBody>
          <a:bodyPr lIns="35999" tIns="35999" rIns="35999" bIns="35999" rtlCol="0" anchor="ctr" anchorCtr="0"/>
          <a:lstStyle/>
          <a:p>
            <a:pPr algn="ctr">
              <a:spcBef>
                <a:spcPts val="300"/>
              </a:spcBef>
            </a:pPr>
            <a:endParaRPr lang="ko-KR" altLang="en-US" sz="1000" b="0" spc="-1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AF0FCB4-89BD-583E-5B6D-1C14A7945112}"/>
              </a:ext>
            </a:extLst>
          </p:cNvPr>
          <p:cNvSpPr/>
          <p:nvPr/>
        </p:nvSpPr>
        <p:spPr>
          <a:xfrm>
            <a:off x="1760295" y="3502391"/>
            <a:ext cx="4068452" cy="750294"/>
          </a:xfrm>
          <a:prstGeom prst="rect">
            <a:avLst/>
          </a:prstGeom>
          <a:noFill/>
          <a:ln w="31750">
            <a:solidFill>
              <a:srgbClr val="C0504D"/>
            </a:solidFill>
            <a:prstDash val="sysDash"/>
            <a:round/>
          </a:ln>
        </p:spPr>
        <p:txBody>
          <a:bodyPr lIns="35999" tIns="35999" rIns="35999" bIns="35999" rtlCol="0" anchor="ctr" anchorCtr="0"/>
          <a:lstStyle/>
          <a:p>
            <a:pPr algn="ctr">
              <a:spcBef>
                <a:spcPts val="300"/>
              </a:spcBef>
            </a:pPr>
            <a:endParaRPr lang="ko-KR" altLang="en-US" sz="1000" b="0" spc="-1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8CEEA5-49F5-09B8-A1A3-F6BEEF4006A9}"/>
              </a:ext>
            </a:extLst>
          </p:cNvPr>
          <p:cNvSpPr/>
          <p:nvPr/>
        </p:nvSpPr>
        <p:spPr>
          <a:xfrm>
            <a:off x="1784648" y="4246026"/>
            <a:ext cx="4068452" cy="750294"/>
          </a:xfrm>
          <a:prstGeom prst="rect">
            <a:avLst/>
          </a:prstGeom>
          <a:noFill/>
          <a:ln w="31750">
            <a:solidFill>
              <a:srgbClr val="C0504D"/>
            </a:solidFill>
            <a:prstDash val="sysDash"/>
            <a:round/>
          </a:ln>
        </p:spPr>
        <p:txBody>
          <a:bodyPr lIns="35999" tIns="35999" rIns="35999" bIns="35999" rtlCol="0" anchor="ctr" anchorCtr="0"/>
          <a:lstStyle/>
          <a:p>
            <a:pPr algn="ctr">
              <a:spcBef>
                <a:spcPts val="300"/>
              </a:spcBef>
            </a:pPr>
            <a:endParaRPr lang="ko-KR" altLang="en-US" sz="1000" b="0" spc="-1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9" name="Oval 44">
            <a:extLst>
              <a:ext uri="{FF2B5EF4-FFF2-40B4-BE49-F238E27FC236}">
                <a16:creationId xmlns:a16="http://schemas.microsoft.com/office/drawing/2014/main" id="{C46C582E-7DB6-879E-3648-4CF8160FC75F}"/>
              </a:ext>
            </a:extLst>
          </p:cNvPr>
          <p:cNvSpPr/>
          <p:nvPr/>
        </p:nvSpPr>
        <p:spPr>
          <a:xfrm>
            <a:off x="1631820" y="301335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0" name="Oval 44">
            <a:extLst>
              <a:ext uri="{FF2B5EF4-FFF2-40B4-BE49-F238E27FC236}">
                <a16:creationId xmlns:a16="http://schemas.microsoft.com/office/drawing/2014/main" id="{343769C8-8895-6708-2C08-C41ADFCA949A}"/>
              </a:ext>
            </a:extLst>
          </p:cNvPr>
          <p:cNvSpPr/>
          <p:nvPr/>
        </p:nvSpPr>
        <p:spPr>
          <a:xfrm>
            <a:off x="1586398" y="3741554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1" name="Oval 44">
            <a:extLst>
              <a:ext uri="{FF2B5EF4-FFF2-40B4-BE49-F238E27FC236}">
                <a16:creationId xmlns:a16="http://schemas.microsoft.com/office/drawing/2014/main" id="{BB75123B-67BC-186D-26D1-B1AF0874FC79}"/>
              </a:ext>
            </a:extLst>
          </p:cNvPr>
          <p:cNvSpPr/>
          <p:nvPr/>
        </p:nvSpPr>
        <p:spPr>
          <a:xfrm>
            <a:off x="1586398" y="4431359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</p:txBody>
      </p:sp>
      <p:sp>
        <p:nvSpPr>
          <p:cNvPr id="22" name="Oval 44">
            <a:extLst>
              <a:ext uri="{FF2B5EF4-FFF2-40B4-BE49-F238E27FC236}">
                <a16:creationId xmlns:a16="http://schemas.microsoft.com/office/drawing/2014/main" id="{CD76846F-3BA2-92CD-0F65-45EF8B02C298}"/>
              </a:ext>
            </a:extLst>
          </p:cNvPr>
          <p:cNvSpPr/>
          <p:nvPr/>
        </p:nvSpPr>
        <p:spPr>
          <a:xfrm>
            <a:off x="7325759" y="4779266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1052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C50DB-FC19-9632-BBD4-4CC2902EB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8960C-4BB1-082A-25E8-A8DB99CCE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신규 요청 제한 등록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F35865-E032-2ECE-B452-D8C2B3CA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R" altLang="en-US" dirty="0"/>
              <a:t>어플리케이션에서 지정된 시간 동안 얼마만큼의 요청만 받을지 결정합니다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038237B-9492-9CF5-BD06-5125BC5EE8A1}"/>
              </a:ext>
            </a:extLst>
          </p:cNvPr>
          <p:cNvSpPr/>
          <p:nvPr/>
        </p:nvSpPr>
        <p:spPr>
          <a:xfrm>
            <a:off x="7566385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F608EE4-D95F-C231-63B2-6CC5B6B55C13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177800" indent="-177800" latinLnBrk="0">
              <a:lnSpc>
                <a:spcPct val="150000"/>
              </a:lnSpc>
              <a:spcBef>
                <a:spcPct val="30000"/>
              </a:spcBef>
              <a:buFont typeface="Wingdings"/>
              <a:buChar char="§"/>
              <a:defRPr/>
            </a:pPr>
            <a:endParaRPr lang="ko-KR" altLang="en-US" sz="1200" b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177800" indent="-177800" latinLnBrk="0">
              <a:lnSpc>
                <a:spcPct val="150000"/>
              </a:lnSpc>
              <a:spcBef>
                <a:spcPct val="30000"/>
              </a:spcBef>
              <a:buFont typeface="Wingdings"/>
              <a:buChar char="§"/>
              <a:defRPr/>
            </a:pPr>
            <a:endParaRPr lang="en-US" altLang="ko-KR" sz="1200" b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3A941E8-2E6B-6E35-8545-8D39E82279D1}"/>
              </a:ext>
            </a:extLst>
          </p:cNvPr>
          <p:cNvSpPr/>
          <p:nvPr/>
        </p:nvSpPr>
        <p:spPr>
          <a:xfrm>
            <a:off x="380492" y="1844539"/>
            <a:ext cx="6668008" cy="4464781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60" name="직사각형 36">
            <a:extLst>
              <a:ext uri="{FF2B5EF4-FFF2-40B4-BE49-F238E27FC236}">
                <a16:creationId xmlns:a16="http://schemas.microsoft.com/office/drawing/2014/main" id="{11B2FB39-D275-6A0E-314C-327BC7CCBC40}"/>
              </a:ext>
            </a:extLst>
          </p:cNvPr>
          <p:cNvSpPr/>
          <p:nvPr/>
        </p:nvSpPr>
        <p:spPr>
          <a:xfrm>
            <a:off x="7246750" y="1844539"/>
            <a:ext cx="2270954" cy="44647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이 제한이 모든 요청 혹은 특정 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URL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로 들어오는 요청에 대해 적용될지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사용자별로 다르게 적용되는 제한인지 설정합니다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URL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기반 요청 제한의 경우 어느 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URL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에 적용될지 설정합니다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얼마만큼 요청을 제한할지 지정합니다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3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번의 요청이 어느 시간 동안 적용되는지 설정합니다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제한 초과 요청에 대해 처리 가능해질 때까지 얼마나 대기할지 지정합니다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</a:p>
        </p:txBody>
      </p:sp>
      <p:sp>
        <p:nvSpPr>
          <p:cNvPr id="161" name="Oval 44">
            <a:extLst>
              <a:ext uri="{FF2B5EF4-FFF2-40B4-BE49-F238E27FC236}">
                <a16:creationId xmlns:a16="http://schemas.microsoft.com/office/drawing/2014/main" id="{8BA837F6-191D-2A4B-7FF5-C8FA39FD53C8}"/>
              </a:ext>
            </a:extLst>
          </p:cNvPr>
          <p:cNvSpPr/>
          <p:nvPr/>
        </p:nvSpPr>
        <p:spPr>
          <a:xfrm>
            <a:off x="7330432" y="1988840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62" name="Oval 44">
            <a:extLst>
              <a:ext uri="{FF2B5EF4-FFF2-40B4-BE49-F238E27FC236}">
                <a16:creationId xmlns:a16="http://schemas.microsoft.com/office/drawing/2014/main" id="{69C4215A-268B-C0B0-60AA-E71DC2B2FA37}"/>
              </a:ext>
            </a:extLst>
          </p:cNvPr>
          <p:cNvSpPr/>
          <p:nvPr/>
        </p:nvSpPr>
        <p:spPr>
          <a:xfrm>
            <a:off x="7318164" y="3364145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lang="en-US" altLang="ko-KR" sz="900" b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2" name="Oval 44">
            <a:extLst>
              <a:ext uri="{FF2B5EF4-FFF2-40B4-BE49-F238E27FC236}">
                <a16:creationId xmlns:a16="http://schemas.microsoft.com/office/drawing/2014/main" id="{D10A9A1D-804D-15A6-168D-0780CEB242BD}"/>
              </a:ext>
            </a:extLst>
          </p:cNvPr>
          <p:cNvSpPr/>
          <p:nvPr/>
        </p:nvSpPr>
        <p:spPr>
          <a:xfrm>
            <a:off x="7315908" y="4257092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</p:txBody>
      </p:sp>
      <p:pic>
        <p:nvPicPr>
          <p:cNvPr id="7" name="그림 6" descr="텍스트, 스크린샷, 소프트웨어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0269AC7-53DF-262F-DBD5-4242C5085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744" y="1958920"/>
            <a:ext cx="3401974" cy="412800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8CE36EC-5444-8C3F-733F-96BBB400AA90}"/>
              </a:ext>
            </a:extLst>
          </p:cNvPr>
          <p:cNvSpPr/>
          <p:nvPr/>
        </p:nvSpPr>
        <p:spPr>
          <a:xfrm>
            <a:off x="2180692" y="2492896"/>
            <a:ext cx="3096344" cy="540060"/>
          </a:xfrm>
          <a:prstGeom prst="rect">
            <a:avLst/>
          </a:prstGeom>
          <a:noFill/>
          <a:ln w="31750">
            <a:solidFill>
              <a:srgbClr val="C0504D"/>
            </a:solidFill>
            <a:prstDash val="sysDash"/>
            <a:round/>
          </a:ln>
        </p:spPr>
        <p:txBody>
          <a:bodyPr lIns="35999" tIns="35999" rIns="35999" bIns="35999" rtlCol="0" anchor="ctr" anchorCtr="0"/>
          <a:lstStyle/>
          <a:p>
            <a:pPr algn="ctr">
              <a:spcBef>
                <a:spcPts val="300"/>
              </a:spcBef>
            </a:pPr>
            <a:endParaRPr lang="ko-KR" altLang="en-US" sz="1000" b="0" spc="-1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C80A6E-05B1-752C-4DD8-1539B21F85CF}"/>
              </a:ext>
            </a:extLst>
          </p:cNvPr>
          <p:cNvSpPr/>
          <p:nvPr/>
        </p:nvSpPr>
        <p:spPr>
          <a:xfrm>
            <a:off x="2197335" y="3067726"/>
            <a:ext cx="3096344" cy="540060"/>
          </a:xfrm>
          <a:prstGeom prst="rect">
            <a:avLst/>
          </a:prstGeom>
          <a:noFill/>
          <a:ln w="31750">
            <a:solidFill>
              <a:srgbClr val="C0504D"/>
            </a:solidFill>
            <a:prstDash val="sysDash"/>
            <a:round/>
          </a:ln>
        </p:spPr>
        <p:txBody>
          <a:bodyPr lIns="35999" tIns="35999" rIns="35999" bIns="35999" rtlCol="0" anchor="ctr" anchorCtr="0"/>
          <a:lstStyle/>
          <a:p>
            <a:pPr algn="ctr">
              <a:spcBef>
                <a:spcPts val="300"/>
              </a:spcBef>
            </a:pPr>
            <a:endParaRPr lang="ko-KR" altLang="en-US" sz="1000" b="0" spc="-1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6464CE5-F98F-2CD0-0C94-3E444D33A1A2}"/>
              </a:ext>
            </a:extLst>
          </p:cNvPr>
          <p:cNvSpPr/>
          <p:nvPr/>
        </p:nvSpPr>
        <p:spPr>
          <a:xfrm>
            <a:off x="2197335" y="3643915"/>
            <a:ext cx="3096344" cy="540060"/>
          </a:xfrm>
          <a:prstGeom prst="rect">
            <a:avLst/>
          </a:prstGeom>
          <a:noFill/>
          <a:ln w="31750">
            <a:solidFill>
              <a:srgbClr val="C0504D"/>
            </a:solidFill>
            <a:prstDash val="sysDash"/>
            <a:round/>
          </a:ln>
        </p:spPr>
        <p:txBody>
          <a:bodyPr lIns="35999" tIns="35999" rIns="35999" bIns="35999" rtlCol="0" anchor="ctr" anchorCtr="0"/>
          <a:lstStyle/>
          <a:p>
            <a:pPr algn="ctr">
              <a:spcBef>
                <a:spcPts val="300"/>
              </a:spcBef>
            </a:pPr>
            <a:endParaRPr lang="ko-KR" altLang="en-US" sz="1000" b="0" spc="-1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1977FF-1D5D-DDE0-A7EA-636C9D2945F1}"/>
              </a:ext>
            </a:extLst>
          </p:cNvPr>
          <p:cNvSpPr/>
          <p:nvPr/>
        </p:nvSpPr>
        <p:spPr>
          <a:xfrm>
            <a:off x="2197335" y="4218995"/>
            <a:ext cx="3096344" cy="540060"/>
          </a:xfrm>
          <a:prstGeom prst="rect">
            <a:avLst/>
          </a:prstGeom>
          <a:noFill/>
          <a:ln w="31750">
            <a:solidFill>
              <a:srgbClr val="C0504D"/>
            </a:solidFill>
            <a:prstDash val="sysDash"/>
            <a:round/>
          </a:ln>
        </p:spPr>
        <p:txBody>
          <a:bodyPr lIns="35999" tIns="35999" rIns="35999" bIns="35999" rtlCol="0" anchor="ctr" anchorCtr="0"/>
          <a:lstStyle/>
          <a:p>
            <a:pPr algn="ctr">
              <a:spcBef>
                <a:spcPts val="300"/>
              </a:spcBef>
            </a:pPr>
            <a:endParaRPr lang="ko-KR" altLang="en-US" sz="1000" b="0" spc="-1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066DDD-6185-A9A8-DDD0-C9E01867E68D}"/>
              </a:ext>
            </a:extLst>
          </p:cNvPr>
          <p:cNvSpPr/>
          <p:nvPr/>
        </p:nvSpPr>
        <p:spPr>
          <a:xfrm>
            <a:off x="2197335" y="4774397"/>
            <a:ext cx="3096344" cy="540060"/>
          </a:xfrm>
          <a:prstGeom prst="rect">
            <a:avLst/>
          </a:prstGeom>
          <a:noFill/>
          <a:ln w="31750">
            <a:solidFill>
              <a:srgbClr val="C0504D"/>
            </a:solidFill>
            <a:prstDash val="sysDash"/>
            <a:round/>
          </a:ln>
        </p:spPr>
        <p:txBody>
          <a:bodyPr lIns="35999" tIns="35999" rIns="35999" bIns="35999" rtlCol="0" anchor="ctr" anchorCtr="0"/>
          <a:lstStyle/>
          <a:p>
            <a:pPr algn="ctr">
              <a:spcBef>
                <a:spcPts val="300"/>
              </a:spcBef>
            </a:pPr>
            <a:endParaRPr lang="ko-KR" altLang="en-US" sz="1000" b="0" spc="-10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3" name="Oval 44">
            <a:extLst>
              <a:ext uri="{FF2B5EF4-FFF2-40B4-BE49-F238E27FC236}">
                <a16:creationId xmlns:a16="http://schemas.microsoft.com/office/drawing/2014/main" id="{711215DC-B4C9-E9CC-47AF-321B54E45F17}"/>
              </a:ext>
            </a:extLst>
          </p:cNvPr>
          <p:cNvSpPr/>
          <p:nvPr/>
        </p:nvSpPr>
        <p:spPr>
          <a:xfrm>
            <a:off x="2504728" y="249289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4" name="Oval 44">
            <a:extLst>
              <a:ext uri="{FF2B5EF4-FFF2-40B4-BE49-F238E27FC236}">
                <a16:creationId xmlns:a16="http://schemas.microsoft.com/office/drawing/2014/main" id="{F8E0481A-97C0-FF43-3BE1-AF113883AD14}"/>
              </a:ext>
            </a:extLst>
          </p:cNvPr>
          <p:cNvSpPr/>
          <p:nvPr/>
        </p:nvSpPr>
        <p:spPr>
          <a:xfrm>
            <a:off x="2626241" y="3081260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lang="en-US" altLang="ko-KR" sz="900" b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5" name="Oval 44">
            <a:extLst>
              <a:ext uri="{FF2B5EF4-FFF2-40B4-BE49-F238E27FC236}">
                <a16:creationId xmlns:a16="http://schemas.microsoft.com/office/drawing/2014/main" id="{9B789AE0-07AA-339C-936B-9E24D144C438}"/>
              </a:ext>
            </a:extLst>
          </p:cNvPr>
          <p:cNvSpPr/>
          <p:nvPr/>
        </p:nvSpPr>
        <p:spPr>
          <a:xfrm>
            <a:off x="2717705" y="3621320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</p:txBody>
      </p:sp>
      <p:sp>
        <p:nvSpPr>
          <p:cNvPr id="16" name="Oval 44">
            <a:extLst>
              <a:ext uri="{FF2B5EF4-FFF2-40B4-BE49-F238E27FC236}">
                <a16:creationId xmlns:a16="http://schemas.microsoft.com/office/drawing/2014/main" id="{A254F722-A3A5-D32C-F505-493B60E25F3A}"/>
              </a:ext>
            </a:extLst>
          </p:cNvPr>
          <p:cNvSpPr/>
          <p:nvPr/>
        </p:nvSpPr>
        <p:spPr>
          <a:xfrm>
            <a:off x="3134354" y="4185084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3" name="Oval 44">
            <a:extLst>
              <a:ext uri="{FF2B5EF4-FFF2-40B4-BE49-F238E27FC236}">
                <a16:creationId xmlns:a16="http://schemas.microsoft.com/office/drawing/2014/main" id="{F8BF3EF5-28CE-C8D4-9C46-37F926658331}"/>
              </a:ext>
            </a:extLst>
          </p:cNvPr>
          <p:cNvSpPr/>
          <p:nvPr/>
        </p:nvSpPr>
        <p:spPr>
          <a:xfrm>
            <a:off x="3286754" y="4759526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5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5" name="Oval 44">
            <a:extLst>
              <a:ext uri="{FF2B5EF4-FFF2-40B4-BE49-F238E27FC236}">
                <a16:creationId xmlns:a16="http://schemas.microsoft.com/office/drawing/2014/main" id="{F5348CF8-67C7-67B4-7C94-B27CA487DC51}"/>
              </a:ext>
            </a:extLst>
          </p:cNvPr>
          <p:cNvSpPr/>
          <p:nvPr/>
        </p:nvSpPr>
        <p:spPr>
          <a:xfrm>
            <a:off x="7299084" y="4883751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6" name="Oval 44">
            <a:extLst>
              <a:ext uri="{FF2B5EF4-FFF2-40B4-BE49-F238E27FC236}">
                <a16:creationId xmlns:a16="http://schemas.microsoft.com/office/drawing/2014/main" id="{9D632770-8CE6-8542-D134-C74328D51006}"/>
              </a:ext>
            </a:extLst>
          </p:cNvPr>
          <p:cNvSpPr/>
          <p:nvPr/>
        </p:nvSpPr>
        <p:spPr>
          <a:xfrm>
            <a:off x="7299083" y="5496722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5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</p:spTree>
    <p:extLst>
      <p:ext uri="{BB962C8B-B14F-4D97-AF65-F5344CB8AC3E}">
        <p14:creationId xmlns:p14="http://schemas.microsoft.com/office/powerpoint/2010/main" val="384767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F16769-8D23-E73A-3BAB-3D83349C2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도표, 스크린샷, 라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3DF6F9B-CD5A-BE45-5C7F-501912363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43" y="2384883"/>
            <a:ext cx="6502106" cy="335772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8663D69-BF0B-3148-B5D5-450D9B3D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어플리케이션 등록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EAD1A6-BAF4-5FE2-DDE0-D92225D1DC9A}"/>
              </a:ext>
            </a:extLst>
          </p:cNvPr>
          <p:cNvSpPr/>
          <p:nvPr/>
        </p:nvSpPr>
        <p:spPr>
          <a:xfrm>
            <a:off x="7566385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2D8BBA1-138E-1889-F8DC-11E0F04F5C51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177800" indent="-177800" latinLnBrk="0">
              <a:lnSpc>
                <a:spcPct val="150000"/>
              </a:lnSpc>
              <a:spcBef>
                <a:spcPct val="30000"/>
              </a:spcBef>
              <a:buFont typeface="Wingdings"/>
              <a:buChar char="§"/>
              <a:defRPr/>
            </a:pPr>
            <a:endParaRPr lang="ko-KR" altLang="en-US" sz="1200" b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177800" indent="-177800" latinLnBrk="0">
              <a:lnSpc>
                <a:spcPct val="150000"/>
              </a:lnSpc>
              <a:spcBef>
                <a:spcPct val="30000"/>
              </a:spcBef>
              <a:buFont typeface="Wingdings"/>
              <a:buChar char="§"/>
              <a:defRPr/>
            </a:pPr>
            <a:endParaRPr lang="en-US" altLang="ko-KR" sz="1200" b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8C16F75-1040-4A7F-AB77-3C1FF8B26F84}"/>
              </a:ext>
            </a:extLst>
          </p:cNvPr>
          <p:cNvSpPr/>
          <p:nvPr/>
        </p:nvSpPr>
        <p:spPr>
          <a:xfrm>
            <a:off x="380492" y="1844539"/>
            <a:ext cx="6668008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60" name="직사각형 36">
            <a:extLst>
              <a:ext uri="{FF2B5EF4-FFF2-40B4-BE49-F238E27FC236}">
                <a16:creationId xmlns:a16="http://schemas.microsoft.com/office/drawing/2014/main" id="{F02EC087-5106-6D4E-4535-F0C0B08A5A35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사용자가 입력한 값을 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/</a:t>
            </a:r>
            <a:r>
              <a:rPr lang="en-US" altLang="ko-KR" sz="1200" b="0" dirty="0" err="1">
                <a:solidFill>
                  <a:srgbClr val="000000"/>
                </a:solidFill>
                <a:latin typeface="맑은 고딕"/>
                <a:ea typeface="맑은 고딕"/>
              </a:rPr>
              <a:t>createApplication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으로 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POST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요청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DB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에 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INSERT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쿼리를 보내 어플리케이션 등록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등록 실패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/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성공 여부를 반환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61" name="Oval 44">
            <a:extLst>
              <a:ext uri="{FF2B5EF4-FFF2-40B4-BE49-F238E27FC236}">
                <a16:creationId xmlns:a16="http://schemas.microsoft.com/office/drawing/2014/main" id="{5FAB6115-32DC-150A-DAEA-BA4876779452}"/>
              </a:ext>
            </a:extLst>
          </p:cNvPr>
          <p:cNvSpPr/>
          <p:nvPr/>
        </p:nvSpPr>
        <p:spPr>
          <a:xfrm>
            <a:off x="7330432" y="1988840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62" name="Oval 44">
            <a:extLst>
              <a:ext uri="{FF2B5EF4-FFF2-40B4-BE49-F238E27FC236}">
                <a16:creationId xmlns:a16="http://schemas.microsoft.com/office/drawing/2014/main" id="{A1CE1E64-EDB0-3118-4830-98D94493AAA3}"/>
              </a:ext>
            </a:extLst>
          </p:cNvPr>
          <p:cNvSpPr/>
          <p:nvPr/>
        </p:nvSpPr>
        <p:spPr>
          <a:xfrm>
            <a:off x="7324117" y="2855744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63" name="Oval 44">
            <a:extLst>
              <a:ext uri="{FF2B5EF4-FFF2-40B4-BE49-F238E27FC236}">
                <a16:creationId xmlns:a16="http://schemas.microsoft.com/office/drawing/2014/main" id="{D8B9C860-78E1-AF1B-44FC-AC176850A18D}"/>
              </a:ext>
            </a:extLst>
          </p:cNvPr>
          <p:cNvSpPr/>
          <p:nvPr/>
        </p:nvSpPr>
        <p:spPr>
          <a:xfrm>
            <a:off x="7324117" y="3465475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</p:txBody>
      </p:sp>
      <p:sp>
        <p:nvSpPr>
          <p:cNvPr id="6" name="Oval 44">
            <a:extLst>
              <a:ext uri="{FF2B5EF4-FFF2-40B4-BE49-F238E27FC236}">
                <a16:creationId xmlns:a16="http://schemas.microsoft.com/office/drawing/2014/main" id="{2E339549-9759-0D5A-17B6-28180D17A8E8}"/>
              </a:ext>
            </a:extLst>
          </p:cNvPr>
          <p:cNvSpPr/>
          <p:nvPr/>
        </p:nvSpPr>
        <p:spPr>
          <a:xfrm>
            <a:off x="474338" y="3243653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9" name="Oval 44">
            <a:extLst>
              <a:ext uri="{FF2B5EF4-FFF2-40B4-BE49-F238E27FC236}">
                <a16:creationId xmlns:a16="http://schemas.microsoft.com/office/drawing/2014/main" id="{2047CFD4-6E77-0519-B9D6-F06B1F51BD70}"/>
              </a:ext>
            </a:extLst>
          </p:cNvPr>
          <p:cNvSpPr/>
          <p:nvPr/>
        </p:nvSpPr>
        <p:spPr>
          <a:xfrm>
            <a:off x="5005319" y="3761405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1" name="Oval 44">
            <a:extLst>
              <a:ext uri="{FF2B5EF4-FFF2-40B4-BE49-F238E27FC236}">
                <a16:creationId xmlns:a16="http://schemas.microsoft.com/office/drawing/2014/main" id="{D2AD61CE-5445-8DD1-7298-F182081E8FF9}"/>
              </a:ext>
            </a:extLst>
          </p:cNvPr>
          <p:cNvSpPr/>
          <p:nvPr/>
        </p:nvSpPr>
        <p:spPr>
          <a:xfrm>
            <a:off x="717051" y="4601566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8337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0BBFA0-B25B-FE27-9EAB-99CBA2ECA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도표, 스크린샷, 라인이(가) 표시된 사진&#10;&#10;자동 생성된 설명">
            <a:extLst>
              <a:ext uri="{FF2B5EF4-FFF2-40B4-BE49-F238E27FC236}">
                <a16:creationId xmlns:a16="http://schemas.microsoft.com/office/drawing/2014/main" id="{FC5B4D6D-900C-F2D1-4AEF-C17E43FC9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2331241"/>
            <a:ext cx="6677025" cy="34480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6283FF8-38D7-8D49-091E-2879E43EA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어플리케이션 조회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0798D19-C913-670F-EF07-BB285117FF8F}"/>
              </a:ext>
            </a:extLst>
          </p:cNvPr>
          <p:cNvSpPr/>
          <p:nvPr/>
        </p:nvSpPr>
        <p:spPr>
          <a:xfrm>
            <a:off x="7566385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A0B7EF1-9B9E-13D8-9C54-9A23D6A02D4A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177800" indent="-177800" latinLnBrk="0">
              <a:lnSpc>
                <a:spcPct val="150000"/>
              </a:lnSpc>
              <a:spcBef>
                <a:spcPct val="30000"/>
              </a:spcBef>
              <a:buFont typeface="Wingdings"/>
              <a:buChar char="§"/>
              <a:defRPr/>
            </a:pPr>
            <a:endParaRPr lang="ko-KR" altLang="en-US" sz="1200" b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177800" indent="-177800" latinLnBrk="0">
              <a:lnSpc>
                <a:spcPct val="150000"/>
              </a:lnSpc>
              <a:spcBef>
                <a:spcPct val="30000"/>
              </a:spcBef>
              <a:buFont typeface="Wingdings"/>
              <a:buChar char="§"/>
              <a:defRPr/>
            </a:pPr>
            <a:endParaRPr lang="en-US" altLang="ko-KR" sz="1200" b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45F8936-086D-2CBE-3727-8D8E3819FC8F}"/>
              </a:ext>
            </a:extLst>
          </p:cNvPr>
          <p:cNvSpPr/>
          <p:nvPr/>
        </p:nvSpPr>
        <p:spPr>
          <a:xfrm>
            <a:off x="280815" y="1844539"/>
            <a:ext cx="6767685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60" name="직사각형 36">
            <a:extLst>
              <a:ext uri="{FF2B5EF4-FFF2-40B4-BE49-F238E27FC236}">
                <a16:creationId xmlns:a16="http://schemas.microsoft.com/office/drawing/2014/main" id="{6423E50E-52F8-8DF9-4571-0833C741B37C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사용자가 </a:t>
            </a:r>
            <a:r>
              <a:rPr lang="ko-KR" altLang="en-US" sz="1200" b="0" dirty="0" err="1">
                <a:solidFill>
                  <a:srgbClr val="000000"/>
                </a:solidFill>
                <a:latin typeface="맑은 고딕"/>
                <a:ea typeface="맑은 고딕"/>
              </a:rPr>
              <a:t>검색값을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 입력하고 요청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.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아이디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분류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이름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생성일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수정일이 검색 파라미터로 쓰임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.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페이징을 위한 현재 페이지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(page),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최대 표시 결과 수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(size)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포함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</a:t>
            </a:r>
            <a:r>
              <a:rPr lang="ko-KR" altLang="en-US" sz="1200" b="0" dirty="0" err="1">
                <a:solidFill>
                  <a:srgbClr val="000000"/>
                </a:solidFill>
                <a:latin typeface="맑은 고딕"/>
                <a:ea typeface="맑은 고딕"/>
              </a:rPr>
              <a:t>페이징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 처리를 위한 검색 결과 총 개수 반환 쿼리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사용자에게 반환할 결과를 검색하기 위한 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SELECT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쿼리 전송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최종 검색 결과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사용자가 입력한 </a:t>
            </a:r>
            <a:r>
              <a:rPr lang="ko-KR" altLang="en-US" sz="1200" b="0" dirty="0" err="1">
                <a:solidFill>
                  <a:srgbClr val="000000"/>
                </a:solidFill>
                <a:latin typeface="맑은 고딕"/>
                <a:ea typeface="맑은 고딕"/>
              </a:rPr>
              <a:t>검색값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페이징에 필요한 변수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(page, size, </a:t>
            </a:r>
            <a:r>
              <a:rPr lang="en-US" altLang="ko-KR" sz="1200" b="0" dirty="0" err="1">
                <a:solidFill>
                  <a:srgbClr val="000000"/>
                </a:solidFill>
                <a:latin typeface="맑은 고딕"/>
                <a:ea typeface="맑은 고딕"/>
              </a:rPr>
              <a:t>totalPage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를 사용해 페이지 구성 후 페이지 반환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61" name="Oval 44">
            <a:extLst>
              <a:ext uri="{FF2B5EF4-FFF2-40B4-BE49-F238E27FC236}">
                <a16:creationId xmlns:a16="http://schemas.microsoft.com/office/drawing/2014/main" id="{4C994763-4D3E-834B-092F-EAF7F382B6BC}"/>
              </a:ext>
            </a:extLst>
          </p:cNvPr>
          <p:cNvSpPr/>
          <p:nvPr/>
        </p:nvSpPr>
        <p:spPr>
          <a:xfrm>
            <a:off x="7330432" y="1988840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62" name="Oval 44">
            <a:extLst>
              <a:ext uri="{FF2B5EF4-FFF2-40B4-BE49-F238E27FC236}">
                <a16:creationId xmlns:a16="http://schemas.microsoft.com/office/drawing/2014/main" id="{BE8C0483-86A6-FCF4-C383-A7B02FB9F3E5}"/>
              </a:ext>
            </a:extLst>
          </p:cNvPr>
          <p:cNvSpPr/>
          <p:nvPr/>
        </p:nvSpPr>
        <p:spPr>
          <a:xfrm>
            <a:off x="7330432" y="3675881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63" name="Oval 44">
            <a:extLst>
              <a:ext uri="{FF2B5EF4-FFF2-40B4-BE49-F238E27FC236}">
                <a16:creationId xmlns:a16="http://schemas.microsoft.com/office/drawing/2014/main" id="{6A3FACD2-74CE-B14E-BB1D-DD8C6904B9F2}"/>
              </a:ext>
            </a:extLst>
          </p:cNvPr>
          <p:cNvSpPr/>
          <p:nvPr/>
        </p:nvSpPr>
        <p:spPr>
          <a:xfrm>
            <a:off x="7330432" y="4251945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</p:txBody>
      </p:sp>
      <p:sp>
        <p:nvSpPr>
          <p:cNvPr id="182" name="Oval 44">
            <a:extLst>
              <a:ext uri="{FF2B5EF4-FFF2-40B4-BE49-F238E27FC236}">
                <a16:creationId xmlns:a16="http://schemas.microsoft.com/office/drawing/2014/main" id="{9F5939C3-997F-FA6F-1A31-180242FC11D3}"/>
              </a:ext>
            </a:extLst>
          </p:cNvPr>
          <p:cNvSpPr/>
          <p:nvPr/>
        </p:nvSpPr>
        <p:spPr>
          <a:xfrm>
            <a:off x="7330432" y="5131573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</a:p>
        </p:txBody>
      </p:sp>
      <p:sp>
        <p:nvSpPr>
          <p:cNvPr id="6" name="Oval 44">
            <a:extLst>
              <a:ext uri="{FF2B5EF4-FFF2-40B4-BE49-F238E27FC236}">
                <a16:creationId xmlns:a16="http://schemas.microsoft.com/office/drawing/2014/main" id="{65538762-16E4-A572-5D66-02049E0FE421}"/>
              </a:ext>
            </a:extLst>
          </p:cNvPr>
          <p:cNvSpPr/>
          <p:nvPr/>
        </p:nvSpPr>
        <p:spPr>
          <a:xfrm>
            <a:off x="827718" y="3243967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9" name="Oval 44">
            <a:extLst>
              <a:ext uri="{FF2B5EF4-FFF2-40B4-BE49-F238E27FC236}">
                <a16:creationId xmlns:a16="http://schemas.microsoft.com/office/drawing/2014/main" id="{867998F2-7502-F8DE-49AF-8DF8D365DECE}"/>
              </a:ext>
            </a:extLst>
          </p:cNvPr>
          <p:cNvSpPr/>
          <p:nvPr/>
        </p:nvSpPr>
        <p:spPr>
          <a:xfrm>
            <a:off x="4923715" y="3513518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1" name="Oval 44">
            <a:extLst>
              <a:ext uri="{FF2B5EF4-FFF2-40B4-BE49-F238E27FC236}">
                <a16:creationId xmlns:a16="http://schemas.microsoft.com/office/drawing/2014/main" id="{18D8F006-E087-912E-1F5D-B08C518E03FA}"/>
              </a:ext>
            </a:extLst>
          </p:cNvPr>
          <p:cNvSpPr/>
          <p:nvPr/>
        </p:nvSpPr>
        <p:spPr>
          <a:xfrm>
            <a:off x="5019628" y="4389229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</p:txBody>
      </p:sp>
      <p:sp>
        <p:nvSpPr>
          <p:cNvPr id="14" name="Oval 44">
            <a:extLst>
              <a:ext uri="{FF2B5EF4-FFF2-40B4-BE49-F238E27FC236}">
                <a16:creationId xmlns:a16="http://schemas.microsoft.com/office/drawing/2014/main" id="{5CD5CB66-3F6C-2218-0252-45B1F6A4CCE2}"/>
              </a:ext>
            </a:extLst>
          </p:cNvPr>
          <p:cNvSpPr/>
          <p:nvPr/>
        </p:nvSpPr>
        <p:spPr>
          <a:xfrm>
            <a:off x="549900" y="5280632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0633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93437-129F-9EB9-7115-39326D8BA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스크린샷, 텍스트, 디자인이(가) 표시된 사진&#10;&#10;자동 생성된 설명">
            <a:extLst>
              <a:ext uri="{FF2B5EF4-FFF2-40B4-BE49-F238E27FC236}">
                <a16:creationId xmlns:a16="http://schemas.microsoft.com/office/drawing/2014/main" id="{F18AF696-7E9F-DD0E-184E-65F8CA90C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38" y="2294555"/>
            <a:ext cx="6677025" cy="34480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C5966AB-03F1-8901-A165-84EF6D91B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어플리케이션 수정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8C56CD7-0678-E9E3-7000-DDABD5BF99FF}"/>
              </a:ext>
            </a:extLst>
          </p:cNvPr>
          <p:cNvSpPr/>
          <p:nvPr/>
        </p:nvSpPr>
        <p:spPr>
          <a:xfrm>
            <a:off x="7566385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2D45639-481D-F391-D7EF-A891FEC304FA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177800" indent="-177800" latinLnBrk="0">
              <a:lnSpc>
                <a:spcPct val="150000"/>
              </a:lnSpc>
              <a:spcBef>
                <a:spcPct val="30000"/>
              </a:spcBef>
              <a:buFont typeface="Wingdings"/>
              <a:buChar char="§"/>
              <a:defRPr/>
            </a:pPr>
            <a:endParaRPr lang="ko-KR" altLang="en-US" sz="1200" b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177800" indent="-177800" latinLnBrk="0">
              <a:lnSpc>
                <a:spcPct val="150000"/>
              </a:lnSpc>
              <a:spcBef>
                <a:spcPct val="30000"/>
              </a:spcBef>
              <a:buFont typeface="Wingdings"/>
              <a:buChar char="§"/>
              <a:defRPr/>
            </a:pPr>
            <a:endParaRPr lang="en-US" altLang="ko-KR" sz="1200" b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3F77448-6E6F-C1A9-927E-531AD32365CD}"/>
              </a:ext>
            </a:extLst>
          </p:cNvPr>
          <p:cNvSpPr/>
          <p:nvPr/>
        </p:nvSpPr>
        <p:spPr>
          <a:xfrm>
            <a:off x="380492" y="1844539"/>
            <a:ext cx="6668008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60" name="직사각형 36">
            <a:extLst>
              <a:ext uri="{FF2B5EF4-FFF2-40B4-BE49-F238E27FC236}">
                <a16:creationId xmlns:a16="http://schemas.microsoft.com/office/drawing/2014/main" id="{C0054B47-57CD-0BD4-481D-53C583243D73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     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/update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경로로 수정 정보와 함께 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post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요청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DB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정보 수정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수정 결과 반환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상세 페이지로 </a:t>
            </a:r>
            <a:r>
              <a:rPr lang="ko-KR" altLang="en-US" sz="1200" b="0" dirty="0" err="1">
                <a:solidFill>
                  <a:srgbClr val="000000"/>
                </a:solidFill>
                <a:latin typeface="맑은 고딕"/>
                <a:ea typeface="맑은 고딕"/>
              </a:rPr>
              <a:t>리다이렉트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61" name="Oval 44">
            <a:extLst>
              <a:ext uri="{FF2B5EF4-FFF2-40B4-BE49-F238E27FC236}">
                <a16:creationId xmlns:a16="http://schemas.microsoft.com/office/drawing/2014/main" id="{077D0DC9-A62F-3510-EC40-87FF4FFB877B}"/>
              </a:ext>
            </a:extLst>
          </p:cNvPr>
          <p:cNvSpPr/>
          <p:nvPr/>
        </p:nvSpPr>
        <p:spPr>
          <a:xfrm>
            <a:off x="7330432" y="1988840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62" name="Oval 44">
            <a:extLst>
              <a:ext uri="{FF2B5EF4-FFF2-40B4-BE49-F238E27FC236}">
                <a16:creationId xmlns:a16="http://schemas.microsoft.com/office/drawing/2014/main" id="{DB8BE465-ABCF-C0C5-544C-C3C81666FD00}"/>
              </a:ext>
            </a:extLst>
          </p:cNvPr>
          <p:cNvSpPr/>
          <p:nvPr/>
        </p:nvSpPr>
        <p:spPr>
          <a:xfrm>
            <a:off x="7324117" y="2559757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63" name="Oval 44">
            <a:extLst>
              <a:ext uri="{FF2B5EF4-FFF2-40B4-BE49-F238E27FC236}">
                <a16:creationId xmlns:a16="http://schemas.microsoft.com/office/drawing/2014/main" id="{D4BD57C3-A6DB-D437-9CF3-F70BF1E892FA}"/>
              </a:ext>
            </a:extLst>
          </p:cNvPr>
          <p:cNvSpPr/>
          <p:nvPr/>
        </p:nvSpPr>
        <p:spPr>
          <a:xfrm>
            <a:off x="7317043" y="2883793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</p:txBody>
      </p:sp>
      <p:sp>
        <p:nvSpPr>
          <p:cNvPr id="182" name="Oval 44">
            <a:extLst>
              <a:ext uri="{FF2B5EF4-FFF2-40B4-BE49-F238E27FC236}">
                <a16:creationId xmlns:a16="http://schemas.microsoft.com/office/drawing/2014/main" id="{631349F2-615D-231F-AAC1-DA39545B3DE5}"/>
              </a:ext>
            </a:extLst>
          </p:cNvPr>
          <p:cNvSpPr/>
          <p:nvPr/>
        </p:nvSpPr>
        <p:spPr>
          <a:xfrm>
            <a:off x="7302136" y="3214808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</a:p>
        </p:txBody>
      </p:sp>
      <p:sp>
        <p:nvSpPr>
          <p:cNvPr id="6" name="Oval 44">
            <a:extLst>
              <a:ext uri="{FF2B5EF4-FFF2-40B4-BE49-F238E27FC236}">
                <a16:creationId xmlns:a16="http://schemas.microsoft.com/office/drawing/2014/main" id="{5694067D-15EA-1CAB-D38A-A8E58820C1DD}"/>
              </a:ext>
            </a:extLst>
          </p:cNvPr>
          <p:cNvSpPr/>
          <p:nvPr/>
        </p:nvSpPr>
        <p:spPr>
          <a:xfrm>
            <a:off x="604215" y="3243835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9" name="Oval 44">
            <a:extLst>
              <a:ext uri="{FF2B5EF4-FFF2-40B4-BE49-F238E27FC236}">
                <a16:creationId xmlns:a16="http://schemas.microsoft.com/office/drawing/2014/main" id="{D2FA1230-95DD-B409-6C49-702D6E27ACEA}"/>
              </a:ext>
            </a:extLst>
          </p:cNvPr>
          <p:cNvSpPr/>
          <p:nvPr/>
        </p:nvSpPr>
        <p:spPr>
          <a:xfrm>
            <a:off x="5005319" y="3761405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1" name="Oval 44">
            <a:extLst>
              <a:ext uri="{FF2B5EF4-FFF2-40B4-BE49-F238E27FC236}">
                <a16:creationId xmlns:a16="http://schemas.microsoft.com/office/drawing/2014/main" id="{453E9C3D-A946-5FBE-38FB-E2A98E9493B6}"/>
              </a:ext>
            </a:extLst>
          </p:cNvPr>
          <p:cNvSpPr/>
          <p:nvPr/>
        </p:nvSpPr>
        <p:spPr>
          <a:xfrm>
            <a:off x="5130369" y="4119344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</p:txBody>
      </p:sp>
      <p:sp>
        <p:nvSpPr>
          <p:cNvPr id="14" name="Oval 44">
            <a:extLst>
              <a:ext uri="{FF2B5EF4-FFF2-40B4-BE49-F238E27FC236}">
                <a16:creationId xmlns:a16="http://schemas.microsoft.com/office/drawing/2014/main" id="{0DE832FD-0060-EE63-F848-D21FAD15C8DA}"/>
              </a:ext>
            </a:extLst>
          </p:cNvPr>
          <p:cNvSpPr/>
          <p:nvPr/>
        </p:nvSpPr>
        <p:spPr>
          <a:xfrm>
            <a:off x="569513" y="4730114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7994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D9721B-6091-C1CE-D713-19C3D37F1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도표, 스크린샷, 평행이(가) 표시된 사진&#10;&#10;자동 생성된 설명">
            <a:extLst>
              <a:ext uri="{FF2B5EF4-FFF2-40B4-BE49-F238E27FC236}">
                <a16:creationId xmlns:a16="http://schemas.microsoft.com/office/drawing/2014/main" id="{C3734974-A677-7C6C-B192-378A65243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43" y="2312875"/>
            <a:ext cx="6527478" cy="337082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82C6A69-6E3D-8F34-30CC-D3121097B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어플리케이션 삭제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501459B-F705-ABD3-9994-0ECD11359765}"/>
              </a:ext>
            </a:extLst>
          </p:cNvPr>
          <p:cNvSpPr/>
          <p:nvPr/>
        </p:nvSpPr>
        <p:spPr>
          <a:xfrm>
            <a:off x="7566385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1385411-AF3B-0186-7ED9-5029F8FA6EB8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177800" indent="-177800" latinLnBrk="0">
              <a:lnSpc>
                <a:spcPct val="150000"/>
              </a:lnSpc>
              <a:spcBef>
                <a:spcPct val="30000"/>
              </a:spcBef>
              <a:buFont typeface="Wingdings"/>
              <a:buChar char="§"/>
              <a:defRPr/>
            </a:pPr>
            <a:endParaRPr lang="ko-KR" altLang="en-US" sz="1200" b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177800" indent="-177800" latinLnBrk="0">
              <a:lnSpc>
                <a:spcPct val="150000"/>
              </a:lnSpc>
              <a:spcBef>
                <a:spcPct val="30000"/>
              </a:spcBef>
              <a:buFont typeface="Wingdings"/>
              <a:buChar char="§"/>
              <a:defRPr/>
            </a:pPr>
            <a:endParaRPr lang="en-US" altLang="ko-KR" sz="1200" b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F81AA5E-9A78-388A-65F3-1CF6FA65E79E}"/>
              </a:ext>
            </a:extLst>
          </p:cNvPr>
          <p:cNvSpPr/>
          <p:nvPr/>
        </p:nvSpPr>
        <p:spPr>
          <a:xfrm>
            <a:off x="380492" y="1844539"/>
            <a:ext cx="6668008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60" name="직사각형 36">
            <a:extLst>
              <a:ext uri="{FF2B5EF4-FFF2-40B4-BE49-F238E27FC236}">
                <a16:creationId xmlns:a16="http://schemas.microsoft.com/office/drawing/2014/main" id="{AE8BDA16-D9FD-2EFB-B599-14C6375DA42E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/delete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경로로 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GET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요청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DB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에 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DELETE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쿼리를 보내 삭제 작업 수행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삭제 결과 반환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메인 페이지로 </a:t>
            </a:r>
            <a:r>
              <a:rPr lang="ko-KR" altLang="en-US" sz="1200" b="0" dirty="0" err="1">
                <a:solidFill>
                  <a:srgbClr val="000000"/>
                </a:solidFill>
                <a:latin typeface="맑은 고딕"/>
                <a:ea typeface="맑은 고딕"/>
              </a:rPr>
              <a:t>리다이렉트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161" name="Oval 44">
            <a:extLst>
              <a:ext uri="{FF2B5EF4-FFF2-40B4-BE49-F238E27FC236}">
                <a16:creationId xmlns:a16="http://schemas.microsoft.com/office/drawing/2014/main" id="{35856564-98F7-3043-2947-7AE0A0E3B71F}"/>
              </a:ext>
            </a:extLst>
          </p:cNvPr>
          <p:cNvSpPr/>
          <p:nvPr/>
        </p:nvSpPr>
        <p:spPr>
          <a:xfrm>
            <a:off x="7330432" y="1988840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62" name="Oval 44">
            <a:extLst>
              <a:ext uri="{FF2B5EF4-FFF2-40B4-BE49-F238E27FC236}">
                <a16:creationId xmlns:a16="http://schemas.microsoft.com/office/drawing/2014/main" id="{A34BDA5F-9B01-C8BD-5C78-53C56324BFFE}"/>
              </a:ext>
            </a:extLst>
          </p:cNvPr>
          <p:cNvSpPr/>
          <p:nvPr/>
        </p:nvSpPr>
        <p:spPr>
          <a:xfrm>
            <a:off x="7324117" y="2278156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63" name="Oval 44">
            <a:extLst>
              <a:ext uri="{FF2B5EF4-FFF2-40B4-BE49-F238E27FC236}">
                <a16:creationId xmlns:a16="http://schemas.microsoft.com/office/drawing/2014/main" id="{E0A4F22A-7795-3D6A-8430-D77AA3B1E7E2}"/>
              </a:ext>
            </a:extLst>
          </p:cNvPr>
          <p:cNvSpPr/>
          <p:nvPr/>
        </p:nvSpPr>
        <p:spPr>
          <a:xfrm>
            <a:off x="7319820" y="2914652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</p:txBody>
      </p:sp>
      <p:sp>
        <p:nvSpPr>
          <p:cNvPr id="182" name="Oval 44">
            <a:extLst>
              <a:ext uri="{FF2B5EF4-FFF2-40B4-BE49-F238E27FC236}">
                <a16:creationId xmlns:a16="http://schemas.microsoft.com/office/drawing/2014/main" id="{222E73DE-1E2D-6491-B156-973962849C6E}"/>
              </a:ext>
            </a:extLst>
          </p:cNvPr>
          <p:cNvSpPr/>
          <p:nvPr/>
        </p:nvSpPr>
        <p:spPr>
          <a:xfrm>
            <a:off x="7319820" y="3226346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</a:p>
        </p:txBody>
      </p:sp>
      <p:sp>
        <p:nvSpPr>
          <p:cNvPr id="6" name="Oval 44">
            <a:extLst>
              <a:ext uri="{FF2B5EF4-FFF2-40B4-BE49-F238E27FC236}">
                <a16:creationId xmlns:a16="http://schemas.microsoft.com/office/drawing/2014/main" id="{0D8ACF9F-7C29-D114-630D-EBFF86A500DF}"/>
              </a:ext>
            </a:extLst>
          </p:cNvPr>
          <p:cNvSpPr/>
          <p:nvPr/>
        </p:nvSpPr>
        <p:spPr>
          <a:xfrm>
            <a:off x="675743" y="3171827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9" name="Oval 44">
            <a:extLst>
              <a:ext uri="{FF2B5EF4-FFF2-40B4-BE49-F238E27FC236}">
                <a16:creationId xmlns:a16="http://schemas.microsoft.com/office/drawing/2014/main" id="{112B1327-56AA-B763-438A-F194D5BB9644}"/>
              </a:ext>
            </a:extLst>
          </p:cNvPr>
          <p:cNvSpPr/>
          <p:nvPr/>
        </p:nvSpPr>
        <p:spPr>
          <a:xfrm>
            <a:off x="4916263" y="3741111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4" name="Oval 44">
            <a:extLst>
              <a:ext uri="{FF2B5EF4-FFF2-40B4-BE49-F238E27FC236}">
                <a16:creationId xmlns:a16="http://schemas.microsoft.com/office/drawing/2014/main" id="{A2B36BE8-E0BA-7E2A-6CCF-F57D44E8325F}"/>
              </a:ext>
            </a:extLst>
          </p:cNvPr>
          <p:cNvSpPr/>
          <p:nvPr/>
        </p:nvSpPr>
        <p:spPr>
          <a:xfrm>
            <a:off x="814148" y="4745907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</a:p>
        </p:txBody>
      </p:sp>
      <p:sp>
        <p:nvSpPr>
          <p:cNvPr id="8" name="Oval 44">
            <a:extLst>
              <a:ext uri="{FF2B5EF4-FFF2-40B4-BE49-F238E27FC236}">
                <a16:creationId xmlns:a16="http://schemas.microsoft.com/office/drawing/2014/main" id="{E6ED1771-C048-DE21-9908-58FBA0BDA921}"/>
              </a:ext>
            </a:extLst>
          </p:cNvPr>
          <p:cNvSpPr/>
          <p:nvPr/>
        </p:nvSpPr>
        <p:spPr>
          <a:xfrm>
            <a:off x="5173438" y="4025316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</p:spTree>
    <p:extLst>
      <p:ext uri="{BB962C8B-B14F-4D97-AF65-F5344CB8AC3E}">
        <p14:creationId xmlns:p14="http://schemas.microsoft.com/office/powerpoint/2010/main" val="315720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5776E-D777-9CAC-B5BA-552C23386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도표, 라인, 평행이(가) 표시된 사진&#10;&#10;자동 생성된 설명">
            <a:extLst>
              <a:ext uri="{FF2B5EF4-FFF2-40B4-BE49-F238E27FC236}">
                <a16:creationId xmlns:a16="http://schemas.microsoft.com/office/drawing/2014/main" id="{4707A6C2-A1FE-3813-89C0-1040F0CBF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47" y="921239"/>
            <a:ext cx="9620705" cy="327245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22422C7-216C-BE65-B999-85867629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상세 페이지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B67B3A3-E143-01A5-E62A-89A3F50430F6}"/>
              </a:ext>
            </a:extLst>
          </p:cNvPr>
          <p:cNvSpPr/>
          <p:nvPr/>
        </p:nvSpPr>
        <p:spPr>
          <a:xfrm>
            <a:off x="7566385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D538E73-DC81-07D1-0664-B7D10DA269E0}"/>
              </a:ext>
            </a:extLst>
          </p:cNvPr>
          <p:cNvSpPr/>
          <p:nvPr/>
        </p:nvSpPr>
        <p:spPr>
          <a:xfrm>
            <a:off x="142647" y="794197"/>
            <a:ext cx="9620705" cy="3528473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60" name="직사각형 36">
            <a:extLst>
              <a:ext uri="{FF2B5EF4-FFF2-40B4-BE49-F238E27FC236}">
                <a16:creationId xmlns:a16="http://schemas.microsoft.com/office/drawing/2014/main" id="{D0BA1060-91D8-2535-143A-F9F99DEE7B98}"/>
              </a:ext>
            </a:extLst>
          </p:cNvPr>
          <p:cNvSpPr/>
          <p:nvPr/>
        </p:nvSpPr>
        <p:spPr>
          <a:xfrm>
            <a:off x="142647" y="4466970"/>
            <a:ext cx="9620705" cy="17343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사용자가 상세 페이지 요청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DB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에 어플리케이션 정보 요청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DB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에서 해당 어플리케이션의 </a:t>
            </a:r>
            <a:r>
              <a:rPr lang="ko-KR" altLang="en-US" sz="1200" b="0" dirty="0" err="1">
                <a:solidFill>
                  <a:srgbClr val="000000"/>
                </a:solidFill>
                <a:latin typeface="맑은 고딕"/>
                <a:ea typeface="맑은 고딕"/>
              </a:rPr>
              <a:t>벌크헤드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 설정 검색 후 반환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DB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에서 해당 어플리케이션의 </a:t>
            </a:r>
            <a:r>
              <a:rPr lang="ko-KR" altLang="en-US" sz="1200" b="0" dirty="0" err="1">
                <a:solidFill>
                  <a:srgbClr val="000000"/>
                </a:solidFill>
                <a:latin typeface="맑은 고딕"/>
                <a:ea typeface="맑은 고딕"/>
              </a:rPr>
              <a:t>레이트리미터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 설정 검색 후 반환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어플리케이션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 sz="1200" b="0" dirty="0" err="1">
                <a:solidFill>
                  <a:srgbClr val="000000"/>
                </a:solidFill>
                <a:latin typeface="맑은 고딕"/>
                <a:ea typeface="맑은 고딕"/>
              </a:rPr>
              <a:t>벌크헤드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 sz="1200" b="0" dirty="0" err="1">
                <a:solidFill>
                  <a:srgbClr val="000000"/>
                </a:solidFill>
                <a:latin typeface="맑은 고딕"/>
                <a:ea typeface="맑은 고딕"/>
              </a:rPr>
              <a:t>레이트리미터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 설정으로 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detail.html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을 구성 후 사용자에게 표시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6" name="Oval 44">
            <a:extLst>
              <a:ext uri="{FF2B5EF4-FFF2-40B4-BE49-F238E27FC236}">
                <a16:creationId xmlns:a16="http://schemas.microsoft.com/office/drawing/2014/main" id="{CD5728FF-C1BD-63B2-5768-BA491B5E75D3}"/>
              </a:ext>
            </a:extLst>
          </p:cNvPr>
          <p:cNvSpPr/>
          <p:nvPr/>
        </p:nvSpPr>
        <p:spPr>
          <a:xfrm>
            <a:off x="329147" y="1535388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9" name="Oval 44">
            <a:extLst>
              <a:ext uri="{FF2B5EF4-FFF2-40B4-BE49-F238E27FC236}">
                <a16:creationId xmlns:a16="http://schemas.microsoft.com/office/drawing/2014/main" id="{A2CC1DC2-D274-45E2-F8EC-E95DC8613AA1}"/>
              </a:ext>
            </a:extLst>
          </p:cNvPr>
          <p:cNvSpPr/>
          <p:nvPr/>
        </p:nvSpPr>
        <p:spPr>
          <a:xfrm>
            <a:off x="7185248" y="1916832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4" name="Oval 44">
            <a:extLst>
              <a:ext uri="{FF2B5EF4-FFF2-40B4-BE49-F238E27FC236}">
                <a16:creationId xmlns:a16="http://schemas.microsoft.com/office/drawing/2014/main" id="{D003D08D-1F87-23C8-5CA0-EF2826713AE7}"/>
              </a:ext>
            </a:extLst>
          </p:cNvPr>
          <p:cNvSpPr/>
          <p:nvPr/>
        </p:nvSpPr>
        <p:spPr>
          <a:xfrm>
            <a:off x="8262294" y="3171825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</a:p>
        </p:txBody>
      </p:sp>
      <p:sp>
        <p:nvSpPr>
          <p:cNvPr id="8" name="Oval 44">
            <a:extLst>
              <a:ext uri="{FF2B5EF4-FFF2-40B4-BE49-F238E27FC236}">
                <a16:creationId xmlns:a16="http://schemas.microsoft.com/office/drawing/2014/main" id="{D380617A-2EE2-BDD6-82A7-9A75E4D5ED9B}"/>
              </a:ext>
            </a:extLst>
          </p:cNvPr>
          <p:cNvSpPr/>
          <p:nvPr/>
        </p:nvSpPr>
        <p:spPr>
          <a:xfrm>
            <a:off x="7566385" y="2569967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5" name="Oval 44">
            <a:extLst>
              <a:ext uri="{FF2B5EF4-FFF2-40B4-BE49-F238E27FC236}">
                <a16:creationId xmlns:a16="http://schemas.microsoft.com/office/drawing/2014/main" id="{A814B08F-D809-1E94-2D93-2B98AB17C856}"/>
              </a:ext>
            </a:extLst>
          </p:cNvPr>
          <p:cNvSpPr/>
          <p:nvPr/>
        </p:nvSpPr>
        <p:spPr>
          <a:xfrm>
            <a:off x="329147" y="3585350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5</a:t>
            </a:r>
          </a:p>
        </p:txBody>
      </p:sp>
      <p:sp>
        <p:nvSpPr>
          <p:cNvPr id="10" name="Oval 44">
            <a:extLst>
              <a:ext uri="{FF2B5EF4-FFF2-40B4-BE49-F238E27FC236}">
                <a16:creationId xmlns:a16="http://schemas.microsoft.com/office/drawing/2014/main" id="{DF985F45-DA2A-E9A5-9F16-86DC7794A985}"/>
              </a:ext>
            </a:extLst>
          </p:cNvPr>
          <p:cNvSpPr/>
          <p:nvPr/>
        </p:nvSpPr>
        <p:spPr>
          <a:xfrm>
            <a:off x="194360" y="4595949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1" name="Oval 44">
            <a:extLst>
              <a:ext uri="{FF2B5EF4-FFF2-40B4-BE49-F238E27FC236}">
                <a16:creationId xmlns:a16="http://schemas.microsoft.com/office/drawing/2014/main" id="{5296D032-3697-BFD3-F054-47147B70E2B3}"/>
              </a:ext>
            </a:extLst>
          </p:cNvPr>
          <p:cNvSpPr/>
          <p:nvPr/>
        </p:nvSpPr>
        <p:spPr>
          <a:xfrm>
            <a:off x="187285" y="4936819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2" name="Oval 44">
            <a:extLst>
              <a:ext uri="{FF2B5EF4-FFF2-40B4-BE49-F238E27FC236}">
                <a16:creationId xmlns:a16="http://schemas.microsoft.com/office/drawing/2014/main" id="{3E87AE00-C0C0-13D6-E4C9-740CE840E901}"/>
              </a:ext>
            </a:extLst>
          </p:cNvPr>
          <p:cNvSpPr/>
          <p:nvPr/>
        </p:nvSpPr>
        <p:spPr>
          <a:xfrm>
            <a:off x="194360" y="5228191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3" name="Oval 44">
            <a:extLst>
              <a:ext uri="{FF2B5EF4-FFF2-40B4-BE49-F238E27FC236}">
                <a16:creationId xmlns:a16="http://schemas.microsoft.com/office/drawing/2014/main" id="{E1BC1CEC-E612-1570-DA34-791F0771A063}"/>
              </a:ext>
            </a:extLst>
          </p:cNvPr>
          <p:cNvSpPr/>
          <p:nvPr/>
        </p:nvSpPr>
        <p:spPr>
          <a:xfrm>
            <a:off x="197022" y="5542435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</a:p>
        </p:txBody>
      </p:sp>
      <p:sp>
        <p:nvSpPr>
          <p:cNvPr id="15" name="Oval 44">
            <a:extLst>
              <a:ext uri="{FF2B5EF4-FFF2-40B4-BE49-F238E27FC236}">
                <a16:creationId xmlns:a16="http://schemas.microsoft.com/office/drawing/2014/main" id="{5075EA34-EC1D-DB05-A096-9B606C1BCB67}"/>
              </a:ext>
            </a:extLst>
          </p:cNvPr>
          <p:cNvSpPr/>
          <p:nvPr/>
        </p:nvSpPr>
        <p:spPr>
          <a:xfrm>
            <a:off x="190822" y="5856679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5907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8F6C0-DFDE-8791-844E-719809922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 descr="텍스트, 스크린샷, 폰트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175AEF8-80CC-6A18-20F0-9F8A94CA7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67" y="993971"/>
            <a:ext cx="8887405" cy="305838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1441E87-F5E7-2502-B8E3-54DE39C02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동시 수행 제한 설정 등록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008F9C8-7244-DDA4-BBD8-97E532188042}"/>
              </a:ext>
            </a:extLst>
          </p:cNvPr>
          <p:cNvSpPr/>
          <p:nvPr/>
        </p:nvSpPr>
        <p:spPr>
          <a:xfrm>
            <a:off x="142647" y="794197"/>
            <a:ext cx="9620705" cy="3528473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60" name="직사각형 36">
            <a:extLst>
              <a:ext uri="{FF2B5EF4-FFF2-40B4-BE49-F238E27FC236}">
                <a16:creationId xmlns:a16="http://schemas.microsoft.com/office/drawing/2014/main" id="{B8D06B45-B514-166B-530A-C1F11148AE32}"/>
              </a:ext>
            </a:extLst>
          </p:cNvPr>
          <p:cNvSpPr/>
          <p:nvPr/>
        </p:nvSpPr>
        <p:spPr>
          <a:xfrm>
            <a:off x="142647" y="4466970"/>
            <a:ext cx="9620705" cy="180634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사용자가 등록 요청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(/bulkhead/create)</a:t>
            </a: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DB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에 신규 설정 등록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Redis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에 어플리케이션 이름으로 등록 설정 정보 발행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Redis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를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통해 전파된 설정을 바탕으로 요청을 처리하는 새로운 객체 생성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등록 결과 반환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6" name="Oval 44">
            <a:extLst>
              <a:ext uri="{FF2B5EF4-FFF2-40B4-BE49-F238E27FC236}">
                <a16:creationId xmlns:a16="http://schemas.microsoft.com/office/drawing/2014/main" id="{80FFEFA1-BA77-7623-1EAF-F4162647840F}"/>
              </a:ext>
            </a:extLst>
          </p:cNvPr>
          <p:cNvSpPr/>
          <p:nvPr/>
        </p:nvSpPr>
        <p:spPr>
          <a:xfrm>
            <a:off x="172867" y="1624194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9" name="Oval 44">
            <a:extLst>
              <a:ext uri="{FF2B5EF4-FFF2-40B4-BE49-F238E27FC236}">
                <a16:creationId xmlns:a16="http://schemas.microsoft.com/office/drawing/2014/main" id="{A2BA9DD9-4580-731D-F9D2-654408FC82EE}"/>
              </a:ext>
            </a:extLst>
          </p:cNvPr>
          <p:cNvSpPr/>
          <p:nvPr/>
        </p:nvSpPr>
        <p:spPr>
          <a:xfrm>
            <a:off x="5482208" y="1845126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4" name="Oval 44">
            <a:extLst>
              <a:ext uri="{FF2B5EF4-FFF2-40B4-BE49-F238E27FC236}">
                <a16:creationId xmlns:a16="http://schemas.microsoft.com/office/drawing/2014/main" id="{C0F30CBA-76BA-26B4-5C6B-3FD831E5AF54}"/>
              </a:ext>
            </a:extLst>
          </p:cNvPr>
          <p:cNvSpPr/>
          <p:nvPr/>
        </p:nvSpPr>
        <p:spPr>
          <a:xfrm>
            <a:off x="6674422" y="2540452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</a:p>
        </p:txBody>
      </p:sp>
      <p:sp>
        <p:nvSpPr>
          <p:cNvPr id="8" name="Oval 44">
            <a:extLst>
              <a:ext uri="{FF2B5EF4-FFF2-40B4-BE49-F238E27FC236}">
                <a16:creationId xmlns:a16="http://schemas.microsoft.com/office/drawing/2014/main" id="{B9FB121D-DD6C-E2DA-6AEA-2686A82F9FB2}"/>
              </a:ext>
            </a:extLst>
          </p:cNvPr>
          <p:cNvSpPr/>
          <p:nvPr/>
        </p:nvSpPr>
        <p:spPr>
          <a:xfrm>
            <a:off x="2905919" y="2283277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0" name="Oval 44">
            <a:extLst>
              <a:ext uri="{FF2B5EF4-FFF2-40B4-BE49-F238E27FC236}">
                <a16:creationId xmlns:a16="http://schemas.microsoft.com/office/drawing/2014/main" id="{D4A7DC21-8282-1288-CCA3-96C0FBBF2124}"/>
              </a:ext>
            </a:extLst>
          </p:cNvPr>
          <p:cNvSpPr/>
          <p:nvPr/>
        </p:nvSpPr>
        <p:spPr>
          <a:xfrm>
            <a:off x="194360" y="4595949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1" name="Oval 44">
            <a:extLst>
              <a:ext uri="{FF2B5EF4-FFF2-40B4-BE49-F238E27FC236}">
                <a16:creationId xmlns:a16="http://schemas.microsoft.com/office/drawing/2014/main" id="{36E52C71-13CE-B4CA-E049-B12F6A5A04A3}"/>
              </a:ext>
            </a:extLst>
          </p:cNvPr>
          <p:cNvSpPr/>
          <p:nvPr/>
        </p:nvSpPr>
        <p:spPr>
          <a:xfrm>
            <a:off x="187285" y="4936819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2" name="Oval 44">
            <a:extLst>
              <a:ext uri="{FF2B5EF4-FFF2-40B4-BE49-F238E27FC236}">
                <a16:creationId xmlns:a16="http://schemas.microsoft.com/office/drawing/2014/main" id="{4EE436D3-793C-0B6D-FACC-6247B50FB9F7}"/>
              </a:ext>
            </a:extLst>
          </p:cNvPr>
          <p:cNvSpPr/>
          <p:nvPr/>
        </p:nvSpPr>
        <p:spPr>
          <a:xfrm>
            <a:off x="194360" y="5228191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3" name="Oval 44">
            <a:extLst>
              <a:ext uri="{FF2B5EF4-FFF2-40B4-BE49-F238E27FC236}">
                <a16:creationId xmlns:a16="http://schemas.microsoft.com/office/drawing/2014/main" id="{7873591C-83CE-A214-CF64-0CA1B1526D5C}"/>
              </a:ext>
            </a:extLst>
          </p:cNvPr>
          <p:cNvSpPr/>
          <p:nvPr/>
        </p:nvSpPr>
        <p:spPr>
          <a:xfrm>
            <a:off x="197022" y="5542435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</a:p>
        </p:txBody>
      </p:sp>
      <p:sp>
        <p:nvSpPr>
          <p:cNvPr id="15" name="Oval 44">
            <a:extLst>
              <a:ext uri="{FF2B5EF4-FFF2-40B4-BE49-F238E27FC236}">
                <a16:creationId xmlns:a16="http://schemas.microsoft.com/office/drawing/2014/main" id="{160BC466-C79B-0C45-C57C-F1D1ADEE97E8}"/>
              </a:ext>
            </a:extLst>
          </p:cNvPr>
          <p:cNvSpPr/>
          <p:nvPr/>
        </p:nvSpPr>
        <p:spPr>
          <a:xfrm>
            <a:off x="190822" y="5856679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5</a:t>
            </a:r>
          </a:p>
        </p:txBody>
      </p:sp>
      <p:sp>
        <p:nvSpPr>
          <p:cNvPr id="7" name="Oval 44">
            <a:extLst>
              <a:ext uri="{FF2B5EF4-FFF2-40B4-BE49-F238E27FC236}">
                <a16:creationId xmlns:a16="http://schemas.microsoft.com/office/drawing/2014/main" id="{12F573CB-D92D-33CB-61FB-FB8FD472C533}"/>
              </a:ext>
            </a:extLst>
          </p:cNvPr>
          <p:cNvSpPr/>
          <p:nvPr/>
        </p:nvSpPr>
        <p:spPr>
          <a:xfrm>
            <a:off x="280815" y="2768764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14219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CAA99-0EFB-569C-4421-792632B6F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 descr="텍스트, 스크린샷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375BA5E-1F04-7523-8D0C-CD0F13341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47" y="976734"/>
            <a:ext cx="9602823" cy="330457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CD4B126-B1FC-A4ED-3C21-D2AEE7A03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동시 수행 제한 설정 수정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9A3FECA-C223-3172-8A65-7AED79BDDBCD}"/>
              </a:ext>
            </a:extLst>
          </p:cNvPr>
          <p:cNvSpPr/>
          <p:nvPr/>
        </p:nvSpPr>
        <p:spPr>
          <a:xfrm>
            <a:off x="142647" y="794197"/>
            <a:ext cx="9620705" cy="3528473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60" name="직사각형 36">
            <a:extLst>
              <a:ext uri="{FF2B5EF4-FFF2-40B4-BE49-F238E27FC236}">
                <a16:creationId xmlns:a16="http://schemas.microsoft.com/office/drawing/2014/main" id="{0CE404FF-5AB7-DABA-8319-34E4376C2BE3}"/>
              </a:ext>
            </a:extLst>
          </p:cNvPr>
          <p:cNvSpPr/>
          <p:nvPr/>
        </p:nvSpPr>
        <p:spPr>
          <a:xfrm>
            <a:off x="142647" y="4466970"/>
            <a:ext cx="9620705" cy="180634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사용자가 수정 요청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(/bulkhead/update)</a:t>
            </a: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DB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에 기존 설정 변경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Redis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에 어플리케이션 이름으로 수정 설정 정보 발행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Redis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를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통해 기존 등록된 설정 객체를 불러와 설정 변경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수정 결과 반환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6" name="Oval 44">
            <a:extLst>
              <a:ext uri="{FF2B5EF4-FFF2-40B4-BE49-F238E27FC236}">
                <a16:creationId xmlns:a16="http://schemas.microsoft.com/office/drawing/2014/main" id="{524974A5-E82F-82FA-09F7-047EAC5D0706}"/>
              </a:ext>
            </a:extLst>
          </p:cNvPr>
          <p:cNvSpPr/>
          <p:nvPr/>
        </p:nvSpPr>
        <p:spPr>
          <a:xfrm>
            <a:off x="485420" y="1563993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9" name="Oval 44">
            <a:extLst>
              <a:ext uri="{FF2B5EF4-FFF2-40B4-BE49-F238E27FC236}">
                <a16:creationId xmlns:a16="http://schemas.microsoft.com/office/drawing/2014/main" id="{233F8335-666E-50D0-1F79-B2C77DF7AED4}"/>
              </a:ext>
            </a:extLst>
          </p:cNvPr>
          <p:cNvSpPr/>
          <p:nvPr/>
        </p:nvSpPr>
        <p:spPr>
          <a:xfrm>
            <a:off x="5781092" y="1947689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4" name="Oval 44">
            <a:extLst>
              <a:ext uri="{FF2B5EF4-FFF2-40B4-BE49-F238E27FC236}">
                <a16:creationId xmlns:a16="http://schemas.microsoft.com/office/drawing/2014/main" id="{F300E865-9C2A-1224-FA0C-B13BE07AA6BA}"/>
              </a:ext>
            </a:extLst>
          </p:cNvPr>
          <p:cNvSpPr/>
          <p:nvPr/>
        </p:nvSpPr>
        <p:spPr>
          <a:xfrm>
            <a:off x="6693083" y="2613922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</a:p>
        </p:txBody>
      </p:sp>
      <p:sp>
        <p:nvSpPr>
          <p:cNvPr id="8" name="Oval 44">
            <a:extLst>
              <a:ext uri="{FF2B5EF4-FFF2-40B4-BE49-F238E27FC236}">
                <a16:creationId xmlns:a16="http://schemas.microsoft.com/office/drawing/2014/main" id="{62006F2C-E626-FA96-77E0-ED219400BE2F}"/>
              </a:ext>
            </a:extLst>
          </p:cNvPr>
          <p:cNvSpPr/>
          <p:nvPr/>
        </p:nvSpPr>
        <p:spPr>
          <a:xfrm>
            <a:off x="2966041" y="2429845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0" name="Oval 44">
            <a:extLst>
              <a:ext uri="{FF2B5EF4-FFF2-40B4-BE49-F238E27FC236}">
                <a16:creationId xmlns:a16="http://schemas.microsoft.com/office/drawing/2014/main" id="{B9EB66DB-FDFE-76F6-7E21-10AB5297EF95}"/>
              </a:ext>
            </a:extLst>
          </p:cNvPr>
          <p:cNvSpPr/>
          <p:nvPr/>
        </p:nvSpPr>
        <p:spPr>
          <a:xfrm>
            <a:off x="194360" y="4595949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1" name="Oval 44">
            <a:extLst>
              <a:ext uri="{FF2B5EF4-FFF2-40B4-BE49-F238E27FC236}">
                <a16:creationId xmlns:a16="http://schemas.microsoft.com/office/drawing/2014/main" id="{552CE0AB-E356-0E03-7E60-FFD9DB23B9DD}"/>
              </a:ext>
            </a:extLst>
          </p:cNvPr>
          <p:cNvSpPr/>
          <p:nvPr/>
        </p:nvSpPr>
        <p:spPr>
          <a:xfrm>
            <a:off x="187285" y="4936819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2" name="Oval 44">
            <a:extLst>
              <a:ext uri="{FF2B5EF4-FFF2-40B4-BE49-F238E27FC236}">
                <a16:creationId xmlns:a16="http://schemas.microsoft.com/office/drawing/2014/main" id="{576762F4-AA8E-E039-34CE-5298020BC168}"/>
              </a:ext>
            </a:extLst>
          </p:cNvPr>
          <p:cNvSpPr/>
          <p:nvPr/>
        </p:nvSpPr>
        <p:spPr>
          <a:xfrm>
            <a:off x="194360" y="5228191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3" name="Oval 44">
            <a:extLst>
              <a:ext uri="{FF2B5EF4-FFF2-40B4-BE49-F238E27FC236}">
                <a16:creationId xmlns:a16="http://schemas.microsoft.com/office/drawing/2014/main" id="{C93461B4-F6BE-2A3F-51F7-3056B461A9C1}"/>
              </a:ext>
            </a:extLst>
          </p:cNvPr>
          <p:cNvSpPr/>
          <p:nvPr/>
        </p:nvSpPr>
        <p:spPr>
          <a:xfrm>
            <a:off x="197022" y="5542435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</a:p>
        </p:txBody>
      </p:sp>
      <p:sp>
        <p:nvSpPr>
          <p:cNvPr id="15" name="Oval 44">
            <a:extLst>
              <a:ext uri="{FF2B5EF4-FFF2-40B4-BE49-F238E27FC236}">
                <a16:creationId xmlns:a16="http://schemas.microsoft.com/office/drawing/2014/main" id="{A7D94BBE-D1AD-D11C-225D-68E367AC80E3}"/>
              </a:ext>
            </a:extLst>
          </p:cNvPr>
          <p:cNvSpPr/>
          <p:nvPr/>
        </p:nvSpPr>
        <p:spPr>
          <a:xfrm>
            <a:off x="190822" y="5856679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5</a:t>
            </a:r>
          </a:p>
        </p:txBody>
      </p:sp>
      <p:sp>
        <p:nvSpPr>
          <p:cNvPr id="7" name="Oval 44">
            <a:extLst>
              <a:ext uri="{FF2B5EF4-FFF2-40B4-BE49-F238E27FC236}">
                <a16:creationId xmlns:a16="http://schemas.microsoft.com/office/drawing/2014/main" id="{3E61CC66-E225-4A37-EC88-459DDC8557C3}"/>
              </a:ext>
            </a:extLst>
          </p:cNvPr>
          <p:cNvSpPr/>
          <p:nvPr/>
        </p:nvSpPr>
        <p:spPr>
          <a:xfrm>
            <a:off x="181943" y="2742510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4150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0816" y="122242"/>
            <a:ext cx="7534266" cy="52863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솔루션 검토 시 고려 사항</a:t>
            </a:r>
            <a:endParaRPr lang="en-US" altLang="ko-KR"/>
          </a:p>
        </p:txBody>
      </p:sp>
      <p:sp>
        <p:nvSpPr>
          <p:cNvPr id="242" name="직사각형 13"/>
          <p:cNvSpPr/>
          <p:nvPr/>
        </p:nvSpPr>
        <p:spPr>
          <a:xfrm>
            <a:off x="3233458" y="1952836"/>
            <a:ext cx="3439081" cy="285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00" u="sng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고려 사항</a:t>
            </a:r>
          </a:p>
        </p:txBody>
      </p:sp>
      <p:sp>
        <p:nvSpPr>
          <p:cNvPr id="243" name="직사각형 15"/>
          <p:cNvSpPr/>
          <p:nvPr/>
        </p:nvSpPr>
        <p:spPr>
          <a:xfrm>
            <a:off x="3047951" y="3611564"/>
            <a:ext cx="605063" cy="538918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algn="ctr">
            <a:solidFill>
              <a:schemeClr val="accent5">
                <a:lumMod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ko-KR" altLang="en-US" sz="1100" dirty="0">
                <a:latin typeface="맑은 고딕"/>
                <a:ea typeface="맑은 고딕"/>
                <a:cs typeface="+mn-cs"/>
              </a:rPr>
              <a:t>설</a:t>
            </a:r>
            <a:r>
              <a:rPr kumimoji="1" lang="ko-KR" altLang="en-US" sz="1100" dirty="0">
                <a:latin typeface="맑은 고딕"/>
                <a:ea typeface="맑은 고딕"/>
              </a:rPr>
              <a:t>정</a:t>
            </a:r>
            <a:r>
              <a:rPr kumimoji="1" lang="ko-KR" altLang="en-US" sz="1100" dirty="0">
                <a:latin typeface="맑은 고딕"/>
                <a:ea typeface="맑은 고딕"/>
                <a:cs typeface="+mn-cs"/>
              </a:rPr>
              <a:t> 용이</a:t>
            </a:r>
          </a:p>
        </p:txBody>
      </p:sp>
      <p:sp>
        <p:nvSpPr>
          <p:cNvPr id="244" name="직사각형 16"/>
          <p:cNvSpPr/>
          <p:nvPr/>
        </p:nvSpPr>
        <p:spPr>
          <a:xfrm>
            <a:off x="3678179" y="3611564"/>
            <a:ext cx="3075735" cy="53891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lIns="108000" anchor="ctr"/>
          <a:lstStyle/>
          <a:p>
            <a:pPr marL="85725" indent="-85725" latinLnBrk="0">
              <a:spcBef>
                <a:spcPts val="0"/>
              </a:spcBef>
              <a:spcAft>
                <a:spcPts val="200"/>
              </a:spcAft>
              <a:buClr>
                <a:schemeClr val="accent5">
                  <a:lumMod val="50000"/>
                </a:schemeClr>
              </a:buClr>
              <a:buFont typeface="Wingdings"/>
              <a:buChar char="§"/>
              <a:defRPr/>
            </a:pPr>
            <a:r>
              <a:rPr kumimoji="1" lang="ko-KR" altLang="en-US" sz="11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서비스에 따라 설정을 동적으로 조정할 수 있는가</a:t>
            </a:r>
            <a:r>
              <a:rPr kumimoji="1" lang="en-US" altLang="ko-KR" sz="11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?</a:t>
            </a:r>
          </a:p>
        </p:txBody>
      </p:sp>
      <p:sp>
        <p:nvSpPr>
          <p:cNvPr id="247" name="직사각형 15"/>
          <p:cNvSpPr/>
          <p:nvPr/>
        </p:nvSpPr>
        <p:spPr>
          <a:xfrm>
            <a:off x="3047951" y="4402250"/>
            <a:ext cx="605063" cy="538918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algn="ctr">
            <a:solidFill>
              <a:schemeClr val="accent5">
                <a:lumMod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ko-KR" altLang="en-US" sz="1100">
                <a:latin typeface="맑은 고딕"/>
                <a:ea typeface="맑은 고딕"/>
                <a:cs typeface="+mn-cs"/>
              </a:rPr>
              <a:t>성능 저하</a:t>
            </a:r>
          </a:p>
        </p:txBody>
      </p:sp>
      <p:sp>
        <p:nvSpPr>
          <p:cNvPr id="248" name="직사각형 16"/>
          <p:cNvSpPr/>
          <p:nvPr/>
        </p:nvSpPr>
        <p:spPr>
          <a:xfrm>
            <a:off x="3678179" y="4402250"/>
            <a:ext cx="3075735" cy="53891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lIns="108000" anchor="ctr"/>
          <a:lstStyle/>
          <a:p>
            <a:pPr marL="85725" indent="-85725" latinLnBrk="0">
              <a:spcBef>
                <a:spcPts val="0"/>
              </a:spcBef>
              <a:spcAft>
                <a:spcPts val="200"/>
              </a:spcAft>
              <a:buClr>
                <a:schemeClr val="accent5">
                  <a:lumMod val="50000"/>
                </a:schemeClr>
              </a:buClr>
              <a:buFont typeface="Wingdings"/>
              <a:buChar char="§"/>
              <a:defRPr/>
            </a:pPr>
            <a:r>
              <a:rPr kumimoji="1" lang="ko-KR" altLang="en-US" sz="11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 유량제어 솔루션 적용 시 성능 저하 이슈가 없는가</a:t>
            </a:r>
            <a:r>
              <a:rPr kumimoji="1" lang="en-US" altLang="ko-KR" sz="11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?</a:t>
            </a:r>
          </a:p>
        </p:txBody>
      </p:sp>
      <p:sp>
        <p:nvSpPr>
          <p:cNvPr id="251" name="직사각형 19"/>
          <p:cNvSpPr/>
          <p:nvPr/>
        </p:nvSpPr>
        <p:spPr>
          <a:xfrm>
            <a:off x="7689304" y="4221088"/>
            <a:ext cx="1396932" cy="8456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rot="0" vert="horz" wrap="square" lIns="36000" tIns="36000" rIns="36000" bIns="36000" anchor="ctr" anchorCtr="0">
            <a:prstTxWarp prst="textNoShape">
              <a:avLst/>
            </a:prstTxWarp>
            <a:noAutofit/>
          </a:bodyPr>
          <a:lstStyle/>
          <a:p>
            <a:pPr algn="ct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ko-KR" altLang="en-US" sz="11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유량제어 통합</a:t>
            </a:r>
            <a:endParaRPr kumimoji="1" lang="en-US" altLang="ko-KR" sz="1100" b="0" dirty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  <a:p>
            <a:pPr algn="ct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ko-KR" altLang="en-US" sz="11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관리 페이지</a:t>
            </a:r>
            <a:endParaRPr kumimoji="1" lang="en-US" altLang="ko-KR" sz="1100" b="0" dirty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52" name="직사각형 19"/>
          <p:cNvSpPr/>
          <p:nvPr/>
        </p:nvSpPr>
        <p:spPr>
          <a:xfrm>
            <a:off x="7689304" y="2708920"/>
            <a:ext cx="1396932" cy="8456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rot="0" vert="horz" wrap="square" lIns="36000" tIns="36000" rIns="36000" bIns="36000" anchor="ctr" anchorCtr="0">
            <a:prstTxWarp prst="textNoShape">
              <a:avLst/>
            </a:prstTxWarp>
            <a:noAutofit/>
          </a:bodyPr>
          <a:lstStyle/>
          <a:p>
            <a:pPr algn="ct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ko-KR" altLang="en-US" sz="11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유량 제어 클라이언트</a:t>
            </a:r>
            <a:endParaRPr kumimoji="1" lang="en-US" altLang="ko-KR" sz="1100" b="0" dirty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53" name="AutoShape 124"/>
          <p:cNvSpPr>
            <a:spLocks noChangeArrowheads="1"/>
          </p:cNvSpPr>
          <p:nvPr/>
        </p:nvSpPr>
        <p:spPr>
          <a:xfrm>
            <a:off x="7149244" y="2588593"/>
            <a:ext cx="257078" cy="2716737"/>
          </a:xfrm>
          <a:prstGeom prst="homePlate">
            <a:avLst>
              <a:gd name="adj" fmla="val 100000"/>
            </a:avLst>
          </a:prstGeom>
          <a:solidFill>
            <a:srgbClr val="C0C0C0"/>
          </a:solidFill>
          <a:ln>
            <a:noFill/>
          </a:ln>
        </p:spPr>
        <p:txBody>
          <a:bodyPr lIns="54000" rIns="54000" anchor="ctr"/>
          <a:lstStyle/>
          <a:p>
            <a:pPr lvl="0">
              <a:defRPr/>
            </a:pPr>
            <a:endParaRPr lang="en-US" altLang="ko-KR" sz="120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54" name="AutoShape 124"/>
          <p:cNvSpPr>
            <a:spLocks noChangeArrowheads="1"/>
          </p:cNvSpPr>
          <p:nvPr/>
        </p:nvSpPr>
        <p:spPr>
          <a:xfrm>
            <a:off x="2535682" y="2600908"/>
            <a:ext cx="257078" cy="2716737"/>
          </a:xfrm>
          <a:prstGeom prst="homePlate">
            <a:avLst>
              <a:gd name="adj" fmla="val 100000"/>
            </a:avLst>
          </a:prstGeom>
          <a:solidFill>
            <a:srgbClr val="C0C0C0"/>
          </a:solidFill>
          <a:ln>
            <a:noFill/>
          </a:ln>
        </p:spPr>
        <p:txBody>
          <a:bodyPr lIns="54000" rIns="54000" anchor="ctr"/>
          <a:lstStyle/>
          <a:p>
            <a:pPr lvl="0">
              <a:defRPr/>
            </a:pPr>
            <a:endParaRPr lang="en-US" altLang="ko-KR" sz="120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570388" y="2744924"/>
            <a:ext cx="1620180" cy="21962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>
            <a:noAutofit/>
          </a:bodyPr>
          <a:lstStyle/>
          <a:p>
            <a:pPr marL="222000" indent="-222000" latinLnBrk="0">
              <a:spcBef>
                <a:spcPct val="30000"/>
              </a:spcBef>
              <a:buFont typeface="Wingdings"/>
              <a:buChar char="§"/>
              <a:defRPr/>
            </a:pP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특정 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API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또는 서비스의 과부하로 인한 장애 발생 방지를 위해 트래픽을 제한하고 제어할 필요</a:t>
            </a:r>
          </a:p>
          <a:p>
            <a:pPr latinLnBrk="0">
              <a:spcBef>
                <a:spcPct val="30000"/>
              </a:spcBef>
              <a:defRPr/>
            </a:pPr>
            <a:endParaRPr lang="ko-KR" altLang="en-US" sz="1200" b="0" dirty="0">
              <a:solidFill>
                <a:srgbClr val="000000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56" name="직사각형 13"/>
          <p:cNvSpPr/>
          <p:nvPr/>
        </p:nvSpPr>
        <p:spPr>
          <a:xfrm>
            <a:off x="6668230" y="1952836"/>
            <a:ext cx="3439080" cy="285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00" u="sng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선정 솔루션</a:t>
            </a:r>
          </a:p>
        </p:txBody>
      </p:sp>
      <p:sp>
        <p:nvSpPr>
          <p:cNvPr id="259" name="직사각형 13"/>
          <p:cNvSpPr/>
          <p:nvPr/>
        </p:nvSpPr>
        <p:spPr>
          <a:xfrm>
            <a:off x="-339061" y="1975892"/>
            <a:ext cx="3439079" cy="295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1300" b="1" i="0" u="sng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Optima"/>
              </a:rPr>
              <a:t>Needs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006538-486F-D960-18DE-000AE4D40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유량 제어 기능을 서비스에 적용하기 위한 니즈와 고려사항</a:t>
            </a:r>
            <a:r>
              <a:rPr lang="en-US" altLang="ko-KR" dirty="0"/>
              <a:t>, </a:t>
            </a:r>
            <a:r>
              <a:rPr lang="ko-KR" altLang="en-US" dirty="0"/>
              <a:t>최종 솔루션은 다음과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직사각형 15">
            <a:extLst>
              <a:ext uri="{FF2B5EF4-FFF2-40B4-BE49-F238E27FC236}">
                <a16:creationId xmlns:a16="http://schemas.microsoft.com/office/drawing/2014/main" id="{6830D3B4-F095-DB03-B695-87CF5912608E}"/>
              </a:ext>
            </a:extLst>
          </p:cNvPr>
          <p:cNvSpPr/>
          <p:nvPr/>
        </p:nvSpPr>
        <p:spPr>
          <a:xfrm>
            <a:off x="3047951" y="2818521"/>
            <a:ext cx="605063" cy="538918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algn="ctr">
            <a:solidFill>
              <a:schemeClr val="accent5">
                <a:lumMod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ko-KR" altLang="en-US" sz="1100" dirty="0">
                <a:latin typeface="맑은 고딕"/>
                <a:ea typeface="맑은 고딕"/>
                <a:cs typeface="+mn-cs"/>
              </a:rPr>
              <a:t>트래픽</a:t>
            </a:r>
            <a:endParaRPr kumimoji="1" lang="en-US" altLang="ko-KR" sz="1100" dirty="0">
              <a:latin typeface="맑은 고딕"/>
              <a:ea typeface="맑은 고딕"/>
              <a:cs typeface="+mn-cs"/>
            </a:endParaRPr>
          </a:p>
          <a:p>
            <a:pPr algn="ct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ko-KR" altLang="en-US" sz="1100" dirty="0">
                <a:latin typeface="맑은 고딕"/>
                <a:ea typeface="맑은 고딕"/>
              </a:rPr>
              <a:t>통제</a:t>
            </a:r>
            <a:endParaRPr kumimoji="1" lang="ko-KR" altLang="en-US" sz="1100" dirty="0"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직사각형 16">
            <a:extLst>
              <a:ext uri="{FF2B5EF4-FFF2-40B4-BE49-F238E27FC236}">
                <a16:creationId xmlns:a16="http://schemas.microsoft.com/office/drawing/2014/main" id="{666E14BD-A33F-CB14-97AC-8649A9A7D0F1}"/>
              </a:ext>
            </a:extLst>
          </p:cNvPr>
          <p:cNvSpPr/>
          <p:nvPr/>
        </p:nvSpPr>
        <p:spPr>
          <a:xfrm>
            <a:off x="3678179" y="2818521"/>
            <a:ext cx="3075735" cy="53891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lIns="108000" anchor="ctr"/>
          <a:lstStyle/>
          <a:p>
            <a:pPr marL="85725" indent="-85725" latinLnBrk="0">
              <a:spcBef>
                <a:spcPts val="0"/>
              </a:spcBef>
              <a:spcAft>
                <a:spcPts val="200"/>
              </a:spcAft>
              <a:buClr>
                <a:schemeClr val="accent5">
                  <a:lumMod val="50000"/>
                </a:schemeClr>
              </a:buClr>
              <a:buFont typeface="Wingdings"/>
              <a:buChar char="§"/>
              <a:defRPr/>
            </a:pPr>
            <a:r>
              <a:rPr kumimoji="1" lang="ko-KR" altLang="en-US" sz="11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효과적으로 트래픽을 통제하여 과부하를 막을 수 있는가</a:t>
            </a:r>
            <a:r>
              <a:rPr kumimoji="1" lang="en-US" altLang="ko-KR" sz="11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EBCF7-3178-2865-C378-4CC8192A8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번호, 라인, 도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99591FE-1FF1-82F8-3992-E2F606C23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57" y="944212"/>
            <a:ext cx="9242543" cy="315144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9EAC124-D7D7-4BC6-90EF-925693261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동시 수행 제한 설정 삭제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3BC8177-3BD6-28E6-8EFC-2135543A9ED2}"/>
              </a:ext>
            </a:extLst>
          </p:cNvPr>
          <p:cNvSpPr/>
          <p:nvPr/>
        </p:nvSpPr>
        <p:spPr>
          <a:xfrm>
            <a:off x="142647" y="794197"/>
            <a:ext cx="9620705" cy="3528473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60" name="직사각형 36">
            <a:extLst>
              <a:ext uri="{FF2B5EF4-FFF2-40B4-BE49-F238E27FC236}">
                <a16:creationId xmlns:a16="http://schemas.microsoft.com/office/drawing/2014/main" id="{3696C7E2-1497-B4E0-CDFD-09EF7989D539}"/>
              </a:ext>
            </a:extLst>
          </p:cNvPr>
          <p:cNvSpPr/>
          <p:nvPr/>
        </p:nvSpPr>
        <p:spPr>
          <a:xfrm>
            <a:off x="142647" y="4466970"/>
            <a:ext cx="9620705" cy="180634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사용자가 등록 요청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(/bulkhead/delete)</a:t>
            </a: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DB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에서 설정 삭제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Redis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에 어플리케이션 이름으로 설정 삭제 정보 발행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Redis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를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통해 기존 등록된 설정 객체를 불러와 삭제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latinLnBrk="0">
              <a:lnSpc>
                <a:spcPct val="150000"/>
              </a:lnSpc>
              <a:spcBef>
                <a:spcPct val="30000"/>
              </a:spcBef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삭제 결과 반환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6" name="Oval 44">
            <a:extLst>
              <a:ext uri="{FF2B5EF4-FFF2-40B4-BE49-F238E27FC236}">
                <a16:creationId xmlns:a16="http://schemas.microsoft.com/office/drawing/2014/main" id="{55631F8C-BA5E-A405-540E-AC67E9E9FF5E}"/>
              </a:ext>
            </a:extLst>
          </p:cNvPr>
          <p:cNvSpPr/>
          <p:nvPr/>
        </p:nvSpPr>
        <p:spPr>
          <a:xfrm>
            <a:off x="345417" y="159406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9" name="Oval 44">
            <a:extLst>
              <a:ext uri="{FF2B5EF4-FFF2-40B4-BE49-F238E27FC236}">
                <a16:creationId xmlns:a16="http://schemas.microsoft.com/office/drawing/2014/main" id="{88DFE2BC-5F63-F0C3-BF42-327BEC23EADA}"/>
              </a:ext>
            </a:extLst>
          </p:cNvPr>
          <p:cNvSpPr/>
          <p:nvPr/>
        </p:nvSpPr>
        <p:spPr>
          <a:xfrm>
            <a:off x="5865917" y="1851239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4" name="Oval 44">
            <a:extLst>
              <a:ext uri="{FF2B5EF4-FFF2-40B4-BE49-F238E27FC236}">
                <a16:creationId xmlns:a16="http://schemas.microsoft.com/office/drawing/2014/main" id="{1CB9E6B2-DEFF-D6D5-649C-EC3CB5E92B37}"/>
              </a:ext>
            </a:extLst>
          </p:cNvPr>
          <p:cNvSpPr/>
          <p:nvPr/>
        </p:nvSpPr>
        <p:spPr>
          <a:xfrm>
            <a:off x="7085617" y="2518369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</a:p>
        </p:txBody>
      </p:sp>
      <p:sp>
        <p:nvSpPr>
          <p:cNvPr id="8" name="Oval 44">
            <a:extLst>
              <a:ext uri="{FF2B5EF4-FFF2-40B4-BE49-F238E27FC236}">
                <a16:creationId xmlns:a16="http://schemas.microsoft.com/office/drawing/2014/main" id="{9F66D9AD-C550-12BC-8FC0-D695DDDCA222}"/>
              </a:ext>
            </a:extLst>
          </p:cNvPr>
          <p:cNvSpPr/>
          <p:nvPr/>
        </p:nvSpPr>
        <p:spPr>
          <a:xfrm>
            <a:off x="2648744" y="2441379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0" name="Oval 44">
            <a:extLst>
              <a:ext uri="{FF2B5EF4-FFF2-40B4-BE49-F238E27FC236}">
                <a16:creationId xmlns:a16="http://schemas.microsoft.com/office/drawing/2014/main" id="{F073D889-0DD0-7263-E3AA-C16594D51C65}"/>
              </a:ext>
            </a:extLst>
          </p:cNvPr>
          <p:cNvSpPr/>
          <p:nvPr/>
        </p:nvSpPr>
        <p:spPr>
          <a:xfrm>
            <a:off x="194360" y="4595949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1" name="Oval 44">
            <a:extLst>
              <a:ext uri="{FF2B5EF4-FFF2-40B4-BE49-F238E27FC236}">
                <a16:creationId xmlns:a16="http://schemas.microsoft.com/office/drawing/2014/main" id="{492278C1-CACE-960A-0CF2-A7A178645C38}"/>
              </a:ext>
            </a:extLst>
          </p:cNvPr>
          <p:cNvSpPr/>
          <p:nvPr/>
        </p:nvSpPr>
        <p:spPr>
          <a:xfrm>
            <a:off x="187285" y="4936819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2" name="Oval 44">
            <a:extLst>
              <a:ext uri="{FF2B5EF4-FFF2-40B4-BE49-F238E27FC236}">
                <a16:creationId xmlns:a16="http://schemas.microsoft.com/office/drawing/2014/main" id="{8EF0E67F-5CD2-BA7B-EB00-4A2BAD697DC3}"/>
              </a:ext>
            </a:extLst>
          </p:cNvPr>
          <p:cNvSpPr/>
          <p:nvPr/>
        </p:nvSpPr>
        <p:spPr>
          <a:xfrm>
            <a:off x="194360" y="5228191"/>
            <a:ext cx="257175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3" name="Oval 44">
            <a:extLst>
              <a:ext uri="{FF2B5EF4-FFF2-40B4-BE49-F238E27FC236}">
                <a16:creationId xmlns:a16="http://schemas.microsoft.com/office/drawing/2014/main" id="{909E436A-9BBA-642A-D646-35B3B30DE927}"/>
              </a:ext>
            </a:extLst>
          </p:cNvPr>
          <p:cNvSpPr/>
          <p:nvPr/>
        </p:nvSpPr>
        <p:spPr>
          <a:xfrm>
            <a:off x="197022" y="5542435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</a:p>
        </p:txBody>
      </p:sp>
      <p:sp>
        <p:nvSpPr>
          <p:cNvPr id="15" name="Oval 44">
            <a:extLst>
              <a:ext uri="{FF2B5EF4-FFF2-40B4-BE49-F238E27FC236}">
                <a16:creationId xmlns:a16="http://schemas.microsoft.com/office/drawing/2014/main" id="{2C984718-225D-CEFE-C91C-4627308987DF}"/>
              </a:ext>
            </a:extLst>
          </p:cNvPr>
          <p:cNvSpPr/>
          <p:nvPr/>
        </p:nvSpPr>
        <p:spPr>
          <a:xfrm>
            <a:off x="190822" y="5856679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5</a:t>
            </a:r>
          </a:p>
        </p:txBody>
      </p:sp>
      <p:sp>
        <p:nvSpPr>
          <p:cNvPr id="7" name="Oval 44">
            <a:extLst>
              <a:ext uri="{FF2B5EF4-FFF2-40B4-BE49-F238E27FC236}">
                <a16:creationId xmlns:a16="http://schemas.microsoft.com/office/drawing/2014/main" id="{7C28FB40-A8B3-3C3B-93BD-BEBE1C4CB4DB}"/>
              </a:ext>
            </a:extLst>
          </p:cNvPr>
          <p:cNvSpPr/>
          <p:nvPr/>
        </p:nvSpPr>
        <p:spPr>
          <a:xfrm>
            <a:off x="345417" y="2826435"/>
            <a:ext cx="264249" cy="257175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5003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gray">
          <a:xfrm>
            <a:off x="2584618" y="2364727"/>
            <a:ext cx="4736764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dirty="0">
                <a:solidFill>
                  <a:srgbClr val="002060"/>
                </a:solidFill>
                <a:latin typeface="KPMG Light" panose="020B0403030202040204" pitchFamily="34" charset="0"/>
                <a:ea typeface="맑은 고딕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801908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66008" y="2726184"/>
            <a:ext cx="5735164" cy="55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w="sm" len="sm"/>
            <a:tailEnd w="med" len="med"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latinLnBrk="0">
              <a:spcBef>
                <a:spcPct val="20000"/>
              </a:spcBef>
              <a:buClr>
                <a:srgbClr val="44546A"/>
              </a:buClr>
              <a:buFont typeface="Wingdings"/>
              <a:buNone/>
              <a:defRPr/>
            </a:pPr>
            <a:endParaRPr lang="ko-KR" altLang="en-US" sz="14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" name="Rectangle 20"/>
          <p:cNvSpPr>
            <a:spLocks noChangeArrowheads="1"/>
          </p:cNvSpPr>
          <p:nvPr/>
        </p:nvSpPr>
        <p:spPr>
          <a:xfrm>
            <a:off x="856722" y="1868944"/>
            <a:ext cx="6040494" cy="268740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 anchorCtr="0">
            <a:spAutoFit/>
          </a:bodyPr>
          <a:lstStyle/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>
                <a:solidFill>
                  <a:prstClr val="white">
                    <a:lumMod val="65000"/>
                  </a:prstClr>
                </a:solidFill>
                <a:latin typeface="맑은 고딕"/>
                <a:ea typeface="맑은 고딕"/>
              </a:rPr>
              <a:t>개요</a:t>
            </a:r>
          </a:p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>
                <a:solidFill>
                  <a:schemeClr val="tx1"/>
                </a:solidFill>
                <a:latin typeface="맑은 고딕"/>
                <a:ea typeface="맑은 고딕"/>
              </a:rPr>
              <a:t>유량제어 클라이언트</a:t>
            </a:r>
          </a:p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>
                <a:solidFill>
                  <a:prstClr val="white">
                    <a:lumMod val="65000"/>
                  </a:prstClr>
                </a:solidFill>
                <a:latin typeface="맑은 고딕"/>
                <a:ea typeface="맑은 고딕"/>
              </a:rPr>
              <a:t>유량제어 통합 관리 페이지</a:t>
            </a:r>
          </a:p>
          <a:p>
            <a:pPr marL="0" indent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None/>
              <a:defRPr/>
            </a:pPr>
            <a:endParaRPr lang="en-US" altLang="ko-KR" sz="2000" dirty="0">
              <a:solidFill>
                <a:prstClr val="white">
                  <a:lumMod val="6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4340" y="784820"/>
            <a:ext cx="47282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>
                <a:solidFill>
                  <a:prstClr val="black"/>
                </a:solidFill>
                <a:latin typeface="맑은 고딕"/>
                <a:ea typeface="맑은 고딕"/>
                <a:cs typeface="Times New Roman"/>
              </a:rPr>
              <a:t>Contents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0816" y="122242"/>
            <a:ext cx="7534266" cy="528637"/>
          </a:xfrm>
        </p:spPr>
        <p:txBody>
          <a:bodyPr/>
          <a:lstStyle/>
          <a:p>
            <a:pPr lvl="0">
              <a:defRPr/>
            </a:pPr>
            <a:r>
              <a:rPr lang="ko-KR" altLang="en-US" dirty="0"/>
              <a:t>유량제어 어플리케이션 주요 기능</a:t>
            </a:r>
            <a:endParaRPr lang="en-US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latinLnBrk="0" hangingPunct="0">
              <a:spcBef>
                <a:spcPct val="2000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kumimoji="1" lang="ko-KR" altLang="en-US" dirty="0"/>
              <a:t>대상 어플리케이션에서 사용할 수 있는 리소스를 할당하고 기준 시간 동안 받아들일 수 있는 요청을 제한하여 서비스의 과부하를 방지</a:t>
            </a:r>
            <a:endParaRPr kumimoji="1" lang="en-GB" altLang="ko-KR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A971466-64A9-5C97-0A24-C37A109715B3}"/>
              </a:ext>
            </a:extLst>
          </p:cNvPr>
          <p:cNvGrpSpPr/>
          <p:nvPr/>
        </p:nvGrpSpPr>
        <p:grpSpPr>
          <a:xfrm>
            <a:off x="1426631" y="2060848"/>
            <a:ext cx="6492608" cy="3464977"/>
            <a:chOff x="1424608" y="2651071"/>
            <a:chExt cx="6492608" cy="3464977"/>
          </a:xfrm>
        </p:grpSpPr>
        <p:sp>
          <p:nvSpPr>
            <p:cNvPr id="95" name="직사각형 44"/>
            <p:cNvSpPr/>
            <p:nvPr/>
          </p:nvSpPr>
          <p:spPr>
            <a:xfrm>
              <a:off x="3276542" y="3588973"/>
              <a:ext cx="4628786" cy="70012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>
                  <a:lumMod val="50000"/>
                  <a:lumOff val="50000"/>
                </a:schemeClr>
              </a:solidFill>
              <a:miter/>
            </a:ln>
            <a:effectLst/>
          </p:spPr>
          <p:txBody>
            <a:bodyPr lIns="108000" anchor="ctr"/>
            <a:lstStyle/>
            <a:p>
              <a:pPr eaLnBrk="0" latinLnBrk="0">
                <a:spcBef>
                  <a:spcPts val="0"/>
                </a:spcBef>
                <a:defRPr/>
              </a:pPr>
              <a:r>
                <a:rPr lang="ko-KR" altLang="en-US" sz="1100" dirty="0">
                  <a:solidFill>
                    <a:schemeClr val="tx1"/>
                  </a:solidFill>
                  <a:latin typeface="맑은 고딕"/>
                  <a:ea typeface="맑은 고딕"/>
                  <a:cs typeface="+mj-cs"/>
                </a:rPr>
                <a:t>어플리케이션 전체에서 일정 시간 동안 받아들일 수 있는 요청 제한</a:t>
              </a:r>
            </a:p>
          </p:txBody>
        </p:sp>
        <p:sp>
          <p:nvSpPr>
            <p:cNvPr id="103" name="직사각형 7"/>
            <p:cNvSpPr/>
            <p:nvPr/>
          </p:nvSpPr>
          <p:spPr>
            <a:xfrm>
              <a:off x="1424608" y="3588974"/>
              <a:ext cx="1782820" cy="2527074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 algn="ctr">
              <a:solidFill>
                <a:schemeClr val="accent5">
                  <a:lumMod val="50000"/>
                </a:schemeClr>
              </a:solidFill>
              <a:miter/>
            </a:ln>
            <a:effectLst/>
          </p:spPr>
          <p:txBody>
            <a:bodyPr anchor="ctr"/>
            <a:lstStyle/>
            <a:p>
              <a:pPr algn="ctr" latinLnBrk="0">
                <a:spcBef>
                  <a:spcPts val="0"/>
                </a:spcBef>
                <a:buClr>
                  <a:schemeClr val="bg2"/>
                </a:buClr>
                <a:defRPr/>
              </a:pPr>
              <a:r>
                <a:rPr kumimoji="1" lang="ko-KR" altLang="en-US" dirty="0">
                  <a:latin typeface="맑은 고딕"/>
                  <a:ea typeface="맑은 고딕"/>
                </a:rPr>
                <a:t>시간 당 실행 횟수 제한 기능</a:t>
              </a:r>
              <a:endParaRPr kumimoji="1" lang="ko-KR" altLang="en-US" dirty="0"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08" name="직사각형 44"/>
            <p:cNvSpPr/>
            <p:nvPr/>
          </p:nvSpPr>
          <p:spPr>
            <a:xfrm>
              <a:off x="3288431" y="4406724"/>
              <a:ext cx="4628785" cy="78452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>
                  <a:lumMod val="50000"/>
                  <a:lumOff val="50000"/>
                </a:schemeClr>
              </a:solidFill>
              <a:miter/>
            </a:ln>
            <a:effectLst/>
          </p:spPr>
          <p:txBody>
            <a:bodyPr lIns="108000" anchor="ctr"/>
            <a:lstStyle/>
            <a:p>
              <a:pPr eaLnBrk="0" latinLnBrk="0">
                <a:spcBef>
                  <a:spcPts val="0"/>
                </a:spcBef>
                <a:defRPr/>
              </a:pPr>
              <a:r>
                <a:rPr lang="ko-KR" altLang="en-US" sz="1100" dirty="0">
                  <a:solidFill>
                    <a:schemeClr val="tx1"/>
                  </a:solidFill>
                  <a:latin typeface="맑은 고딕"/>
                  <a:ea typeface="맑은 고딕"/>
                  <a:cs typeface="+mj-cs"/>
                </a:rPr>
                <a:t>어플리케이션의 각 기능별 일정 시간 당 요청 허용 수 제한</a:t>
              </a:r>
            </a:p>
          </p:txBody>
        </p:sp>
        <p:sp>
          <p:nvSpPr>
            <p:cNvPr id="109" name="직사각형 44"/>
            <p:cNvSpPr/>
            <p:nvPr/>
          </p:nvSpPr>
          <p:spPr>
            <a:xfrm>
              <a:off x="3288430" y="5326045"/>
              <a:ext cx="4628785" cy="79000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>
                  <a:lumMod val="50000"/>
                  <a:lumOff val="50000"/>
                </a:schemeClr>
              </a:solidFill>
              <a:miter/>
            </a:ln>
            <a:effectLst/>
          </p:spPr>
          <p:txBody>
            <a:bodyPr lIns="108000" anchor="ctr"/>
            <a:lstStyle/>
            <a:p>
              <a:pPr eaLnBrk="0" latinLnBrk="0">
                <a:spcBef>
                  <a:spcPts val="0"/>
                </a:spcBef>
                <a:defRPr/>
              </a:pPr>
              <a:r>
                <a:rPr lang="ko-KR" altLang="en-US" sz="1100" dirty="0">
                  <a:solidFill>
                    <a:schemeClr val="tx1"/>
                  </a:solidFill>
                  <a:latin typeface="맑은 고딕"/>
                  <a:ea typeface="맑은 고딕"/>
                  <a:cs typeface="+mj-cs"/>
                </a:rPr>
                <a:t>접속자별 일정 시간 당 요청을 제한하여 시스템 과부하 방지</a:t>
              </a:r>
            </a:p>
          </p:txBody>
        </p:sp>
        <p:sp>
          <p:nvSpPr>
            <p:cNvPr id="107" name="직사각형 7"/>
            <p:cNvSpPr/>
            <p:nvPr/>
          </p:nvSpPr>
          <p:spPr>
            <a:xfrm>
              <a:off x="1424608" y="2651071"/>
              <a:ext cx="1788855" cy="790004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 algn="ctr">
              <a:solidFill>
                <a:schemeClr val="accent5">
                  <a:lumMod val="50000"/>
                </a:schemeClr>
              </a:solidFill>
              <a:miter/>
            </a:ln>
            <a:effectLst/>
          </p:spPr>
          <p:txBody>
            <a:bodyPr anchor="ctr"/>
            <a:lstStyle/>
            <a:p>
              <a:pPr algn="ctr" latinLnBrk="0">
                <a:spcBef>
                  <a:spcPts val="0"/>
                </a:spcBef>
                <a:buClr>
                  <a:schemeClr val="bg2"/>
                </a:buClr>
                <a:defRPr/>
              </a:pPr>
              <a:r>
                <a:rPr kumimoji="1" lang="ko-KR" altLang="en-US" dirty="0">
                  <a:latin typeface="맑은 고딕"/>
                  <a:ea typeface="맑은 고딕"/>
                  <a:cs typeface="+mn-cs"/>
                </a:rPr>
                <a:t>장애 격리에 따른</a:t>
              </a:r>
              <a:endParaRPr kumimoji="1" lang="en-US" altLang="ko-KR" dirty="0">
                <a:latin typeface="맑은 고딕"/>
                <a:ea typeface="맑은 고딕"/>
                <a:cs typeface="+mn-cs"/>
              </a:endParaRPr>
            </a:p>
            <a:p>
              <a:pPr algn="ctr" latinLnBrk="0">
                <a:spcBef>
                  <a:spcPts val="0"/>
                </a:spcBef>
                <a:buClr>
                  <a:schemeClr val="bg2"/>
                </a:buClr>
                <a:defRPr/>
              </a:pPr>
              <a:r>
                <a:rPr kumimoji="1" lang="ko-KR" altLang="en-US" dirty="0">
                  <a:latin typeface="맑은 고딕"/>
                  <a:ea typeface="맑은 고딕"/>
                  <a:cs typeface="+mn-cs"/>
                </a:rPr>
                <a:t>시스템 보호 기능</a:t>
              </a:r>
            </a:p>
          </p:txBody>
        </p:sp>
        <p:sp>
          <p:nvSpPr>
            <p:cNvPr id="110" name="직사각형 44"/>
            <p:cNvSpPr/>
            <p:nvPr/>
          </p:nvSpPr>
          <p:spPr>
            <a:xfrm>
              <a:off x="3270507" y="2651071"/>
              <a:ext cx="4628785" cy="79000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>
                  <a:lumMod val="50000"/>
                  <a:lumOff val="50000"/>
                </a:schemeClr>
              </a:solidFill>
              <a:miter/>
            </a:ln>
            <a:effectLst/>
          </p:spPr>
          <p:txBody>
            <a:bodyPr lIns="108000" anchor="ctr"/>
            <a:lstStyle/>
            <a:p>
              <a:pPr marL="0" indent="0" latinLnBrk="0">
                <a:spcBef>
                  <a:spcPts val="0"/>
                </a:spcBef>
                <a:spcAft>
                  <a:spcPts val="200"/>
                </a:spcAft>
                <a:buClr>
                  <a:schemeClr val="accent5">
                    <a:lumMod val="50000"/>
                  </a:schemeClr>
                </a:buClr>
                <a:buFont typeface="Wingdings"/>
                <a:buNone/>
                <a:defRPr/>
              </a:pPr>
              <a:r>
                <a:rPr kumimoji="1" lang="ko-KR" altLang="en-US" sz="1100" dirty="0">
                  <a:solidFill>
                    <a:schemeClr val="tx1"/>
                  </a:solidFill>
                  <a:latin typeface="맑은 고딕"/>
                  <a:ea typeface="맑은 고딕"/>
                  <a:cs typeface="+mn-cs"/>
                </a:rPr>
                <a:t>어플리케이션의 각 기능별 사용 가능한 최대 리소스 할당</a:t>
              </a:r>
              <a:endParaRPr lang="ko-KR" altLang="en-US" sz="1100" dirty="0">
                <a:solidFill>
                  <a:schemeClr val="tx1"/>
                </a:solidFill>
                <a:latin typeface="맑은 고딕"/>
                <a:ea typeface="맑은 고딕"/>
                <a:cs typeface="+mj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F99C6-E039-428B-0E09-73478272E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92D9165E-9F5C-701E-FC4D-B0E4FB99315E}"/>
              </a:ext>
            </a:extLst>
          </p:cNvPr>
          <p:cNvSpPr/>
          <p:nvPr/>
        </p:nvSpPr>
        <p:spPr>
          <a:xfrm>
            <a:off x="380492" y="1844539"/>
            <a:ext cx="6668008" cy="4464781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A46CF48-BC21-5601-FE17-FBD8E9598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장애 격리에 따른 시스템 보호 기능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931086-2C27-8A79-7379-DC64F10E8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>
              <a:spcBef>
                <a:spcPct val="10000"/>
              </a:spcBef>
              <a:spcAft>
                <a:spcPct val="30000"/>
              </a:spcAft>
              <a:defRPr/>
            </a:pPr>
            <a:r>
              <a:rPr lang="ko-KR" altLang="en-US" dirty="0">
                <a:solidFill>
                  <a:schemeClr val="tx1"/>
                </a:solidFill>
              </a:rPr>
              <a:t>각 요청 </a:t>
            </a:r>
            <a:r>
              <a:rPr lang="en-US" altLang="ko-KR" dirty="0">
                <a:solidFill>
                  <a:schemeClr val="tx1"/>
                </a:solidFill>
              </a:rPr>
              <a:t>URL</a:t>
            </a:r>
            <a:r>
              <a:rPr lang="ko-KR" altLang="en-US" dirty="0">
                <a:solidFill>
                  <a:schemeClr val="tx1"/>
                </a:solidFill>
              </a:rPr>
              <a:t>별로 동시에 실행 가능한 스레드를 제한하여 장애가 발생하더라도 어플리케이션의 다른 부분에 영향을 미치지 않도록 함</a:t>
            </a: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BC611C38-E07C-9D6F-BAD5-F51FD669B109}"/>
              </a:ext>
            </a:extLst>
          </p:cNvPr>
          <p:cNvSpPr/>
          <p:nvPr/>
        </p:nvSpPr>
        <p:spPr>
          <a:xfrm>
            <a:off x="7566385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78FC7034-B911-8806-BD57-34BB6E0B14C6}"/>
              </a:ext>
            </a:extLst>
          </p:cNvPr>
          <p:cNvSpPr/>
          <p:nvPr/>
        </p:nvSpPr>
        <p:spPr>
          <a:xfrm>
            <a:off x="7246750" y="1844539"/>
            <a:ext cx="2270954" cy="44647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latinLnBrk="0">
              <a:lnSpc>
                <a:spcPct val="150000"/>
              </a:lnSpc>
              <a:spcBef>
                <a:spcPct val="30000"/>
              </a:spcBef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    http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요청을 받았을 때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,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관리자가 해당 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URL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에서 사용하도록 지정한 설정이 있는지 검색한다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atinLnBrk="0">
              <a:lnSpc>
                <a:spcPct val="150000"/>
              </a:lnSpc>
              <a:spcBef>
                <a:spcPct val="30000"/>
              </a:spcBef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   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만약 관련 설정이 없다면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,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통과시킨다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atinLnBrk="0">
              <a:lnSpc>
                <a:spcPct val="150000"/>
              </a:lnSpc>
              <a:spcBef>
                <a:spcPct val="30000"/>
              </a:spcBef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   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관련 설정이 있다면 해당하는 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Bulkhead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객체를 가져온다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atinLnBrk="0">
              <a:lnSpc>
                <a:spcPct val="150000"/>
              </a:lnSpc>
              <a:spcBef>
                <a:spcPct val="30000"/>
              </a:spcBef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   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설정에 따라 스레드에 여유가 있다면 통과시킨다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atinLnBrk="0">
              <a:lnSpc>
                <a:spcPct val="150000"/>
              </a:lnSpc>
              <a:spcBef>
                <a:spcPct val="30000"/>
              </a:spcBef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   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지정된 대기 시간 이후에도 스레드 여유가 생기지 않는다면 에러를 반환한다</a:t>
            </a:r>
          </a:p>
        </p:txBody>
      </p:sp>
      <p:sp>
        <p:nvSpPr>
          <p:cNvPr id="608" name="Oval 44">
            <a:extLst>
              <a:ext uri="{FF2B5EF4-FFF2-40B4-BE49-F238E27FC236}">
                <a16:creationId xmlns:a16="http://schemas.microsoft.com/office/drawing/2014/main" id="{10B7F5D5-0FF8-08A9-94D5-A5CEC7B991B8}"/>
              </a:ext>
            </a:extLst>
          </p:cNvPr>
          <p:cNvSpPr/>
          <p:nvPr/>
        </p:nvSpPr>
        <p:spPr>
          <a:xfrm>
            <a:off x="7323358" y="195283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620" name="TextBox 619">
            <a:extLst>
              <a:ext uri="{FF2B5EF4-FFF2-40B4-BE49-F238E27FC236}">
                <a16:creationId xmlns:a16="http://schemas.microsoft.com/office/drawing/2014/main" id="{42B33EBB-86BC-E33C-6E99-95799636183D}"/>
              </a:ext>
            </a:extLst>
          </p:cNvPr>
          <p:cNvSpPr txBox="1"/>
          <p:nvPr/>
        </p:nvSpPr>
        <p:spPr>
          <a:xfrm>
            <a:off x="396567" y="1909821"/>
            <a:ext cx="482199" cy="336192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>
            <a:noAutofit/>
          </a:bodyPr>
          <a:lstStyle/>
          <a:p>
            <a:pPr marL="0" indent="0" latinLnBrk="0">
              <a:spcBef>
                <a:spcPct val="30000"/>
              </a:spcBef>
              <a:buFont typeface="Wingdings"/>
              <a:buNone/>
              <a:defRPr/>
            </a:pPr>
            <a:endParaRPr lang="en-US" altLang="ko-KR" sz="1700" b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674" name="Oval 44">
            <a:extLst>
              <a:ext uri="{FF2B5EF4-FFF2-40B4-BE49-F238E27FC236}">
                <a16:creationId xmlns:a16="http://schemas.microsoft.com/office/drawing/2014/main" id="{33C5C7EA-6B46-0946-CC08-C7B55CAEC3DB}"/>
              </a:ext>
            </a:extLst>
          </p:cNvPr>
          <p:cNvSpPr/>
          <p:nvPr/>
        </p:nvSpPr>
        <p:spPr>
          <a:xfrm>
            <a:off x="7323358" y="3124865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</p:txBody>
      </p:sp>
      <p:sp>
        <p:nvSpPr>
          <p:cNvPr id="677" name="Oval 44">
            <a:extLst>
              <a:ext uri="{FF2B5EF4-FFF2-40B4-BE49-F238E27FC236}">
                <a16:creationId xmlns:a16="http://schemas.microsoft.com/office/drawing/2014/main" id="{EC9F2EC8-5DBE-FC70-88ED-5A95FE246767}"/>
              </a:ext>
            </a:extLst>
          </p:cNvPr>
          <p:cNvSpPr/>
          <p:nvPr/>
        </p:nvSpPr>
        <p:spPr>
          <a:xfrm>
            <a:off x="7323358" y="371703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</p:txBody>
      </p:sp>
      <p:sp>
        <p:nvSpPr>
          <p:cNvPr id="8" name="Oval 44">
            <a:extLst>
              <a:ext uri="{FF2B5EF4-FFF2-40B4-BE49-F238E27FC236}">
                <a16:creationId xmlns:a16="http://schemas.microsoft.com/office/drawing/2014/main" id="{240074A6-1605-4BC1-EB2D-C9F402498A79}"/>
              </a:ext>
            </a:extLst>
          </p:cNvPr>
          <p:cNvSpPr/>
          <p:nvPr/>
        </p:nvSpPr>
        <p:spPr>
          <a:xfrm>
            <a:off x="7321054" y="4593117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</a:p>
        </p:txBody>
      </p:sp>
      <p:sp>
        <p:nvSpPr>
          <p:cNvPr id="9" name="Oval 44">
            <a:extLst>
              <a:ext uri="{FF2B5EF4-FFF2-40B4-BE49-F238E27FC236}">
                <a16:creationId xmlns:a16="http://schemas.microsoft.com/office/drawing/2014/main" id="{7DA2272A-4378-AFB1-6121-63F9701E2B93}"/>
              </a:ext>
            </a:extLst>
          </p:cNvPr>
          <p:cNvSpPr/>
          <p:nvPr/>
        </p:nvSpPr>
        <p:spPr>
          <a:xfrm>
            <a:off x="7325994" y="5212029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5</a:t>
            </a:r>
          </a:p>
        </p:txBody>
      </p:sp>
      <p:pic>
        <p:nvPicPr>
          <p:cNvPr id="14" name="그림 13" descr="텍스트, 번호, 평행, 도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C982A5E-BC14-9CFB-7788-9C543353B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627" y="1873845"/>
            <a:ext cx="5724525" cy="4305300"/>
          </a:xfrm>
          <a:prstGeom prst="rect">
            <a:avLst/>
          </a:prstGeom>
        </p:spPr>
      </p:pic>
      <p:sp>
        <p:nvSpPr>
          <p:cNvPr id="15" name="Oval 44">
            <a:extLst>
              <a:ext uri="{FF2B5EF4-FFF2-40B4-BE49-F238E27FC236}">
                <a16:creationId xmlns:a16="http://schemas.microsoft.com/office/drawing/2014/main" id="{E3C189E9-5FA8-7F6D-E641-268451FC528B}"/>
              </a:ext>
            </a:extLst>
          </p:cNvPr>
          <p:cNvSpPr/>
          <p:nvPr/>
        </p:nvSpPr>
        <p:spPr>
          <a:xfrm>
            <a:off x="2900772" y="2811787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6" name="Oval 44">
            <a:extLst>
              <a:ext uri="{FF2B5EF4-FFF2-40B4-BE49-F238E27FC236}">
                <a16:creationId xmlns:a16="http://schemas.microsoft.com/office/drawing/2014/main" id="{F7E93D1F-1D91-0A1F-D19F-60736260919C}"/>
              </a:ext>
            </a:extLst>
          </p:cNvPr>
          <p:cNvSpPr/>
          <p:nvPr/>
        </p:nvSpPr>
        <p:spPr>
          <a:xfrm>
            <a:off x="2979453" y="3765750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</p:txBody>
      </p:sp>
      <p:sp>
        <p:nvSpPr>
          <p:cNvPr id="17" name="Oval 44">
            <a:extLst>
              <a:ext uri="{FF2B5EF4-FFF2-40B4-BE49-F238E27FC236}">
                <a16:creationId xmlns:a16="http://schemas.microsoft.com/office/drawing/2014/main" id="{47258573-0458-085A-D933-8E0BD830536D}"/>
              </a:ext>
            </a:extLst>
          </p:cNvPr>
          <p:cNvSpPr/>
          <p:nvPr/>
        </p:nvSpPr>
        <p:spPr>
          <a:xfrm>
            <a:off x="2369713" y="429883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</p:txBody>
      </p:sp>
      <p:sp>
        <p:nvSpPr>
          <p:cNvPr id="18" name="Oval 44">
            <a:extLst>
              <a:ext uri="{FF2B5EF4-FFF2-40B4-BE49-F238E27FC236}">
                <a16:creationId xmlns:a16="http://schemas.microsoft.com/office/drawing/2014/main" id="{5A3F12A3-BC7C-083F-9ECD-BAD8DAFF2FCE}"/>
              </a:ext>
            </a:extLst>
          </p:cNvPr>
          <p:cNvSpPr/>
          <p:nvPr/>
        </p:nvSpPr>
        <p:spPr>
          <a:xfrm>
            <a:off x="2993302" y="5099353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</a:p>
        </p:txBody>
      </p:sp>
      <p:sp>
        <p:nvSpPr>
          <p:cNvPr id="19" name="Oval 44">
            <a:extLst>
              <a:ext uri="{FF2B5EF4-FFF2-40B4-BE49-F238E27FC236}">
                <a16:creationId xmlns:a16="http://schemas.microsoft.com/office/drawing/2014/main" id="{3BCE9E31-5136-316D-72A1-1D9D4B310169}"/>
              </a:ext>
            </a:extLst>
          </p:cNvPr>
          <p:cNvSpPr/>
          <p:nvPr/>
        </p:nvSpPr>
        <p:spPr>
          <a:xfrm>
            <a:off x="2130470" y="562160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8099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ADF95-FE86-2E4D-DCEA-941B7EAE6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스크린샷, 도표, 평행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FC9E2EF-E76C-8FAC-5D0C-2A8DFE037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632" y="1924279"/>
            <a:ext cx="4391025" cy="4305300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D8AB7ABD-D1C2-0B94-92B5-7A9A1C006B63}"/>
              </a:ext>
            </a:extLst>
          </p:cNvPr>
          <p:cNvSpPr/>
          <p:nvPr/>
        </p:nvSpPr>
        <p:spPr>
          <a:xfrm>
            <a:off x="380492" y="1844539"/>
            <a:ext cx="6668008" cy="4464781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A788A7E-020C-D5FD-C9FB-6EE3BE329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어플리케이션 전체 시간 당 실행 횟수 제한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1B0E51-BA57-8DCE-9A50-AB7DCD19B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>
              <a:spcBef>
                <a:spcPct val="10000"/>
              </a:spcBef>
              <a:spcAft>
                <a:spcPct val="30000"/>
              </a:spcAft>
              <a:defRPr/>
            </a:pPr>
            <a:r>
              <a:rPr lang="ko-KR" altLang="en-US" dirty="0">
                <a:solidFill>
                  <a:schemeClr val="tx1"/>
                </a:solidFill>
              </a:rPr>
              <a:t>한 어플리케이션에서 지정한 시간 동안 받아들일 수 있는 요청의 총량을 설정할 수 있습니다</a:t>
            </a: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580947FC-886B-E102-8A35-A6B8D50B0132}"/>
              </a:ext>
            </a:extLst>
          </p:cNvPr>
          <p:cNvSpPr/>
          <p:nvPr/>
        </p:nvSpPr>
        <p:spPr>
          <a:xfrm>
            <a:off x="7566385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F04E6BF5-943D-D751-9C4A-BB28E446967C}"/>
              </a:ext>
            </a:extLst>
          </p:cNvPr>
          <p:cNvSpPr/>
          <p:nvPr/>
        </p:nvSpPr>
        <p:spPr>
          <a:xfrm>
            <a:off x="7246750" y="1844539"/>
            <a:ext cx="2270954" cy="44647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latinLnBrk="0">
              <a:lnSpc>
                <a:spcPct val="150000"/>
              </a:lnSpc>
              <a:spcBef>
                <a:spcPct val="30000"/>
              </a:spcBef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    http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요청을 받았을 때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,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관리자가 모든 요청에 대해 사용하도록 지정한 설정이 있는지 검색한다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atinLnBrk="0">
              <a:lnSpc>
                <a:spcPct val="150000"/>
              </a:lnSpc>
              <a:spcBef>
                <a:spcPct val="30000"/>
              </a:spcBef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   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만약 관련 설정이 없다면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,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통과시킨다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atinLnBrk="0">
              <a:lnSpc>
                <a:spcPct val="150000"/>
              </a:lnSpc>
              <a:spcBef>
                <a:spcPct val="30000"/>
              </a:spcBef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    설정에 따라 허용 가능 요청에 여유가 있다면 통과시킨다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atinLnBrk="0">
              <a:lnSpc>
                <a:spcPct val="150000"/>
              </a:lnSpc>
              <a:spcBef>
                <a:spcPct val="30000"/>
              </a:spcBef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   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지정된 대기 시간 이후에 요청을 처리할 수 없다면 에러를 반환한다</a:t>
            </a:r>
          </a:p>
        </p:txBody>
      </p:sp>
      <p:sp>
        <p:nvSpPr>
          <p:cNvPr id="608" name="Oval 44">
            <a:extLst>
              <a:ext uri="{FF2B5EF4-FFF2-40B4-BE49-F238E27FC236}">
                <a16:creationId xmlns:a16="http://schemas.microsoft.com/office/drawing/2014/main" id="{4BA640DB-8921-4BA3-C6F6-5AB9EB643D0E}"/>
              </a:ext>
            </a:extLst>
          </p:cNvPr>
          <p:cNvSpPr/>
          <p:nvPr/>
        </p:nvSpPr>
        <p:spPr>
          <a:xfrm>
            <a:off x="7323358" y="195283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620" name="TextBox 619">
            <a:extLst>
              <a:ext uri="{FF2B5EF4-FFF2-40B4-BE49-F238E27FC236}">
                <a16:creationId xmlns:a16="http://schemas.microsoft.com/office/drawing/2014/main" id="{A97FB79C-3ECC-8B72-3898-7038D55D38CF}"/>
              </a:ext>
            </a:extLst>
          </p:cNvPr>
          <p:cNvSpPr txBox="1"/>
          <p:nvPr/>
        </p:nvSpPr>
        <p:spPr>
          <a:xfrm>
            <a:off x="396567" y="1909821"/>
            <a:ext cx="482199" cy="336192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>
            <a:noAutofit/>
          </a:bodyPr>
          <a:lstStyle/>
          <a:p>
            <a:pPr marL="0" indent="0" latinLnBrk="0">
              <a:spcBef>
                <a:spcPct val="30000"/>
              </a:spcBef>
              <a:buFont typeface="Wingdings"/>
              <a:buNone/>
              <a:defRPr/>
            </a:pPr>
            <a:endParaRPr lang="en-US" altLang="ko-KR" sz="1700" b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674" name="Oval 44">
            <a:extLst>
              <a:ext uri="{FF2B5EF4-FFF2-40B4-BE49-F238E27FC236}">
                <a16:creationId xmlns:a16="http://schemas.microsoft.com/office/drawing/2014/main" id="{8F1AD5F7-4650-424B-F6B7-FEA7CFC417D5}"/>
              </a:ext>
            </a:extLst>
          </p:cNvPr>
          <p:cNvSpPr/>
          <p:nvPr/>
        </p:nvSpPr>
        <p:spPr>
          <a:xfrm>
            <a:off x="7323358" y="3124865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</p:txBody>
      </p:sp>
      <p:sp>
        <p:nvSpPr>
          <p:cNvPr id="677" name="Oval 44">
            <a:extLst>
              <a:ext uri="{FF2B5EF4-FFF2-40B4-BE49-F238E27FC236}">
                <a16:creationId xmlns:a16="http://schemas.microsoft.com/office/drawing/2014/main" id="{8512A557-C020-3CD0-46E4-2BE1EF90B8F0}"/>
              </a:ext>
            </a:extLst>
          </p:cNvPr>
          <p:cNvSpPr/>
          <p:nvPr/>
        </p:nvSpPr>
        <p:spPr>
          <a:xfrm>
            <a:off x="7323358" y="371703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</p:txBody>
      </p:sp>
      <p:sp>
        <p:nvSpPr>
          <p:cNvPr id="8" name="Oval 44">
            <a:extLst>
              <a:ext uri="{FF2B5EF4-FFF2-40B4-BE49-F238E27FC236}">
                <a16:creationId xmlns:a16="http://schemas.microsoft.com/office/drawing/2014/main" id="{BF2C0D35-DC2A-83A4-E448-61AB67A91983}"/>
              </a:ext>
            </a:extLst>
          </p:cNvPr>
          <p:cNvSpPr/>
          <p:nvPr/>
        </p:nvSpPr>
        <p:spPr>
          <a:xfrm>
            <a:off x="7321054" y="4593117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</a:p>
        </p:txBody>
      </p:sp>
      <p:sp>
        <p:nvSpPr>
          <p:cNvPr id="15" name="Oval 44">
            <a:extLst>
              <a:ext uri="{FF2B5EF4-FFF2-40B4-BE49-F238E27FC236}">
                <a16:creationId xmlns:a16="http://schemas.microsoft.com/office/drawing/2014/main" id="{41029D4C-060F-2545-FE58-06B956AA14D6}"/>
              </a:ext>
            </a:extLst>
          </p:cNvPr>
          <p:cNvSpPr/>
          <p:nvPr/>
        </p:nvSpPr>
        <p:spPr>
          <a:xfrm>
            <a:off x="2632731" y="2984684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6" name="Oval 44">
            <a:extLst>
              <a:ext uri="{FF2B5EF4-FFF2-40B4-BE49-F238E27FC236}">
                <a16:creationId xmlns:a16="http://schemas.microsoft.com/office/drawing/2014/main" id="{32D3FBE2-D555-7B86-00B5-61B023CEFFDF}"/>
              </a:ext>
            </a:extLst>
          </p:cNvPr>
          <p:cNvSpPr/>
          <p:nvPr/>
        </p:nvSpPr>
        <p:spPr>
          <a:xfrm>
            <a:off x="2930379" y="3673031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</p:txBody>
      </p:sp>
      <p:sp>
        <p:nvSpPr>
          <p:cNvPr id="17" name="Oval 44">
            <a:extLst>
              <a:ext uri="{FF2B5EF4-FFF2-40B4-BE49-F238E27FC236}">
                <a16:creationId xmlns:a16="http://schemas.microsoft.com/office/drawing/2014/main" id="{B7D7E500-2746-88B7-6578-AE32D6C9F94D}"/>
              </a:ext>
            </a:extLst>
          </p:cNvPr>
          <p:cNvSpPr/>
          <p:nvPr/>
        </p:nvSpPr>
        <p:spPr>
          <a:xfrm>
            <a:off x="2977965" y="5008609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</p:txBody>
      </p:sp>
      <p:sp>
        <p:nvSpPr>
          <p:cNvPr id="18" name="Oval 44">
            <a:extLst>
              <a:ext uri="{FF2B5EF4-FFF2-40B4-BE49-F238E27FC236}">
                <a16:creationId xmlns:a16="http://schemas.microsoft.com/office/drawing/2014/main" id="{4446D7D1-93B6-A6B2-F6B3-F311C68D0F01}"/>
              </a:ext>
            </a:extLst>
          </p:cNvPr>
          <p:cNvSpPr/>
          <p:nvPr/>
        </p:nvSpPr>
        <p:spPr>
          <a:xfrm>
            <a:off x="1733831" y="5522955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5071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3E509-3A6C-1B99-E09C-38977BF78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도표, 평행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0C2F313-7201-FD07-FCB8-9FB1C5C44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46" y="1909821"/>
            <a:ext cx="5724525" cy="4305300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1FC7E001-23A9-2DBF-D8F2-AFE8B0BB329C}"/>
              </a:ext>
            </a:extLst>
          </p:cNvPr>
          <p:cNvSpPr/>
          <p:nvPr/>
        </p:nvSpPr>
        <p:spPr>
          <a:xfrm>
            <a:off x="380492" y="1844539"/>
            <a:ext cx="6668008" cy="4464781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3F8EA2-0E23-A148-150A-68CF50808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어플리케이션 </a:t>
            </a:r>
            <a:r>
              <a:rPr lang="en-US" altLang="ko-KR" dirty="0"/>
              <a:t>URL</a:t>
            </a:r>
            <a:r>
              <a:rPr lang="ko-KR" altLang="en-US" dirty="0"/>
              <a:t>별 시간 당 실행 횟수 제한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B5DFCE-95CB-D6AF-3CE8-591027E8A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>
              <a:spcBef>
                <a:spcPct val="10000"/>
              </a:spcBef>
              <a:spcAft>
                <a:spcPct val="30000"/>
              </a:spcAft>
              <a:defRPr/>
            </a:pPr>
            <a:r>
              <a:rPr lang="ko-KR" altLang="en-US" dirty="0">
                <a:solidFill>
                  <a:schemeClr val="tx1"/>
                </a:solidFill>
              </a:rPr>
              <a:t>각 요청 </a:t>
            </a:r>
            <a:r>
              <a:rPr lang="en-US" altLang="ko-KR" dirty="0">
                <a:solidFill>
                  <a:schemeClr val="tx1"/>
                </a:solidFill>
              </a:rPr>
              <a:t>URL </a:t>
            </a:r>
            <a:r>
              <a:rPr lang="ko-KR" altLang="en-US" dirty="0">
                <a:solidFill>
                  <a:schemeClr val="tx1"/>
                </a:solidFill>
              </a:rPr>
              <a:t>별로 지정한 시간 동안 일정한 만큼의 요청만 받아들이게 함으로서 과도한 요청으로 어플리케이션이 마비되는 것을 방지</a:t>
            </a: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11B9777D-8C3A-5777-40FA-85A6CBF1E53A}"/>
              </a:ext>
            </a:extLst>
          </p:cNvPr>
          <p:cNvSpPr/>
          <p:nvPr/>
        </p:nvSpPr>
        <p:spPr>
          <a:xfrm>
            <a:off x="7566385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4BEAA2E4-A388-77F7-ED06-068DF373A0D5}"/>
              </a:ext>
            </a:extLst>
          </p:cNvPr>
          <p:cNvSpPr/>
          <p:nvPr/>
        </p:nvSpPr>
        <p:spPr>
          <a:xfrm>
            <a:off x="7246750" y="1844539"/>
            <a:ext cx="2270954" cy="44647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latinLnBrk="0">
              <a:lnSpc>
                <a:spcPct val="150000"/>
              </a:lnSpc>
              <a:spcBef>
                <a:spcPct val="30000"/>
              </a:spcBef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    http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요청을 받았을 때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,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관리자가 해당 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URL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에서 사용하도록 지정한 설정이 있는지 검색한다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atinLnBrk="0">
              <a:lnSpc>
                <a:spcPct val="150000"/>
              </a:lnSpc>
              <a:spcBef>
                <a:spcPct val="30000"/>
              </a:spcBef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   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만약 관련 설정이 없다면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,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통과시킨다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atinLnBrk="0">
              <a:lnSpc>
                <a:spcPct val="150000"/>
              </a:lnSpc>
              <a:spcBef>
                <a:spcPct val="30000"/>
              </a:spcBef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   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관련 설정이 있다면 해당하는 </a:t>
            </a:r>
            <a:r>
              <a:rPr kumimoji="1" lang="en-US" altLang="ko-KR" sz="1200" b="0" dirty="0" err="1">
                <a:solidFill>
                  <a:schemeClr val="tx1"/>
                </a:solidFill>
                <a:latin typeface="맑은 고딕"/>
                <a:ea typeface="맑은 고딕"/>
              </a:rPr>
              <a:t>RateLimiter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객체를 가져온다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atinLnBrk="0">
              <a:lnSpc>
                <a:spcPct val="150000"/>
              </a:lnSpc>
              <a:spcBef>
                <a:spcPct val="30000"/>
              </a:spcBef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   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설정에 따라 허용 가능 요청에 여유가 있다면 통과시킨다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atinLnBrk="0">
              <a:lnSpc>
                <a:spcPct val="150000"/>
              </a:lnSpc>
              <a:spcBef>
                <a:spcPct val="30000"/>
              </a:spcBef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   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지정된 대기 시간 이후에 요청을 처리할 수 없다면 에러를 반환한다</a:t>
            </a:r>
          </a:p>
        </p:txBody>
      </p:sp>
      <p:sp>
        <p:nvSpPr>
          <p:cNvPr id="608" name="Oval 44">
            <a:extLst>
              <a:ext uri="{FF2B5EF4-FFF2-40B4-BE49-F238E27FC236}">
                <a16:creationId xmlns:a16="http://schemas.microsoft.com/office/drawing/2014/main" id="{598E16AE-8736-8488-978B-4B62BB24AC5E}"/>
              </a:ext>
            </a:extLst>
          </p:cNvPr>
          <p:cNvSpPr/>
          <p:nvPr/>
        </p:nvSpPr>
        <p:spPr>
          <a:xfrm>
            <a:off x="7323358" y="195283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620" name="TextBox 619">
            <a:extLst>
              <a:ext uri="{FF2B5EF4-FFF2-40B4-BE49-F238E27FC236}">
                <a16:creationId xmlns:a16="http://schemas.microsoft.com/office/drawing/2014/main" id="{B5032E45-FC27-9AAA-52E7-607A4FD44BD9}"/>
              </a:ext>
            </a:extLst>
          </p:cNvPr>
          <p:cNvSpPr txBox="1"/>
          <p:nvPr/>
        </p:nvSpPr>
        <p:spPr>
          <a:xfrm>
            <a:off x="396567" y="1909821"/>
            <a:ext cx="482199" cy="336192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>
            <a:noAutofit/>
          </a:bodyPr>
          <a:lstStyle/>
          <a:p>
            <a:pPr marL="0" indent="0" latinLnBrk="0">
              <a:spcBef>
                <a:spcPct val="30000"/>
              </a:spcBef>
              <a:buFont typeface="Wingdings"/>
              <a:buNone/>
              <a:defRPr/>
            </a:pPr>
            <a:endParaRPr lang="en-US" altLang="ko-KR" sz="1700" b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674" name="Oval 44">
            <a:extLst>
              <a:ext uri="{FF2B5EF4-FFF2-40B4-BE49-F238E27FC236}">
                <a16:creationId xmlns:a16="http://schemas.microsoft.com/office/drawing/2014/main" id="{3D29D86E-1556-9C7D-77E3-7885760977D7}"/>
              </a:ext>
            </a:extLst>
          </p:cNvPr>
          <p:cNvSpPr/>
          <p:nvPr/>
        </p:nvSpPr>
        <p:spPr>
          <a:xfrm>
            <a:off x="7323358" y="3124865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</p:txBody>
      </p:sp>
      <p:sp>
        <p:nvSpPr>
          <p:cNvPr id="677" name="Oval 44">
            <a:extLst>
              <a:ext uri="{FF2B5EF4-FFF2-40B4-BE49-F238E27FC236}">
                <a16:creationId xmlns:a16="http://schemas.microsoft.com/office/drawing/2014/main" id="{C427288D-5434-601B-61DD-9D0A6C8A7454}"/>
              </a:ext>
            </a:extLst>
          </p:cNvPr>
          <p:cNvSpPr/>
          <p:nvPr/>
        </p:nvSpPr>
        <p:spPr>
          <a:xfrm>
            <a:off x="7323358" y="371703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</p:txBody>
      </p:sp>
      <p:sp>
        <p:nvSpPr>
          <p:cNvPr id="8" name="Oval 44">
            <a:extLst>
              <a:ext uri="{FF2B5EF4-FFF2-40B4-BE49-F238E27FC236}">
                <a16:creationId xmlns:a16="http://schemas.microsoft.com/office/drawing/2014/main" id="{3BEC5304-3ED7-D3FB-D5F9-CAC6B945344B}"/>
              </a:ext>
            </a:extLst>
          </p:cNvPr>
          <p:cNvSpPr/>
          <p:nvPr/>
        </p:nvSpPr>
        <p:spPr>
          <a:xfrm>
            <a:off x="7321054" y="4593117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</a:p>
        </p:txBody>
      </p:sp>
      <p:sp>
        <p:nvSpPr>
          <p:cNvPr id="9" name="Oval 44">
            <a:extLst>
              <a:ext uri="{FF2B5EF4-FFF2-40B4-BE49-F238E27FC236}">
                <a16:creationId xmlns:a16="http://schemas.microsoft.com/office/drawing/2014/main" id="{FD20FCC8-8682-735A-A2D5-E7C42DA8922A}"/>
              </a:ext>
            </a:extLst>
          </p:cNvPr>
          <p:cNvSpPr/>
          <p:nvPr/>
        </p:nvSpPr>
        <p:spPr>
          <a:xfrm>
            <a:off x="7321053" y="5493015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5</a:t>
            </a:r>
          </a:p>
        </p:txBody>
      </p:sp>
      <p:sp>
        <p:nvSpPr>
          <p:cNvPr id="15" name="Oval 44">
            <a:extLst>
              <a:ext uri="{FF2B5EF4-FFF2-40B4-BE49-F238E27FC236}">
                <a16:creationId xmlns:a16="http://schemas.microsoft.com/office/drawing/2014/main" id="{931049F3-3B1F-CE48-733E-E80EA9EC2AC1}"/>
              </a:ext>
            </a:extLst>
          </p:cNvPr>
          <p:cNvSpPr/>
          <p:nvPr/>
        </p:nvSpPr>
        <p:spPr>
          <a:xfrm>
            <a:off x="2900772" y="2811787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6" name="Oval 44">
            <a:extLst>
              <a:ext uri="{FF2B5EF4-FFF2-40B4-BE49-F238E27FC236}">
                <a16:creationId xmlns:a16="http://schemas.microsoft.com/office/drawing/2014/main" id="{53909F5B-12C6-4E8A-ACA7-CB75269BC777}"/>
              </a:ext>
            </a:extLst>
          </p:cNvPr>
          <p:cNvSpPr/>
          <p:nvPr/>
        </p:nvSpPr>
        <p:spPr>
          <a:xfrm>
            <a:off x="2979453" y="3765750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</p:txBody>
      </p:sp>
      <p:sp>
        <p:nvSpPr>
          <p:cNvPr id="17" name="Oval 44">
            <a:extLst>
              <a:ext uri="{FF2B5EF4-FFF2-40B4-BE49-F238E27FC236}">
                <a16:creationId xmlns:a16="http://schemas.microsoft.com/office/drawing/2014/main" id="{9ADA2543-6925-1FB6-7EF1-EA8B1944216F}"/>
              </a:ext>
            </a:extLst>
          </p:cNvPr>
          <p:cNvSpPr/>
          <p:nvPr/>
        </p:nvSpPr>
        <p:spPr>
          <a:xfrm>
            <a:off x="2369713" y="429883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</p:txBody>
      </p:sp>
      <p:sp>
        <p:nvSpPr>
          <p:cNvPr id="18" name="Oval 44">
            <a:extLst>
              <a:ext uri="{FF2B5EF4-FFF2-40B4-BE49-F238E27FC236}">
                <a16:creationId xmlns:a16="http://schemas.microsoft.com/office/drawing/2014/main" id="{532C7683-504D-675A-3EBB-E2A9C161790F}"/>
              </a:ext>
            </a:extLst>
          </p:cNvPr>
          <p:cNvSpPr/>
          <p:nvPr/>
        </p:nvSpPr>
        <p:spPr>
          <a:xfrm>
            <a:off x="2993302" y="5099353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</a:p>
        </p:txBody>
      </p:sp>
      <p:sp>
        <p:nvSpPr>
          <p:cNvPr id="19" name="Oval 44">
            <a:extLst>
              <a:ext uri="{FF2B5EF4-FFF2-40B4-BE49-F238E27FC236}">
                <a16:creationId xmlns:a16="http://schemas.microsoft.com/office/drawing/2014/main" id="{4C33B098-D9B0-C2F3-03CD-3B4C286E587A}"/>
              </a:ext>
            </a:extLst>
          </p:cNvPr>
          <p:cNvSpPr/>
          <p:nvPr/>
        </p:nvSpPr>
        <p:spPr>
          <a:xfrm>
            <a:off x="2130470" y="562160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8044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CCFA95-9DB2-7EFC-7F23-CC542D9C9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9E88ED20-4FD8-C886-BE71-09FCFC13935A}"/>
              </a:ext>
            </a:extLst>
          </p:cNvPr>
          <p:cNvSpPr/>
          <p:nvPr/>
        </p:nvSpPr>
        <p:spPr>
          <a:xfrm>
            <a:off x="380492" y="1844539"/>
            <a:ext cx="6668008" cy="4464781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81D9B29-9BEC-C789-52A8-C826F549A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어플리케이션 사용자별 시간 당 실행 횟수 제한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1EB9C7-27EB-B8A3-B607-667924293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>
              <a:spcBef>
                <a:spcPct val="10000"/>
              </a:spcBef>
              <a:spcAft>
                <a:spcPct val="30000"/>
              </a:spcAft>
              <a:defRPr/>
            </a:pPr>
            <a:r>
              <a:rPr lang="ko-KR" altLang="en-US" dirty="0">
                <a:solidFill>
                  <a:schemeClr val="tx1"/>
                </a:solidFill>
              </a:rPr>
              <a:t>로그인한 사용자별로 별도의 실행 횟수를 두어 요청 제한</a:t>
            </a: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543DB848-F417-0FEE-55B2-896F7C81B287}"/>
              </a:ext>
            </a:extLst>
          </p:cNvPr>
          <p:cNvSpPr/>
          <p:nvPr/>
        </p:nvSpPr>
        <p:spPr>
          <a:xfrm>
            <a:off x="7566385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32E812CE-6E86-5060-412B-9540F474AFFF}"/>
              </a:ext>
            </a:extLst>
          </p:cNvPr>
          <p:cNvSpPr/>
          <p:nvPr/>
        </p:nvSpPr>
        <p:spPr>
          <a:xfrm>
            <a:off x="7246750" y="1844539"/>
            <a:ext cx="2270954" cy="44647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latinLnBrk="0">
              <a:lnSpc>
                <a:spcPct val="150000"/>
              </a:lnSpc>
              <a:spcBef>
                <a:spcPct val="30000"/>
              </a:spcBef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    http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요청을 받았을 때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,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요청이 로그인한 사용자의 요청인지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,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관리자가 사용자별 설정을 지정에 두었는지 확인한다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30000"/>
              </a:spcBef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   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설정이 없다면 통과시킨다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atinLnBrk="0">
              <a:lnSpc>
                <a:spcPct val="150000"/>
              </a:lnSpc>
              <a:spcBef>
                <a:spcPct val="30000"/>
              </a:spcBef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   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아이디별로 할당되어 있는 </a:t>
            </a:r>
            <a:r>
              <a:rPr kumimoji="1" lang="en-US" altLang="ko-KR" sz="1200" b="0" dirty="0" err="1">
                <a:solidFill>
                  <a:schemeClr val="tx1"/>
                </a:solidFill>
                <a:latin typeface="맑은 고딕"/>
                <a:ea typeface="맑은 고딕"/>
              </a:rPr>
              <a:t>RateLimiter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객체를 가져온다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만일 없다면 새로 생성한다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생성된 새로운 객체는 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10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분 동안 해당 사용자의 요청이 없으면 파기된다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atinLnBrk="0">
              <a:lnSpc>
                <a:spcPct val="150000"/>
              </a:lnSpc>
              <a:spcBef>
                <a:spcPct val="30000"/>
              </a:spcBef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      요청 허용 가능이면 통과시킨다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30000"/>
              </a:spcBef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    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그렇지 않다면 에러 반환</a:t>
            </a:r>
          </a:p>
        </p:txBody>
      </p:sp>
      <p:sp>
        <p:nvSpPr>
          <p:cNvPr id="608" name="Oval 44">
            <a:extLst>
              <a:ext uri="{FF2B5EF4-FFF2-40B4-BE49-F238E27FC236}">
                <a16:creationId xmlns:a16="http://schemas.microsoft.com/office/drawing/2014/main" id="{47D462DA-FDF2-E190-F595-8C6D574E8510}"/>
              </a:ext>
            </a:extLst>
          </p:cNvPr>
          <p:cNvSpPr/>
          <p:nvPr/>
        </p:nvSpPr>
        <p:spPr>
          <a:xfrm>
            <a:off x="7323358" y="195283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620" name="TextBox 619">
            <a:extLst>
              <a:ext uri="{FF2B5EF4-FFF2-40B4-BE49-F238E27FC236}">
                <a16:creationId xmlns:a16="http://schemas.microsoft.com/office/drawing/2014/main" id="{FD6A1AD1-0F83-9DC7-22C8-A6EFC02CDCF4}"/>
              </a:ext>
            </a:extLst>
          </p:cNvPr>
          <p:cNvSpPr txBox="1"/>
          <p:nvPr/>
        </p:nvSpPr>
        <p:spPr>
          <a:xfrm>
            <a:off x="396567" y="1909821"/>
            <a:ext cx="482199" cy="336192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>
            <a:noAutofit/>
          </a:bodyPr>
          <a:lstStyle/>
          <a:p>
            <a:pPr marL="0" indent="0" latinLnBrk="0">
              <a:spcBef>
                <a:spcPct val="30000"/>
              </a:spcBef>
              <a:buFont typeface="Wingdings"/>
              <a:buNone/>
              <a:defRPr/>
            </a:pPr>
            <a:endParaRPr lang="en-US" altLang="ko-KR" sz="1700" b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674" name="Oval 44">
            <a:extLst>
              <a:ext uri="{FF2B5EF4-FFF2-40B4-BE49-F238E27FC236}">
                <a16:creationId xmlns:a16="http://schemas.microsoft.com/office/drawing/2014/main" id="{498C48FF-B81E-0261-EA1B-470E4FB7C6E5}"/>
              </a:ext>
            </a:extLst>
          </p:cNvPr>
          <p:cNvSpPr/>
          <p:nvPr/>
        </p:nvSpPr>
        <p:spPr>
          <a:xfrm>
            <a:off x="7323358" y="3387851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</p:txBody>
      </p:sp>
      <p:sp>
        <p:nvSpPr>
          <p:cNvPr id="677" name="Oval 44">
            <a:extLst>
              <a:ext uri="{FF2B5EF4-FFF2-40B4-BE49-F238E27FC236}">
                <a16:creationId xmlns:a16="http://schemas.microsoft.com/office/drawing/2014/main" id="{4830EDE5-A6A0-2379-FEA9-32E7E6B5D9D5}"/>
              </a:ext>
            </a:extLst>
          </p:cNvPr>
          <p:cNvSpPr/>
          <p:nvPr/>
        </p:nvSpPr>
        <p:spPr>
          <a:xfrm>
            <a:off x="7340350" y="3764490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</p:txBody>
      </p:sp>
      <p:sp>
        <p:nvSpPr>
          <p:cNvPr id="8" name="Oval 44">
            <a:extLst>
              <a:ext uri="{FF2B5EF4-FFF2-40B4-BE49-F238E27FC236}">
                <a16:creationId xmlns:a16="http://schemas.microsoft.com/office/drawing/2014/main" id="{9B0BAA27-BE07-8E81-DEC7-3115C304BCCA}"/>
              </a:ext>
            </a:extLst>
          </p:cNvPr>
          <p:cNvSpPr/>
          <p:nvPr/>
        </p:nvSpPr>
        <p:spPr>
          <a:xfrm>
            <a:off x="7353488" y="5390887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</a:p>
        </p:txBody>
      </p:sp>
      <p:sp>
        <p:nvSpPr>
          <p:cNvPr id="9" name="Oval 44">
            <a:extLst>
              <a:ext uri="{FF2B5EF4-FFF2-40B4-BE49-F238E27FC236}">
                <a16:creationId xmlns:a16="http://schemas.microsoft.com/office/drawing/2014/main" id="{43B28474-F72D-50A2-3323-B86B3CA0A832}"/>
              </a:ext>
            </a:extLst>
          </p:cNvPr>
          <p:cNvSpPr/>
          <p:nvPr/>
        </p:nvSpPr>
        <p:spPr>
          <a:xfrm>
            <a:off x="7365883" y="5987461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5</a:t>
            </a:r>
          </a:p>
        </p:txBody>
      </p:sp>
      <p:pic>
        <p:nvPicPr>
          <p:cNvPr id="5" name="그림 4" descr="텍스트, 스크린샷, 도표, 영수증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7D1E981-A175-9A99-A5B7-241C92018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10" y="2077917"/>
            <a:ext cx="6535963" cy="3986849"/>
          </a:xfrm>
          <a:prstGeom prst="rect">
            <a:avLst/>
          </a:prstGeom>
        </p:spPr>
      </p:pic>
      <p:sp>
        <p:nvSpPr>
          <p:cNvPr id="6" name="Oval 44">
            <a:extLst>
              <a:ext uri="{FF2B5EF4-FFF2-40B4-BE49-F238E27FC236}">
                <a16:creationId xmlns:a16="http://schemas.microsoft.com/office/drawing/2014/main" id="{527A138F-9CB2-329F-B0AB-86FB677AA0F3}"/>
              </a:ext>
            </a:extLst>
          </p:cNvPr>
          <p:cNvSpPr/>
          <p:nvPr/>
        </p:nvSpPr>
        <p:spPr>
          <a:xfrm>
            <a:off x="1532620" y="3588445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0" name="Oval 44">
            <a:extLst>
              <a:ext uri="{FF2B5EF4-FFF2-40B4-BE49-F238E27FC236}">
                <a16:creationId xmlns:a16="http://schemas.microsoft.com/office/drawing/2014/main" id="{807988E7-D50C-B551-FD03-25AA052C1AC0}"/>
              </a:ext>
            </a:extLst>
          </p:cNvPr>
          <p:cNvSpPr/>
          <p:nvPr/>
        </p:nvSpPr>
        <p:spPr>
          <a:xfrm>
            <a:off x="1532620" y="3157784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1" name="Oval 44">
            <a:extLst>
              <a:ext uri="{FF2B5EF4-FFF2-40B4-BE49-F238E27FC236}">
                <a16:creationId xmlns:a16="http://schemas.microsoft.com/office/drawing/2014/main" id="{576BE7EE-E7F3-6B4F-2BF9-BF8EB3C5D3B2}"/>
              </a:ext>
            </a:extLst>
          </p:cNvPr>
          <p:cNvSpPr/>
          <p:nvPr/>
        </p:nvSpPr>
        <p:spPr>
          <a:xfrm>
            <a:off x="1532620" y="4826605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</p:txBody>
      </p:sp>
      <p:sp>
        <p:nvSpPr>
          <p:cNvPr id="12" name="Oval 44">
            <a:extLst>
              <a:ext uri="{FF2B5EF4-FFF2-40B4-BE49-F238E27FC236}">
                <a16:creationId xmlns:a16="http://schemas.microsoft.com/office/drawing/2014/main" id="{D1EF8CF4-1C4A-7692-3C19-7B30BB895BDD}"/>
              </a:ext>
            </a:extLst>
          </p:cNvPr>
          <p:cNvSpPr/>
          <p:nvPr/>
        </p:nvSpPr>
        <p:spPr>
          <a:xfrm>
            <a:off x="2972780" y="5286114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</a:p>
        </p:txBody>
      </p:sp>
      <p:sp>
        <p:nvSpPr>
          <p:cNvPr id="14" name="Oval 44">
            <a:extLst>
              <a:ext uri="{FF2B5EF4-FFF2-40B4-BE49-F238E27FC236}">
                <a16:creationId xmlns:a16="http://schemas.microsoft.com/office/drawing/2014/main" id="{48B3220A-E944-7B4D-3360-350BDD5340E7}"/>
              </a:ext>
            </a:extLst>
          </p:cNvPr>
          <p:cNvSpPr/>
          <p:nvPr/>
        </p:nvSpPr>
        <p:spPr>
          <a:xfrm>
            <a:off x="516152" y="5612984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136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삼정KPMG_기본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db2004192l">
      <a:majorFont>
        <a:latin typeface="Optima"/>
        <a:ea typeface="가는각진제목체"/>
        <a:cs typeface=""/>
      </a:majorFont>
      <a:minorFont>
        <a:latin typeface="Optima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31750">
          <a:solidFill>
            <a:schemeClr val="bg1">
              <a:lumMod val="85000"/>
            </a:schemeClr>
          </a:solidFill>
          <a:round/>
        </a:ln>
      </a:spPr>
      <a:bodyPr lIns="35999" tIns="35999" rIns="35999" bIns="35999" anchor="ctr" anchorCtr="0"/>
      <a:lstStyle>
        <a:defPPr algn="ctr">
          <a:spcBef>
            <a:spcPts val="300"/>
          </a:spcBef>
          <a:defRPr sz="1000" b="0" spc="-100" smtClean="0">
            <a:solidFill>
              <a:prstClr val="black"/>
            </a:solidFill>
            <a:latin typeface="맑은 고딕"/>
            <a:ea typeface="맑은 고딕"/>
          </a:defRPr>
        </a:defPPr>
      </a:lstStyle>
    </a:spDef>
    <a:lnDef>
      <a:spPr>
        <a:solidFill>
          <a:schemeClr val="accent1"/>
        </a:solidFill>
        <a:ln w="635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w="sm" len="sm"/>
          <a:tailEnd w="med" len="med"/>
        </a:ln>
        <a:effectLst/>
      </a:spPr>
      <a:bodyPr/>
      <a:lstStyle/>
    </a:lnDef>
    <a:txDef>
      <a:spPr>
        <a:noFill/>
        <a:ln w="9525" algn="ctr">
          <a:noFill/>
          <a:miter/>
        </a:ln>
        <a:effectLst/>
      </a:spPr>
      <a:bodyPr wrap="square" rtlCol="0">
        <a:noAutofit/>
      </a:bodyPr>
      <a:lstStyle>
        <a:defPPr marL="90488" indent="-90488" latinLnBrk="0">
          <a:spcBef>
            <a:spcPct val="30000"/>
          </a:spcBef>
          <a:buFont typeface="Wingdings"/>
          <a:buChar char="§"/>
          <a:defRPr sz="1200" b="0" dirty="0" err="1" smtClean="0">
            <a:solidFill>
              <a:srgbClr val="000000"/>
            </a:solidFill>
            <a:latin typeface="맑은 고딕"/>
            <a:ea typeface="맑은 고딕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목차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</TotalTime>
  <Words>1797</Words>
  <Application>Microsoft Office PowerPoint</Application>
  <PresentationFormat>A4 용지(210x297mm)</PresentationFormat>
  <Paragraphs>496</Paragraphs>
  <Slides>31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31</vt:i4>
      </vt:variant>
    </vt:vector>
  </HeadingPairs>
  <TitlesOfParts>
    <vt:vector size="44" baseType="lpstr">
      <vt:lpstr>KoPubWorld돋움체 Light</vt:lpstr>
      <vt:lpstr>KPMG Light</vt:lpstr>
      <vt:lpstr>Optima</vt:lpstr>
      <vt:lpstr>가는각진제목체</vt:lpstr>
      <vt:lpstr>굴림</vt:lpstr>
      <vt:lpstr>맑은 고딕</vt:lpstr>
      <vt:lpstr>Arial</vt:lpstr>
      <vt:lpstr>Helvetica</vt:lpstr>
      <vt:lpstr>Times New Roman</vt:lpstr>
      <vt:lpstr>Wingdings</vt:lpstr>
      <vt:lpstr>삼정KPMG_기본</vt:lpstr>
      <vt:lpstr>목차1</vt:lpstr>
      <vt:lpstr>디자인 사용자 지정</vt:lpstr>
      <vt:lpstr>PowerPoint 프레젠테이션</vt:lpstr>
      <vt:lpstr>PowerPoint 프레젠테이션</vt:lpstr>
      <vt:lpstr>솔루션 검토 시 고려 사항</vt:lpstr>
      <vt:lpstr>PowerPoint 프레젠테이션</vt:lpstr>
      <vt:lpstr>유량제어 어플리케이션 주요 기능</vt:lpstr>
      <vt:lpstr>장애 격리에 따른 시스템 보호 기능</vt:lpstr>
      <vt:lpstr>어플리케이션 전체 시간 당 실행 횟수 제한</vt:lpstr>
      <vt:lpstr>어플리케이션 URL별 시간 당 실행 횟수 제한</vt:lpstr>
      <vt:lpstr>어플리케이션 사용자별 시간 당 실행 횟수 제한</vt:lpstr>
      <vt:lpstr>단위 시간당 요청 제한 방식 변경</vt:lpstr>
      <vt:lpstr>단위 시간당 요청 제한 방식 적용</vt:lpstr>
      <vt:lpstr>어플리케이션 전체 시간 당 실행 횟수 제한(Redis)</vt:lpstr>
      <vt:lpstr>어플리케이션 URL별 시간 당 실행 횟수 제한(Redis)</vt:lpstr>
      <vt:lpstr>어플리케이션 사용자별 시간 당 실행 횟수 제한(Redis)</vt:lpstr>
      <vt:lpstr>PowerPoint 프레젠테이션</vt:lpstr>
      <vt:lpstr>유량제어 통합관리 페이지 소개</vt:lpstr>
      <vt:lpstr>어플리케이션 검색/조회 페이지</vt:lpstr>
      <vt:lpstr>신규 어플리케이션 등록</vt:lpstr>
      <vt:lpstr>어플리케이션 설정 상세/변경 페이지</vt:lpstr>
      <vt:lpstr>어플리케이션 설정 상세/변경 페이지</vt:lpstr>
      <vt:lpstr>신규 동시 수행 제한 등록</vt:lpstr>
      <vt:lpstr>신규 요청 제한 등록</vt:lpstr>
      <vt:lpstr>어플리케이션 등록</vt:lpstr>
      <vt:lpstr>어플리케이션 조회</vt:lpstr>
      <vt:lpstr>어플리케이션 수정</vt:lpstr>
      <vt:lpstr>어플리케이션 삭제</vt:lpstr>
      <vt:lpstr>상세 페이지</vt:lpstr>
      <vt:lpstr>동시 수행 제한 설정 등록</vt:lpstr>
      <vt:lpstr>동시 수행 제한 설정 수정</vt:lpstr>
      <vt:lpstr>동시 수행 제한 설정 삭제</vt:lpstr>
      <vt:lpstr>PowerPoint 프레젠테이션</vt:lpstr>
    </vt:vector>
  </TitlesOfParts>
  <Manager/>
  <Company>KPMG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 B&amp;S 컨설팅</dc:title>
  <dc:creator>Park, Hyung Man [KR]</dc:creator>
  <cp:lastModifiedBy>장세윤</cp:lastModifiedBy>
  <cp:revision>3668</cp:revision>
  <dcterms:created xsi:type="dcterms:W3CDTF">2008-04-01T02:37:23Z</dcterms:created>
  <dcterms:modified xsi:type="dcterms:W3CDTF">2025-04-08T04:25:20Z</dcterms:modified>
  <cp:version/>
</cp:coreProperties>
</file>