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4198" r:id="rId1"/>
    <p:sldMasterId id="2147484199" r:id="rId2"/>
    <p:sldMasterId id="2147484200" r:id="rId3"/>
  </p:sldMasterIdLst>
  <p:notesMasterIdLst>
    <p:notesMasterId r:id="rId31"/>
  </p:notesMasterIdLst>
  <p:handoutMasterIdLst>
    <p:handoutMasterId r:id="rId32"/>
  </p:handoutMasterIdLst>
  <p:sldIdLst>
    <p:sldId id="6139" r:id="rId4"/>
    <p:sldId id="6103" r:id="rId5"/>
    <p:sldId id="5949" r:id="rId6"/>
    <p:sldId id="6107" r:id="rId7"/>
    <p:sldId id="6051" r:id="rId8"/>
    <p:sldId id="6150" r:id="rId9"/>
    <p:sldId id="6161" r:id="rId10"/>
    <p:sldId id="6160" r:id="rId11"/>
    <p:sldId id="6162" r:id="rId12"/>
    <p:sldId id="6138" r:id="rId13"/>
    <p:sldId id="6141" r:id="rId14"/>
    <p:sldId id="6151" r:id="rId15"/>
    <p:sldId id="6152" r:id="rId16"/>
    <p:sldId id="6153" r:id="rId17"/>
    <p:sldId id="6163" r:id="rId18"/>
    <p:sldId id="6164" r:id="rId19"/>
    <p:sldId id="6165" r:id="rId20"/>
    <p:sldId id="6154" r:id="rId21"/>
    <p:sldId id="6157" r:id="rId22"/>
    <p:sldId id="6156" r:id="rId23"/>
    <p:sldId id="6155" r:id="rId24"/>
    <p:sldId id="6158" r:id="rId25"/>
    <p:sldId id="6159" r:id="rId26"/>
    <p:sldId id="6166" r:id="rId27"/>
    <p:sldId id="6167" r:id="rId28"/>
    <p:sldId id="5946" r:id="rId29"/>
    <p:sldId id="6140" r:id="rId30"/>
  </p:sldIdLst>
  <p:sldSz cx="9906000" cy="6858000" type="A4"/>
  <p:notesSz cx="6858000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B3147-D697-4C2E-B413-E23BF87A2000}" v="212" dt="2025-02-21T04:33:07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9853" autoAdjust="0"/>
  </p:normalViewPr>
  <p:slideViewPr>
    <p:cSldViewPr snapToObjects="1">
      <p:cViewPr varScale="1">
        <p:scale>
          <a:sx n="81" d="100"/>
          <a:sy n="81" d="100"/>
        </p:scale>
        <p:origin x="763" y="288"/>
      </p:cViewPr>
      <p:guideLst>
        <p:guide orient="horz" pos="2155"/>
        <p:guide pos="3115"/>
      </p:guideLst>
    </p:cSldViewPr>
  </p:slideViewPr>
  <p:outlineViewPr>
    <p:cViewPr>
      <p:scale>
        <a:sx n="33" d="100"/>
        <a:sy n="33" d="100"/>
      </p:scale>
      <p:origin x="60" y="141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2898" y="42"/>
      </p:cViewPr>
      <p:guideLst>
        <p:guide orient="horz" pos="3212"/>
        <p:guide pos="2115"/>
        <p:guide orient="horz" pos="3126"/>
        <p:guide pos="2139"/>
        <p:guide pos="2128"/>
        <p:guide pos="214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석 김" userId="c323fee24bd11634" providerId="LiveId" clId="{26BB3147-D697-4C2E-B413-E23BF87A2000}"/>
    <pc:docChg chg="undo custSel addSld delSld modSld sldOrd modMainMaster">
      <pc:chgData name="윤석 김" userId="c323fee24bd11634" providerId="LiveId" clId="{26BB3147-D697-4C2E-B413-E23BF87A2000}" dt="2025-02-21T04:33:34.286" v="17341" actId="1076"/>
      <pc:docMkLst>
        <pc:docMk/>
      </pc:docMkLst>
      <pc:sldChg chg="addSp delSp modSp mod">
        <pc:chgData name="윤석 김" userId="c323fee24bd11634" providerId="LiveId" clId="{26BB3147-D697-4C2E-B413-E23BF87A2000}" dt="2025-02-13T01:49:23.395" v="10398" actId="20577"/>
        <pc:sldMkLst>
          <pc:docMk/>
          <pc:sldMk cId="0" sldId="5949"/>
        </pc:sldMkLst>
        <pc:spChg chg="add mod">
          <ac:chgData name="윤석 김" userId="c323fee24bd11634" providerId="LiveId" clId="{26BB3147-D697-4C2E-B413-E23BF87A2000}" dt="2025-02-13T01:49:23.395" v="10398" actId="20577"/>
          <ac:spMkLst>
            <pc:docMk/>
            <pc:sldMk cId="0" sldId="5949"/>
            <ac:spMk id="3" creationId="{6830D3B4-F095-DB03-B695-87CF5912608E}"/>
          </ac:spMkLst>
        </pc:spChg>
        <pc:spChg chg="add mod">
          <ac:chgData name="윤석 김" userId="c323fee24bd11634" providerId="LiveId" clId="{26BB3147-D697-4C2E-B413-E23BF87A2000}" dt="2025-02-13T01:49:14.485" v="10377" actId="20577"/>
          <ac:spMkLst>
            <pc:docMk/>
            <pc:sldMk cId="0" sldId="5949"/>
            <ac:spMk id="4" creationId="{666E14BD-A33F-CB14-97AC-8649A9A7D0F1}"/>
          </ac:spMkLst>
        </pc:spChg>
        <pc:spChg chg="add mod">
          <ac:chgData name="윤석 김" userId="c323fee24bd11634" providerId="LiveId" clId="{26BB3147-D697-4C2E-B413-E23BF87A2000}" dt="2025-02-04T01:20:02.647" v="950" actId="20577"/>
          <ac:spMkLst>
            <pc:docMk/>
            <pc:sldMk cId="0" sldId="5949"/>
            <ac:spMk id="6" creationId="{3C006538-486F-D960-18DE-000AE4D405CA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3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4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7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8" creationId="{00000000-0000-0000-0000-000000000000}"/>
          </ac:spMkLst>
        </pc:spChg>
        <pc:spChg chg="mod">
          <ac:chgData name="윤석 김" userId="c323fee24bd11634" providerId="LiveId" clId="{26BB3147-D697-4C2E-B413-E23BF87A2000}" dt="2025-02-04T01:11:04.946" v="767" actId="20577"/>
          <ac:spMkLst>
            <pc:docMk/>
            <pc:sldMk cId="0" sldId="5949"/>
            <ac:spMk id="251" creationId="{00000000-0000-0000-0000-000000000000}"/>
          </ac:spMkLst>
        </pc:spChg>
        <pc:spChg chg="mod">
          <ac:chgData name="윤석 김" userId="c323fee24bd11634" providerId="LiveId" clId="{26BB3147-D697-4C2E-B413-E23BF87A2000}" dt="2025-02-04T01:10:43.604" v="701" actId="20577"/>
          <ac:spMkLst>
            <pc:docMk/>
            <pc:sldMk cId="0" sldId="5949"/>
            <ac:spMk id="252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6:25.889" v="10245" actId="5793"/>
          <ac:spMkLst>
            <pc:docMk/>
            <pc:sldMk cId="0" sldId="5949"/>
            <ac:spMk id="255" creationId="{00000000-0000-0000-0000-000000000000}"/>
          </ac:spMkLst>
        </pc:spChg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5990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048"/>
        </pc:sldMkLst>
      </pc:sldChg>
      <pc:sldChg chg="addSp delSp modSp mod">
        <pc:chgData name="윤석 김" userId="c323fee24bd11634" providerId="LiveId" clId="{26BB3147-D697-4C2E-B413-E23BF87A2000}" dt="2025-02-13T04:15:03.781" v="10827" actId="1076"/>
        <pc:sldMkLst>
          <pc:docMk/>
          <pc:sldMk cId="0" sldId="6051"/>
        </pc:sldMkLst>
        <pc:spChg chg="mod">
          <ac:chgData name="윤석 김" userId="c323fee24bd11634" providerId="LiveId" clId="{26BB3147-D697-4C2E-B413-E23BF87A2000}" dt="2025-02-04T02:24:46.191" v="2551" actId="20577"/>
          <ac:spMkLst>
            <pc:docMk/>
            <pc:sldMk cId="0" sldId="6051"/>
            <ac:spMk id="2" creationId="{00000000-0000-0000-0000-000000000000}"/>
          </ac:spMkLst>
        </pc:spChg>
        <pc:spChg chg="mod">
          <ac:chgData name="윤석 김" userId="c323fee24bd11634" providerId="LiveId" clId="{26BB3147-D697-4C2E-B413-E23BF87A2000}" dt="2025-02-04T02:26:55.666" v="2853" actId="20577"/>
          <ac:spMkLst>
            <pc:docMk/>
            <pc:sldMk cId="0" sldId="6051"/>
            <ac:spMk id="4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95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3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7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8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9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10" creationId="{00000000-0000-0000-0000-000000000000}"/>
          </ac:spMkLst>
        </pc:spChg>
        <pc:grpChg chg="add mod">
          <ac:chgData name="윤석 김" userId="c323fee24bd11634" providerId="LiveId" clId="{26BB3147-D697-4C2E-B413-E23BF87A2000}" dt="2025-02-13T04:15:03.781" v="10827" actId="1076"/>
          <ac:grpSpMkLst>
            <pc:docMk/>
            <pc:sldMk cId="0" sldId="6051"/>
            <ac:grpSpMk id="3" creationId="{FA971466-64A9-5C97-0A24-C37A109715B3}"/>
          </ac:grpSpMkLst>
        </pc:grpChg>
      </pc:sldChg>
      <pc:sldChg chg="modSp mod">
        <pc:chgData name="윤석 김" userId="c323fee24bd11634" providerId="LiveId" clId="{26BB3147-D697-4C2E-B413-E23BF87A2000}" dt="2025-02-04T01:20:36.425" v="1016" actId="20577"/>
        <pc:sldMkLst>
          <pc:docMk/>
          <pc:sldMk cId="0" sldId="6103"/>
        </pc:sldMkLst>
        <pc:spChg chg="mod">
          <ac:chgData name="윤석 김" userId="c323fee24bd11634" providerId="LiveId" clId="{26BB3147-D697-4C2E-B413-E23BF87A2000}" dt="2025-02-04T01:20:36.425" v="1016" actId="20577"/>
          <ac:spMkLst>
            <pc:docMk/>
            <pc:sldMk cId="0" sldId="6103"/>
            <ac:spMk id="3" creationId="{00000000-0000-0000-0000-000000000000}"/>
          </ac:spMkLst>
        </pc:spChg>
      </pc:sldChg>
      <pc:sldChg chg="modSp mod">
        <pc:chgData name="윤석 김" userId="c323fee24bd11634" providerId="LiveId" clId="{26BB3147-D697-4C2E-B413-E23BF87A2000}" dt="2025-02-04T01:27:21.345" v="1058" actId="20577"/>
        <pc:sldMkLst>
          <pc:docMk/>
          <pc:sldMk cId="0" sldId="6107"/>
        </pc:sldMkLst>
        <pc:spChg chg="mod">
          <ac:chgData name="윤석 김" userId="c323fee24bd11634" providerId="LiveId" clId="{26BB3147-D697-4C2E-B413-E23BF87A2000}" dt="2025-02-04T01:27:21.345" v="1058" actId="20577"/>
          <ac:spMkLst>
            <pc:docMk/>
            <pc:sldMk cId="0" sldId="6107"/>
            <ac:spMk id="3" creationId="{00000000-0000-0000-0000-000000000000}"/>
          </ac:spMkLst>
        </pc:spChg>
      </pc:sldChg>
      <pc:sldChg chg="del">
        <pc:chgData name="윤석 김" userId="c323fee24bd11634" providerId="LiveId" clId="{26BB3147-D697-4C2E-B413-E23BF87A2000}" dt="2025-02-05T05:07:47.099" v="9619" actId="47"/>
        <pc:sldMkLst>
          <pc:docMk/>
          <pc:sldMk cId="0" sldId="6108"/>
        </pc:sldMkLst>
      </pc:sldChg>
      <pc:sldChg chg="del">
        <pc:chgData name="윤석 김" userId="c323fee24bd11634" providerId="LiveId" clId="{26BB3147-D697-4C2E-B413-E23BF87A2000}" dt="2025-02-05T02:23:38.264" v="7507" actId="47"/>
        <pc:sldMkLst>
          <pc:docMk/>
          <pc:sldMk cId="0" sldId="6110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1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2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4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5"/>
        </pc:sldMkLst>
      </pc:sldChg>
      <pc:sldChg chg="add del">
        <pc:chgData name="윤석 김" userId="c323fee24bd11634" providerId="LiveId" clId="{26BB3147-D697-4C2E-B413-E23BF87A2000}" dt="2025-02-05T02:23:38.264" v="7507" actId="47"/>
        <pc:sldMkLst>
          <pc:docMk/>
          <pc:sldMk cId="0" sldId="6116"/>
        </pc:sldMkLst>
      </pc:sldChg>
      <pc:sldChg chg="del">
        <pc:chgData name="윤석 김" userId="c323fee24bd11634" providerId="LiveId" clId="{26BB3147-D697-4C2E-B413-E23BF87A2000}" dt="2025-02-04T03:32:40.296" v="2889" actId="47"/>
        <pc:sldMkLst>
          <pc:docMk/>
          <pc:sldMk cId="0" sldId="6118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0"/>
        </pc:sldMkLst>
      </pc:sldChg>
      <pc:sldChg chg="del">
        <pc:chgData name="윤석 김" userId="c323fee24bd11634" providerId="LiveId" clId="{26BB3147-D697-4C2E-B413-E23BF87A2000}" dt="2025-02-04T03:32:40.296" v="2889" actId="47"/>
        <pc:sldMkLst>
          <pc:docMk/>
          <pc:sldMk cId="0" sldId="6121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3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4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5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6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7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8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0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1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2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3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35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36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37"/>
        </pc:sldMkLst>
      </pc:sldChg>
      <pc:sldChg chg="modSp mod">
        <pc:chgData name="윤석 김" userId="c323fee24bd11634" providerId="LiveId" clId="{26BB3147-D697-4C2E-B413-E23BF87A2000}" dt="2025-02-05T02:24:20.280" v="7592" actId="20577"/>
        <pc:sldMkLst>
          <pc:docMk/>
          <pc:sldMk cId="0" sldId="6138"/>
        </pc:sldMkLst>
        <pc:spChg chg="mod">
          <ac:chgData name="윤석 김" userId="c323fee24bd11634" providerId="LiveId" clId="{26BB3147-D697-4C2E-B413-E23BF87A2000}" dt="2025-02-05T02:23:57.981" v="7538" actId="20577"/>
          <ac:spMkLst>
            <pc:docMk/>
            <pc:sldMk cId="0" sldId="6138"/>
            <ac:spMk id="3" creationId="{00000000-0000-0000-0000-000000000000}"/>
          </ac:spMkLst>
        </pc:spChg>
        <pc:spChg chg="mod">
          <ac:chgData name="윤석 김" userId="c323fee24bd11634" providerId="LiveId" clId="{26BB3147-D697-4C2E-B413-E23BF87A2000}" dt="2025-02-05T02:24:20.280" v="7592" actId="20577"/>
          <ac:spMkLst>
            <pc:docMk/>
            <pc:sldMk cId="0" sldId="6138"/>
            <ac:spMk id="6" creationId="{00000000-0000-0000-0000-000000000000}"/>
          </ac:spMkLst>
        </pc:spChg>
      </pc:sldChg>
      <pc:sldChg chg="modSp mod">
        <pc:chgData name="윤석 김" userId="c323fee24bd11634" providerId="LiveId" clId="{26BB3147-D697-4C2E-B413-E23BF87A2000}" dt="2025-02-03T07:19:03.752" v="256" actId="20577"/>
        <pc:sldMkLst>
          <pc:docMk/>
          <pc:sldMk cId="0" sldId="6139"/>
        </pc:sldMkLst>
        <pc:spChg chg="mod">
          <ac:chgData name="윤석 김" userId="c323fee24bd11634" providerId="LiveId" clId="{26BB3147-D697-4C2E-B413-E23BF87A2000}" dt="2025-02-03T07:04:57.141" v="56" actId="20577"/>
          <ac:spMkLst>
            <pc:docMk/>
            <pc:sldMk cId="0" sldId="6139"/>
            <ac:spMk id="3" creationId="{00000000-0000-0000-0000-000000000000}"/>
          </ac:spMkLst>
        </pc:spChg>
        <pc:spChg chg="mod">
          <ac:chgData name="윤석 김" userId="c323fee24bd11634" providerId="LiveId" clId="{26BB3147-D697-4C2E-B413-E23BF87A2000}" dt="2025-02-03T07:19:03.752" v="256" actId="20577"/>
          <ac:spMkLst>
            <pc:docMk/>
            <pc:sldMk cId="0" sldId="6139"/>
            <ac:spMk id="4" creationId="{00000000-0000-0000-0000-000000000000}"/>
          </ac:spMkLst>
        </pc:spChg>
      </pc:sldChg>
      <pc:sldChg chg="ord">
        <pc:chgData name="윤석 김" userId="c323fee24bd11634" providerId="LiveId" clId="{26BB3147-D697-4C2E-B413-E23BF87A2000}" dt="2025-02-05T05:07:33.331" v="9617"/>
        <pc:sldMkLst>
          <pc:docMk/>
          <pc:sldMk cId="0" sldId="6140"/>
        </pc:sldMkLst>
      </pc:sldChg>
      <pc:sldChg chg="addSp delSp modSp mod">
        <pc:chgData name="윤석 김" userId="c323fee24bd11634" providerId="LiveId" clId="{26BB3147-D697-4C2E-B413-E23BF87A2000}" dt="2025-02-21T03:38:43.708" v="13871" actId="20577"/>
        <pc:sldMkLst>
          <pc:docMk/>
          <pc:sldMk cId="0" sldId="6141"/>
        </pc:sldMkLst>
        <pc:spChg chg="mod">
          <ac:chgData name="윤석 김" userId="c323fee24bd11634" providerId="LiveId" clId="{26BB3147-D697-4C2E-B413-E23BF87A2000}" dt="2025-02-04T03:35:23.822" v="2934" actId="20577"/>
          <ac:spMkLst>
            <pc:docMk/>
            <pc:sldMk cId="0" sldId="6141"/>
            <ac:spMk id="2" creationId="{00000000-0000-0000-0000-000000000000}"/>
          </ac:spMkLst>
        </pc:spChg>
        <pc:spChg chg="mod">
          <ac:chgData name="윤석 김" userId="c323fee24bd11634" providerId="LiveId" clId="{26BB3147-D697-4C2E-B413-E23BF87A2000}" dt="2025-02-04T03:44:50.763" v="3903" actId="20577"/>
          <ac:spMkLst>
            <pc:docMk/>
            <pc:sldMk cId="0" sldId="6141"/>
            <ac:spMk id="3" creationId="{00000000-0000-0000-0000-000000000000}"/>
          </ac:spMkLst>
        </pc:spChg>
        <pc:spChg chg="mod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19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13T03:48:06.612" v="10539" actId="20577"/>
          <ac:spMkLst>
            <pc:docMk/>
            <pc:sldMk cId="0" sldId="6141"/>
            <ac:spMk id="21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21T03:38:43.708" v="13871" actId="20577"/>
          <ac:spMkLst>
            <pc:docMk/>
            <pc:sldMk cId="0" sldId="6141"/>
            <ac:spMk id="33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21T03:38:30.876" v="13831" actId="20577"/>
          <ac:spMkLst>
            <pc:docMk/>
            <pc:sldMk cId="0" sldId="6141"/>
            <ac:spMk id="83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85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93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99" creationId="{00000000-0000-0000-0000-000000000000}"/>
          </ac:spMkLst>
        </pc:spChg>
        <pc:grpChg chg="add mod">
          <ac:chgData name="윤석 김" userId="c323fee24bd11634" providerId="LiveId" clId="{26BB3147-D697-4C2E-B413-E23BF87A2000}" dt="2025-02-04T03:44:01.525" v="3689" actId="1076"/>
          <ac:grpSpMkLst>
            <pc:docMk/>
            <pc:sldMk cId="0" sldId="6141"/>
            <ac:grpSpMk id="4" creationId="{FAFCC72C-014F-75D0-8B02-CC309C3F3CA9}"/>
          </ac:grpSpMkLst>
        </pc:grpChg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44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45"/>
        </pc:sldMkLst>
      </pc:sldChg>
      <pc:sldChg chg="del">
        <pc:chgData name="윤석 김" userId="c323fee24bd11634" providerId="LiveId" clId="{26BB3147-D697-4C2E-B413-E23BF87A2000}" dt="2025-02-04T02:10:55.740" v="1712" actId="47"/>
        <pc:sldMkLst>
          <pc:docMk/>
          <pc:sldMk cId="0" sldId="6147"/>
        </pc:sldMkLst>
      </pc:sldChg>
      <pc:sldChg chg="del">
        <pc:chgData name="윤석 김" userId="c323fee24bd11634" providerId="LiveId" clId="{26BB3147-D697-4C2E-B413-E23BF87A2000}" dt="2025-02-05T05:07:40.856" v="9618" actId="47"/>
        <pc:sldMkLst>
          <pc:docMk/>
          <pc:sldMk cId="0" sldId="6148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49"/>
        </pc:sldMkLst>
      </pc:sldChg>
      <pc:sldChg chg="modSp add del mod">
        <pc:chgData name="윤석 김" userId="c323fee24bd11634" providerId="LiveId" clId="{26BB3147-D697-4C2E-B413-E23BF87A2000}" dt="2025-02-04T01:20:08.023" v="951" actId="47"/>
        <pc:sldMkLst>
          <pc:docMk/>
          <pc:sldMk cId="577462608" sldId="6150"/>
        </pc:sldMkLst>
      </pc:sldChg>
      <pc:sldChg chg="addSp delSp modSp add mod">
        <pc:chgData name="윤석 김" userId="c323fee24bd11634" providerId="LiveId" clId="{26BB3147-D697-4C2E-B413-E23BF87A2000}" dt="2025-02-13T06:00:24.239" v="12283" actId="20577"/>
        <pc:sldMkLst>
          <pc:docMk/>
          <pc:sldMk cId="2480990692" sldId="6150"/>
        </pc:sldMkLst>
        <pc:spChg chg="mod">
          <ac:chgData name="윤석 김" userId="c323fee24bd11634" providerId="LiveId" clId="{26BB3147-D697-4C2E-B413-E23BF87A2000}" dt="2025-02-13T04:13:22.708" v="10599" actId="20577"/>
          <ac:spMkLst>
            <pc:docMk/>
            <pc:sldMk cId="2480990692" sldId="6150"/>
            <ac:spMk id="2" creationId="{CA46CF48-BC21-5601-FE17-FBD8E9598DAE}"/>
          </ac:spMkLst>
        </pc:spChg>
        <pc:spChg chg="mod">
          <ac:chgData name="윤석 김" userId="c323fee24bd11634" providerId="LiveId" clId="{26BB3147-D697-4C2E-B413-E23BF87A2000}" dt="2025-02-13T05:43:56.656" v="11626" actId="20577"/>
          <ac:spMkLst>
            <pc:docMk/>
            <pc:sldMk cId="2480990692" sldId="6150"/>
            <ac:spMk id="4" creationId="{64931086-2C27-8A79-7379-DC64F10E8360}"/>
          </ac:spMkLst>
        </pc:spChg>
        <pc:spChg chg="add mod">
          <ac:chgData name="윤석 김" userId="c323fee24bd11634" providerId="LiveId" clId="{26BB3147-D697-4C2E-B413-E23BF87A2000}" dt="2025-02-13T04:45:09.281" v="11443" actId="1076"/>
          <ac:spMkLst>
            <pc:docMk/>
            <pc:sldMk cId="2480990692" sldId="6150"/>
            <ac:spMk id="8" creationId="{240074A6-1605-4BC1-EB2D-C9F402498A79}"/>
          </ac:spMkLst>
        </pc:spChg>
        <pc:spChg chg="add mod">
          <ac:chgData name="윤석 김" userId="c323fee24bd11634" providerId="LiveId" clId="{26BB3147-D697-4C2E-B413-E23BF87A2000}" dt="2025-02-13T04:45:13.115" v="11444" actId="1076"/>
          <ac:spMkLst>
            <pc:docMk/>
            <pc:sldMk cId="2480990692" sldId="6150"/>
            <ac:spMk id="9" creationId="{7DA2272A-4378-AFB1-6121-63F9701E2B93}"/>
          </ac:spMkLst>
        </pc:spChg>
        <pc:spChg chg="add mod">
          <ac:chgData name="윤석 김" userId="c323fee24bd11634" providerId="LiveId" clId="{26BB3147-D697-4C2E-B413-E23BF87A2000}" dt="2025-02-13T04:41:11.681" v="10886" actId="1036"/>
          <ac:spMkLst>
            <pc:docMk/>
            <pc:sldMk cId="2480990692" sldId="6150"/>
            <ac:spMk id="15" creationId="{E3C189E9-5FA8-7F6D-E641-268451FC528B}"/>
          </ac:spMkLst>
        </pc:spChg>
        <pc:spChg chg="add mod">
          <ac:chgData name="윤석 김" userId="c323fee24bd11634" providerId="LiveId" clId="{26BB3147-D697-4C2E-B413-E23BF87A2000}" dt="2025-02-13T04:45:36.916" v="11454" actId="1076"/>
          <ac:spMkLst>
            <pc:docMk/>
            <pc:sldMk cId="2480990692" sldId="6150"/>
            <ac:spMk id="16" creationId="{F7E93D1F-1D91-0A1F-D19F-60736260919C}"/>
          </ac:spMkLst>
        </pc:spChg>
        <pc:spChg chg="add mod">
          <ac:chgData name="윤석 김" userId="c323fee24bd11634" providerId="LiveId" clId="{26BB3147-D697-4C2E-B413-E23BF87A2000}" dt="2025-02-13T04:44:23.949" v="11310" actId="1076"/>
          <ac:spMkLst>
            <pc:docMk/>
            <pc:sldMk cId="2480990692" sldId="6150"/>
            <ac:spMk id="17" creationId="{47258573-0458-085A-D933-8E0BD830536D}"/>
          </ac:spMkLst>
        </pc:spChg>
        <pc:spChg chg="add mod">
          <ac:chgData name="윤석 김" userId="c323fee24bd11634" providerId="LiveId" clId="{26BB3147-D697-4C2E-B413-E23BF87A2000}" dt="2025-02-13T04:45:34.309" v="11453" actId="1076"/>
          <ac:spMkLst>
            <pc:docMk/>
            <pc:sldMk cId="2480990692" sldId="6150"/>
            <ac:spMk id="18" creationId="{5A3F12A3-BC7C-083F-9ECD-BAD8DAFF2FCE}"/>
          </ac:spMkLst>
        </pc:spChg>
        <pc:spChg chg="add mod">
          <ac:chgData name="윤석 김" userId="c323fee24bd11634" providerId="LiveId" clId="{26BB3147-D697-4C2E-B413-E23BF87A2000}" dt="2025-02-13T04:45:54.148" v="11458" actId="1076"/>
          <ac:spMkLst>
            <pc:docMk/>
            <pc:sldMk cId="2480990692" sldId="6150"/>
            <ac:spMk id="19" creationId="{3BCE9E31-5136-316D-72A1-1D9D4B310169}"/>
          </ac:spMkLst>
        </pc:spChg>
        <pc:spChg chg="mod">
          <ac:chgData name="윤석 김" userId="c323fee24bd11634" providerId="LiveId" clId="{26BB3147-D697-4C2E-B413-E23BF87A2000}" dt="2025-02-13T04:46:28.823" v="11578" actId="14100"/>
          <ac:spMkLst>
            <pc:docMk/>
            <pc:sldMk cId="2480990692" sldId="6150"/>
            <ac:spMk id="33" creationId="{92D9165E-9F5C-701E-FC4D-B0E4FB99315E}"/>
          </ac:spMkLst>
        </pc:spChg>
        <pc:spChg chg="mod">
          <ac:chgData name="윤석 김" userId="c323fee24bd11634" providerId="LiveId" clId="{26BB3147-D697-4C2E-B413-E23BF87A2000}" dt="2025-02-13T06:00:24.239" v="12283" actId="20577"/>
          <ac:spMkLst>
            <pc:docMk/>
            <pc:sldMk cId="2480990692" sldId="6150"/>
            <ac:spMk id="275" creationId="{78FC7034-B911-8806-BD57-34BB6E0B14C6}"/>
          </ac:spMkLst>
        </pc:spChg>
        <pc:spChg chg="mod">
          <ac:chgData name="윤석 김" userId="c323fee24bd11634" providerId="LiveId" clId="{26BB3147-D697-4C2E-B413-E23BF87A2000}" dt="2025-02-13T04:43:28.242" v="11218" actId="1076"/>
          <ac:spMkLst>
            <pc:docMk/>
            <pc:sldMk cId="2480990692" sldId="6150"/>
            <ac:spMk id="674" creationId="{33C5C7EA-6B46-0946-CC08-C7B55CAEC3DB}"/>
          </ac:spMkLst>
        </pc:spChg>
        <pc:spChg chg="mod">
          <ac:chgData name="윤석 김" userId="c323fee24bd11634" providerId="LiveId" clId="{26BB3147-D697-4C2E-B413-E23BF87A2000}" dt="2025-02-13T04:44:03.666" v="11291" actId="1076"/>
          <ac:spMkLst>
            <pc:docMk/>
            <pc:sldMk cId="2480990692" sldId="6150"/>
            <ac:spMk id="677" creationId="{EC9F2EC8-5DBE-FC70-88ED-5A95FE246767}"/>
          </ac:spMkLst>
        </pc:spChg>
        <pc:picChg chg="add mod">
          <ac:chgData name="윤석 김" userId="c323fee24bd11634" providerId="LiveId" clId="{26BB3147-D697-4C2E-B413-E23BF87A2000}" dt="2025-02-13T04:40:29.350" v="10880" actId="1076"/>
          <ac:picMkLst>
            <pc:docMk/>
            <pc:sldMk cId="2480990692" sldId="6150"/>
            <ac:picMk id="14" creationId="{CC982A5E-BC14-9CFB-7788-9C543353B9EA}"/>
          </ac:picMkLst>
        </pc:picChg>
      </pc:sldChg>
      <pc:sldChg chg="addSp delSp modSp add mod">
        <pc:chgData name="윤석 김" userId="c323fee24bd11634" providerId="LiveId" clId="{26BB3147-D697-4C2E-B413-E23BF87A2000}" dt="2025-02-21T03:48:24.148" v="14561" actId="20577"/>
        <pc:sldMkLst>
          <pc:docMk/>
          <pc:sldMk cId="1390335781" sldId="6151"/>
        </pc:sldMkLst>
        <pc:spChg chg="mod">
          <ac:chgData name="윤석 김" userId="c323fee24bd11634" providerId="LiveId" clId="{26BB3147-D697-4C2E-B413-E23BF87A2000}" dt="2025-02-21T03:38:59.973" v="13893" actId="20577"/>
          <ac:spMkLst>
            <pc:docMk/>
            <pc:sldMk cId="1390335781" sldId="6151"/>
            <ac:spMk id="2" creationId="{A01B8FCF-0F9A-F1A0-2E20-6323969695DE}"/>
          </ac:spMkLst>
        </pc:spChg>
        <pc:spChg chg="mod">
          <ac:chgData name="윤석 김" userId="c323fee24bd11634" providerId="LiveId" clId="{26BB3147-D697-4C2E-B413-E23BF87A2000}" dt="2025-02-21T03:39:24.384" v="14042" actId="20577"/>
          <ac:spMkLst>
            <pc:docMk/>
            <pc:sldMk cId="1390335781" sldId="6151"/>
            <ac:spMk id="4" creationId="{1F5EFE46-F2A9-B5A7-0FB7-03FD07CD15EC}"/>
          </ac:spMkLst>
        </pc:spChg>
        <pc:spChg chg="add mod">
          <ac:chgData name="윤석 김" userId="c323fee24bd11634" providerId="LiveId" clId="{26BB3147-D697-4C2E-B413-E23BF87A2000}" dt="2025-02-21T03:43:09.582" v="14240" actId="1076"/>
          <ac:spMkLst>
            <pc:docMk/>
            <pc:sldMk cId="1390335781" sldId="6151"/>
            <ac:spMk id="6" creationId="{46351955-8662-0A1E-6473-B2CD62C3CC81}"/>
          </ac:spMkLst>
        </pc:spChg>
        <pc:spChg chg="add mod">
          <ac:chgData name="윤석 김" userId="c323fee24bd11634" providerId="LiveId" clId="{26BB3147-D697-4C2E-B413-E23BF87A2000}" dt="2025-02-21T03:41:53.569" v="14055" actId="1076"/>
          <ac:spMkLst>
            <pc:docMk/>
            <pc:sldMk cId="1390335781" sldId="6151"/>
            <ac:spMk id="7" creationId="{40EC76CA-8C16-6E38-E4A4-F2C9164E73EA}"/>
          </ac:spMkLst>
        </pc:spChg>
        <pc:spChg chg="add mod">
          <ac:chgData name="윤석 김" userId="c323fee24bd11634" providerId="LiveId" clId="{26BB3147-D697-4C2E-B413-E23BF87A2000}" dt="2025-02-21T03:42:38.072" v="14169" actId="1076"/>
          <ac:spMkLst>
            <pc:docMk/>
            <pc:sldMk cId="1390335781" sldId="6151"/>
            <ac:spMk id="8" creationId="{85DEB9CD-3CF3-772A-E896-9551395007E4}"/>
          </ac:spMkLst>
        </pc:spChg>
        <pc:spChg chg="add mod">
          <ac:chgData name="윤석 김" userId="c323fee24bd11634" providerId="LiveId" clId="{26BB3147-D697-4C2E-B413-E23BF87A2000}" dt="2025-02-21T03:43:27.932" v="14246" actId="14100"/>
          <ac:spMkLst>
            <pc:docMk/>
            <pc:sldMk cId="1390335781" sldId="6151"/>
            <ac:spMk id="9" creationId="{46D61E95-5DB0-2418-E8A9-E846EC986315}"/>
          </ac:spMkLst>
        </pc:spChg>
        <pc:spChg chg="add mod">
          <ac:chgData name="윤석 김" userId="c323fee24bd11634" providerId="LiveId" clId="{26BB3147-D697-4C2E-B413-E23BF87A2000}" dt="2025-02-21T03:43:34.056" v="14248" actId="1076"/>
          <ac:spMkLst>
            <pc:docMk/>
            <pc:sldMk cId="1390335781" sldId="6151"/>
            <ac:spMk id="10" creationId="{14BFDCBA-77B6-D9E2-B6D0-F02BBFDA2EB8}"/>
          </ac:spMkLst>
        </pc:spChg>
        <pc:spChg chg="add mod">
          <ac:chgData name="윤석 김" userId="c323fee24bd11634" providerId="LiveId" clId="{26BB3147-D697-4C2E-B413-E23BF87A2000}" dt="2025-02-21T03:47:35.591" v="14446"/>
          <ac:spMkLst>
            <pc:docMk/>
            <pc:sldMk cId="1390335781" sldId="6151"/>
            <ac:spMk id="11" creationId="{E5B27977-7C45-2EC1-6BF8-87AE766FF5CE}"/>
          </ac:spMkLst>
        </pc:spChg>
        <pc:spChg chg="add mod">
          <ac:chgData name="윤석 김" userId="c323fee24bd11634" providerId="LiveId" clId="{26BB3147-D697-4C2E-B413-E23BF87A2000}" dt="2025-02-21T03:47:51.374" v="14450" actId="14100"/>
          <ac:spMkLst>
            <pc:docMk/>
            <pc:sldMk cId="1390335781" sldId="6151"/>
            <ac:spMk id="12" creationId="{89D45029-60D7-8ABF-E11C-5C8C01075045}"/>
          </ac:spMkLst>
        </pc:spChg>
        <pc:spChg chg="mod">
          <ac:chgData name="윤석 김" userId="c323fee24bd11634" providerId="LiveId" clId="{26BB3147-D697-4C2E-B413-E23BF87A2000}" dt="2025-02-21T03:48:24.148" v="14561" actId="20577"/>
          <ac:spMkLst>
            <pc:docMk/>
            <pc:sldMk cId="1390335781" sldId="6151"/>
            <ac:spMk id="160" creationId="{460970AC-9038-7350-5FD8-0504B99C4D77}"/>
          </ac:spMkLst>
        </pc:spChg>
        <pc:spChg chg="mod">
          <ac:chgData name="윤석 김" userId="c323fee24bd11634" providerId="LiveId" clId="{26BB3147-D697-4C2E-B413-E23BF87A2000}" dt="2025-02-21T03:42:26.432" v="14165" actId="1076"/>
          <ac:spMkLst>
            <pc:docMk/>
            <pc:sldMk cId="1390335781" sldId="6151"/>
            <ac:spMk id="162" creationId="{74BAC85F-C5BD-D3D5-137C-3F922A42D514}"/>
          </ac:spMkLst>
        </pc:spChg>
        <pc:spChg chg="mod">
          <ac:chgData name="윤석 김" userId="c323fee24bd11634" providerId="LiveId" clId="{26BB3147-D697-4C2E-B413-E23BF87A2000}" dt="2025-02-21T03:44:05.245" v="14346" actId="1037"/>
          <ac:spMkLst>
            <pc:docMk/>
            <pc:sldMk cId="1390335781" sldId="6151"/>
            <ac:spMk id="163" creationId="{9648ECD3-CBAE-E9ED-E11B-D5018D8ABA4D}"/>
          </ac:spMkLst>
        </pc:spChg>
        <pc:spChg chg="mod">
          <ac:chgData name="윤석 김" userId="c323fee24bd11634" providerId="LiveId" clId="{26BB3147-D697-4C2E-B413-E23BF87A2000}" dt="2025-02-21T03:48:17.058" v="14534" actId="1076"/>
          <ac:spMkLst>
            <pc:docMk/>
            <pc:sldMk cId="1390335781" sldId="6151"/>
            <ac:spMk id="182" creationId="{0CE7C7F0-D506-7F23-A774-412A25D6D23D}"/>
          </ac:spMkLst>
        </pc:spChg>
        <pc:picChg chg="add mod">
          <ac:chgData name="윤석 김" userId="c323fee24bd11634" providerId="LiveId" clId="{26BB3147-D697-4C2E-B413-E23BF87A2000}" dt="2025-02-21T03:41:09.534" v="14049" actId="1076"/>
          <ac:picMkLst>
            <pc:docMk/>
            <pc:sldMk cId="1390335781" sldId="6151"/>
            <ac:picMk id="5" creationId="{63AD34DA-D9CB-3F40-C332-0C30678EE8A1}"/>
          </ac:picMkLst>
        </pc:picChg>
      </pc:sldChg>
      <pc:sldChg chg="addSp delSp modSp add mod">
        <pc:chgData name="윤석 김" userId="c323fee24bd11634" providerId="LiveId" clId="{26BB3147-D697-4C2E-B413-E23BF87A2000}" dt="2025-02-21T03:47:14.490" v="14445" actId="20577"/>
        <pc:sldMkLst>
          <pc:docMk/>
          <pc:sldMk cId="223364600" sldId="6152"/>
        </pc:sldMkLst>
        <pc:spChg chg="mod">
          <ac:chgData name="윤석 김" userId="c323fee24bd11634" providerId="LiveId" clId="{26BB3147-D697-4C2E-B413-E23BF87A2000}" dt="2025-02-04T04:35:03.288" v="5191" actId="20577"/>
          <ac:spMkLst>
            <pc:docMk/>
            <pc:sldMk cId="223364600" sldId="6152"/>
            <ac:spMk id="2" creationId="{458A11BB-B5CB-D280-04A2-BA624962587E}"/>
          </ac:spMkLst>
        </pc:spChg>
        <pc:spChg chg="add mod">
          <ac:chgData name="윤석 김" userId="c323fee24bd11634" providerId="LiveId" clId="{26BB3147-D697-4C2E-B413-E23BF87A2000}" dt="2025-02-21T03:45:59.863" v="14355" actId="14100"/>
          <ac:spMkLst>
            <pc:docMk/>
            <pc:sldMk cId="223364600" sldId="6152"/>
            <ac:spMk id="5" creationId="{7361303E-83AC-D0C8-570C-37F199398701}"/>
          </ac:spMkLst>
        </pc:spChg>
        <pc:spChg chg="add mod">
          <ac:chgData name="윤석 김" userId="c323fee24bd11634" providerId="LiveId" clId="{26BB3147-D697-4C2E-B413-E23BF87A2000}" dt="2025-02-21T03:46:20.422" v="14373" actId="14100"/>
          <ac:spMkLst>
            <pc:docMk/>
            <pc:sldMk cId="223364600" sldId="6152"/>
            <ac:spMk id="6" creationId="{F6459675-8959-9006-5D5D-80A7123655E9}"/>
          </ac:spMkLst>
        </pc:spChg>
        <pc:spChg chg="add mod">
          <ac:chgData name="윤석 김" userId="c323fee24bd11634" providerId="LiveId" clId="{26BB3147-D697-4C2E-B413-E23BF87A2000}" dt="2025-02-21T03:46:27.532" v="14375" actId="1076"/>
          <ac:spMkLst>
            <pc:docMk/>
            <pc:sldMk cId="223364600" sldId="6152"/>
            <ac:spMk id="7" creationId="{554E8330-9EAB-DBBB-CA2F-E4D6C3E8B2AE}"/>
          </ac:spMkLst>
        </pc:spChg>
        <pc:spChg chg="add del mod">
          <ac:chgData name="윤석 김" userId="c323fee24bd11634" providerId="LiveId" clId="{26BB3147-D697-4C2E-B413-E23BF87A2000}" dt="2025-02-21T03:46:33.242" v="14377" actId="478"/>
          <ac:spMkLst>
            <pc:docMk/>
            <pc:sldMk cId="223364600" sldId="6152"/>
            <ac:spMk id="8" creationId="{70338CFB-C7D3-E7F7-C240-A911923FD326}"/>
          </ac:spMkLst>
        </pc:spChg>
        <pc:spChg chg="add mod">
          <ac:chgData name="윤석 김" userId="c323fee24bd11634" providerId="LiveId" clId="{26BB3147-D697-4C2E-B413-E23BF87A2000}" dt="2025-02-21T03:46:38.499" v="14379" actId="1076"/>
          <ac:spMkLst>
            <pc:docMk/>
            <pc:sldMk cId="223364600" sldId="6152"/>
            <ac:spMk id="9" creationId="{2C25AA76-F9C6-7908-A149-8C8170D553BA}"/>
          </ac:spMkLst>
        </pc:spChg>
        <pc:spChg chg="mod">
          <ac:chgData name="윤석 김" userId="c323fee24bd11634" providerId="LiveId" clId="{26BB3147-D697-4C2E-B413-E23BF87A2000}" dt="2025-02-21T03:47:14.490" v="14445" actId="20577"/>
          <ac:spMkLst>
            <pc:docMk/>
            <pc:sldMk cId="223364600" sldId="6152"/>
            <ac:spMk id="160" creationId="{41B36A6C-B9EF-CD4F-C63F-F3F78D05B67E}"/>
          </ac:spMkLst>
        </pc:spChg>
        <pc:spChg chg="mod">
          <ac:chgData name="윤석 김" userId="c323fee24bd11634" providerId="LiveId" clId="{26BB3147-D697-4C2E-B413-E23BF87A2000}" dt="2025-02-21T03:46:52.292" v="14387" actId="1035"/>
          <ac:spMkLst>
            <pc:docMk/>
            <pc:sldMk cId="223364600" sldId="6152"/>
            <ac:spMk id="162" creationId="{4B69227E-BE5E-F8B4-8DC7-37435CDA583A}"/>
          </ac:spMkLst>
        </pc:spChg>
        <pc:picChg chg="add mod">
          <ac:chgData name="윤석 김" userId="c323fee24bd11634" providerId="LiveId" clId="{26BB3147-D697-4C2E-B413-E23BF87A2000}" dt="2025-02-21T03:45:52.325" v="14353" actId="1076"/>
          <ac:picMkLst>
            <pc:docMk/>
            <pc:sldMk cId="223364600" sldId="6152"/>
            <ac:picMk id="4" creationId="{B2162EC7-8A3E-E841-61E2-E57519F0887D}"/>
          </ac:picMkLst>
        </pc:picChg>
      </pc:sldChg>
      <pc:sldChg chg="modSp add del mod">
        <pc:chgData name="윤석 김" userId="c323fee24bd11634" providerId="LiveId" clId="{26BB3147-D697-4C2E-B413-E23BF87A2000}" dt="2025-02-04T04:29:43.338" v="5087" actId="47"/>
        <pc:sldMkLst>
          <pc:docMk/>
          <pc:sldMk cId="3124906820" sldId="6152"/>
        </pc:sldMkLst>
      </pc:sldChg>
      <pc:sldChg chg="addSp delSp modSp add mod">
        <pc:chgData name="윤석 김" userId="c323fee24bd11634" providerId="LiveId" clId="{26BB3147-D697-4C2E-B413-E23BF87A2000}" dt="2025-02-19T04:54:03.669" v="12656" actId="20577"/>
        <pc:sldMkLst>
          <pc:docMk/>
          <pc:sldMk cId="259673041" sldId="6153"/>
        </pc:sldMkLst>
        <pc:spChg chg="mod">
          <ac:chgData name="윤석 김" userId="c323fee24bd11634" providerId="LiveId" clId="{26BB3147-D697-4C2E-B413-E23BF87A2000}" dt="2025-02-04T04:41:53.092" v="5689" actId="20577"/>
          <ac:spMkLst>
            <pc:docMk/>
            <pc:sldMk cId="259673041" sldId="6153"/>
            <ac:spMk id="2" creationId="{A5910AD4-FD39-A05A-82ED-E96D57A51B8F}"/>
          </ac:spMkLst>
        </pc:spChg>
        <pc:spChg chg="mod">
          <ac:chgData name="윤석 김" userId="c323fee24bd11634" providerId="LiveId" clId="{26BB3147-D697-4C2E-B413-E23BF87A2000}" dt="2025-02-04T04:42:28.506" v="5841" actId="20577"/>
          <ac:spMkLst>
            <pc:docMk/>
            <pc:sldMk cId="259673041" sldId="6153"/>
            <ac:spMk id="4" creationId="{B8C82389-E238-6AFC-3B0D-3018B3ABB196}"/>
          </ac:spMkLst>
        </pc:spChg>
        <pc:spChg chg="add mod">
          <ac:chgData name="윤석 김" userId="c323fee24bd11634" providerId="LiveId" clId="{26BB3147-D697-4C2E-B413-E23BF87A2000}" dt="2025-02-19T04:50:07.092" v="12303" actId="1076"/>
          <ac:spMkLst>
            <pc:docMk/>
            <pc:sldMk cId="259673041" sldId="6153"/>
            <ac:spMk id="8" creationId="{A1B30B3A-9A0F-2FAC-94C2-60DA06F85FBF}"/>
          </ac:spMkLst>
        </pc:spChg>
        <pc:spChg chg="add mod">
          <ac:chgData name="윤석 김" userId="c323fee24bd11634" providerId="LiveId" clId="{26BB3147-D697-4C2E-B413-E23BF87A2000}" dt="2025-02-19T04:50:33.263" v="12334" actId="1076"/>
          <ac:spMkLst>
            <pc:docMk/>
            <pc:sldMk cId="259673041" sldId="6153"/>
            <ac:spMk id="9" creationId="{614DD0D8-87FD-DECC-D2CC-7AA07FA9D722}"/>
          </ac:spMkLst>
        </pc:spChg>
        <pc:spChg chg="add mod">
          <ac:chgData name="윤석 김" userId="c323fee24bd11634" providerId="LiveId" clId="{26BB3147-D697-4C2E-B413-E23BF87A2000}" dt="2025-02-19T04:50:41.308" v="12336" actId="1076"/>
          <ac:spMkLst>
            <pc:docMk/>
            <pc:sldMk cId="259673041" sldId="6153"/>
            <ac:spMk id="10" creationId="{98474613-2323-6D70-0192-33A7B75276A6}"/>
          </ac:spMkLst>
        </pc:spChg>
        <pc:spChg chg="add mod">
          <ac:chgData name="윤석 김" userId="c323fee24bd11634" providerId="LiveId" clId="{26BB3147-D697-4C2E-B413-E23BF87A2000}" dt="2025-02-19T04:51:52.264" v="12383" actId="693"/>
          <ac:spMkLst>
            <pc:docMk/>
            <pc:sldMk cId="259673041" sldId="6153"/>
            <ac:spMk id="11" creationId="{350860CE-F495-47A0-AD33-9900A8D8E755}"/>
          </ac:spMkLst>
        </pc:spChg>
        <pc:spChg chg="add mod">
          <ac:chgData name="윤석 김" userId="c323fee24bd11634" providerId="LiveId" clId="{26BB3147-D697-4C2E-B413-E23BF87A2000}" dt="2025-02-19T04:52:07.150" v="12386" actId="14100"/>
          <ac:spMkLst>
            <pc:docMk/>
            <pc:sldMk cId="259673041" sldId="6153"/>
            <ac:spMk id="12" creationId="{BC0EC836-3908-13F0-AB35-4CE7FF0B0459}"/>
          </ac:spMkLst>
        </pc:spChg>
        <pc:spChg chg="add mod">
          <ac:chgData name="윤석 김" userId="c323fee24bd11634" providerId="LiveId" clId="{26BB3147-D697-4C2E-B413-E23BF87A2000}" dt="2025-02-19T04:52:16.354" v="12388" actId="1076"/>
          <ac:spMkLst>
            <pc:docMk/>
            <pc:sldMk cId="259673041" sldId="6153"/>
            <ac:spMk id="13" creationId="{78C9DD81-A5D5-723B-3C9F-E9DCF86C715F}"/>
          </ac:spMkLst>
        </pc:spChg>
        <pc:spChg chg="add mod">
          <ac:chgData name="윤석 김" userId="c323fee24bd11634" providerId="LiveId" clId="{26BB3147-D697-4C2E-B413-E23BF87A2000}" dt="2025-02-19T04:52:21.042" v="12390" actId="1076"/>
          <ac:spMkLst>
            <pc:docMk/>
            <pc:sldMk cId="259673041" sldId="6153"/>
            <ac:spMk id="14" creationId="{8173A648-8597-0064-27E3-4D99B98F6B8A}"/>
          </ac:spMkLst>
        </pc:spChg>
        <pc:spChg chg="add mod">
          <ac:chgData name="윤석 김" userId="c323fee24bd11634" providerId="LiveId" clId="{26BB3147-D697-4C2E-B413-E23BF87A2000}" dt="2025-02-19T04:53:24.251" v="12586" actId="1076"/>
          <ac:spMkLst>
            <pc:docMk/>
            <pc:sldMk cId="259673041" sldId="6153"/>
            <ac:spMk id="15" creationId="{ED0EE931-630B-2425-B298-CC6BC8DB0CEB}"/>
          </ac:spMkLst>
        </pc:spChg>
        <pc:spChg chg="add mod">
          <ac:chgData name="윤석 김" userId="c323fee24bd11634" providerId="LiveId" clId="{26BB3147-D697-4C2E-B413-E23BF87A2000}" dt="2025-02-19T04:53:29.876" v="12588" actId="1076"/>
          <ac:spMkLst>
            <pc:docMk/>
            <pc:sldMk cId="259673041" sldId="6153"/>
            <ac:spMk id="16" creationId="{8A705472-6C1B-2B4D-6F42-083A9EEED6A6}"/>
          </ac:spMkLst>
        </pc:spChg>
        <pc:spChg chg="add mod">
          <ac:chgData name="윤석 김" userId="c323fee24bd11634" providerId="LiveId" clId="{26BB3147-D697-4C2E-B413-E23BF87A2000}" dt="2025-02-19T04:53:14.564" v="12584" actId="1076"/>
          <ac:spMkLst>
            <pc:docMk/>
            <pc:sldMk cId="259673041" sldId="6153"/>
            <ac:spMk id="130" creationId="{8F0CF43E-80D8-8170-41C3-4C71923365F8}"/>
          </ac:spMkLst>
        </pc:spChg>
        <pc:spChg chg="mod">
          <ac:chgData name="윤석 김" userId="c323fee24bd11634" providerId="LiveId" clId="{26BB3147-D697-4C2E-B413-E23BF87A2000}" dt="2025-02-19T04:54:03.669" v="12656" actId="20577"/>
          <ac:spMkLst>
            <pc:docMk/>
            <pc:sldMk cId="259673041" sldId="6153"/>
            <ac:spMk id="160" creationId="{324370C5-D357-76D1-9D77-8BD1769B6CB5}"/>
          </ac:spMkLst>
        </pc:spChg>
        <pc:spChg chg="mod">
          <ac:chgData name="윤석 김" userId="c323fee24bd11634" providerId="LiveId" clId="{26BB3147-D697-4C2E-B413-E23BF87A2000}" dt="2025-02-05T05:10:52.257" v="9796" actId="1076"/>
          <ac:spMkLst>
            <pc:docMk/>
            <pc:sldMk cId="259673041" sldId="6153"/>
            <ac:spMk id="162" creationId="{38C00636-811C-CCCA-1C7E-6E7511D6B7DA}"/>
          </ac:spMkLst>
        </pc:spChg>
        <pc:spChg chg="mod">
          <ac:chgData name="윤석 김" userId="c323fee24bd11634" providerId="LiveId" clId="{26BB3147-D697-4C2E-B413-E23BF87A2000}" dt="2025-02-05T05:11:40.685" v="9817" actId="1076"/>
          <ac:spMkLst>
            <pc:docMk/>
            <pc:sldMk cId="259673041" sldId="6153"/>
            <ac:spMk id="163" creationId="{B8096A4A-FB7F-9B09-EAEA-A9363F379101}"/>
          </ac:spMkLst>
        </pc:spChg>
        <pc:picChg chg="add mod">
          <ac:chgData name="윤석 김" userId="c323fee24bd11634" providerId="LiveId" clId="{26BB3147-D697-4C2E-B413-E23BF87A2000}" dt="2025-02-19T04:49:53.393" v="12301" actId="1076"/>
          <ac:picMkLst>
            <pc:docMk/>
            <pc:sldMk cId="259673041" sldId="6153"/>
            <ac:picMk id="7" creationId="{014C3D4D-2450-4700-69DB-5122189C0F29}"/>
          </ac:picMkLst>
        </pc:picChg>
      </pc:sldChg>
      <pc:sldChg chg="addSp delSp modSp add mod">
        <pc:chgData name="윤석 김" userId="c323fee24bd11634" providerId="LiveId" clId="{26BB3147-D697-4C2E-B413-E23BF87A2000}" dt="2025-02-21T04:10:36.703" v="16788" actId="478"/>
        <pc:sldMkLst>
          <pc:docMk/>
          <pc:sldMk cId="3083374131" sldId="6154"/>
        </pc:sldMkLst>
        <pc:spChg chg="mod">
          <ac:chgData name="윤석 김" userId="c323fee24bd11634" providerId="LiveId" clId="{26BB3147-D697-4C2E-B413-E23BF87A2000}" dt="2025-02-05T02:09:47.712" v="7242"/>
          <ac:spMkLst>
            <pc:docMk/>
            <pc:sldMk cId="3083374131" sldId="6154"/>
            <ac:spMk id="2" creationId="{F8663D69-BF0B-3148-B5D5-450D9B3D6882}"/>
          </ac:spMkLst>
        </pc:spChg>
        <pc:spChg chg="add mod">
          <ac:chgData name="윤석 김" userId="c323fee24bd11634" providerId="LiveId" clId="{26BB3147-D697-4C2E-B413-E23BF87A2000}" dt="2025-02-21T04:10:00.047" v="16721" actId="1076"/>
          <ac:spMkLst>
            <pc:docMk/>
            <pc:sldMk cId="3083374131" sldId="6154"/>
            <ac:spMk id="6" creationId="{2E339549-9759-0D5A-17B6-28180D17A8E8}"/>
          </ac:spMkLst>
        </pc:spChg>
        <pc:spChg chg="add mod">
          <ac:chgData name="윤석 김" userId="c323fee24bd11634" providerId="LiveId" clId="{26BB3147-D697-4C2E-B413-E23BF87A2000}" dt="2025-02-05T00:51:07.463" v="6361" actId="1076"/>
          <ac:spMkLst>
            <pc:docMk/>
            <pc:sldMk cId="3083374131" sldId="6154"/>
            <ac:spMk id="9" creationId="{2047CFD4-6E77-0519-B9D6-F06B1F51BD70}"/>
          </ac:spMkLst>
        </pc:spChg>
        <pc:spChg chg="add mod">
          <ac:chgData name="윤석 김" userId="c323fee24bd11634" providerId="LiveId" clId="{26BB3147-D697-4C2E-B413-E23BF87A2000}" dt="2025-02-21T04:10:03.756" v="16722" actId="1076"/>
          <ac:spMkLst>
            <pc:docMk/>
            <pc:sldMk cId="3083374131" sldId="6154"/>
            <ac:spMk id="11" creationId="{D2AD61CE-5445-8DD1-7298-F182081E8FF9}"/>
          </ac:spMkLst>
        </pc:spChg>
        <pc:spChg chg="add del mod">
          <ac:chgData name="윤석 김" userId="c323fee24bd11634" providerId="LiveId" clId="{26BB3147-D697-4C2E-B413-E23BF87A2000}" dt="2025-02-21T04:10:09.202" v="16723" actId="478"/>
          <ac:spMkLst>
            <pc:docMk/>
            <pc:sldMk cId="3083374131" sldId="6154"/>
            <ac:spMk id="14" creationId="{BAAB5F21-B6C5-3FCF-79E4-B119BE52E71F}"/>
          </ac:spMkLst>
        </pc:spChg>
        <pc:spChg chg="mod">
          <ac:chgData name="윤석 김" userId="c323fee24bd11634" providerId="LiveId" clId="{26BB3147-D697-4C2E-B413-E23BF87A2000}" dt="2025-02-21T04:10:31.113" v="16787" actId="20577"/>
          <ac:spMkLst>
            <pc:docMk/>
            <pc:sldMk cId="3083374131" sldId="6154"/>
            <ac:spMk id="160" creationId="{F02EC087-5106-6D4E-4535-F0C0B08A5A35}"/>
          </ac:spMkLst>
        </pc:spChg>
        <pc:spChg chg="mod">
          <ac:chgData name="윤석 김" userId="c323fee24bd11634" providerId="LiveId" clId="{26BB3147-D697-4C2E-B413-E23BF87A2000}" dt="2025-02-05T00:49:10.271" v="6339" actId="1076"/>
          <ac:spMkLst>
            <pc:docMk/>
            <pc:sldMk cId="3083374131" sldId="6154"/>
            <ac:spMk id="163" creationId="{D8B9C860-78E1-AF1B-44FC-AC176850A18D}"/>
          </ac:spMkLst>
        </pc:spChg>
        <pc:spChg chg="del">
          <ac:chgData name="윤석 김" userId="c323fee24bd11634" providerId="LiveId" clId="{26BB3147-D697-4C2E-B413-E23BF87A2000}" dt="2025-02-21T04:10:36.703" v="16788" actId="478"/>
          <ac:spMkLst>
            <pc:docMk/>
            <pc:sldMk cId="3083374131" sldId="6154"/>
            <ac:spMk id="182" creationId="{E4F4D70A-367D-0718-8854-ED22E1279E98}"/>
          </ac:spMkLst>
        </pc:spChg>
        <pc:picChg chg="add mod ord">
          <ac:chgData name="윤석 김" userId="c323fee24bd11634" providerId="LiveId" clId="{26BB3147-D697-4C2E-B413-E23BF87A2000}" dt="2025-02-21T04:09:55.727" v="16720" actId="167"/>
          <ac:picMkLst>
            <pc:docMk/>
            <pc:sldMk cId="3083374131" sldId="6154"/>
            <ac:picMk id="4" creationId="{B3DF6F9B-CD5A-BE45-5C7F-5019123630B6}"/>
          </ac:picMkLst>
        </pc:picChg>
        <pc:picChg chg="add del mod ord">
          <ac:chgData name="윤석 김" userId="c323fee24bd11634" providerId="LiveId" clId="{26BB3147-D697-4C2E-B413-E23BF87A2000}" dt="2025-02-21T04:09:23.925" v="16713" actId="478"/>
          <ac:picMkLst>
            <pc:docMk/>
            <pc:sldMk cId="3083374131" sldId="6154"/>
            <ac:picMk id="13" creationId="{3EBC2A97-3068-AD76-33D9-4F454E020426}"/>
          </ac:picMkLst>
        </pc:picChg>
      </pc:sldChg>
      <pc:sldChg chg="addSp delSp modSp add mod">
        <pc:chgData name="윤석 김" userId="c323fee24bd11634" providerId="LiveId" clId="{26BB3147-D697-4C2E-B413-E23BF87A2000}" dt="2025-02-05T05:08:41.043" v="9622" actId="478"/>
        <pc:sldMkLst>
          <pc:docMk/>
          <pc:sldMk cId="3157202844" sldId="6155"/>
        </pc:sldMkLst>
        <pc:spChg chg="mod">
          <ac:chgData name="윤석 김" userId="c323fee24bd11634" providerId="LiveId" clId="{26BB3147-D697-4C2E-B413-E23BF87A2000}" dt="2025-02-05T02:09:52.019" v="7246" actId="20577"/>
          <ac:spMkLst>
            <pc:docMk/>
            <pc:sldMk cId="3157202844" sldId="6155"/>
            <ac:spMk id="2" creationId="{882C6A69-6E3D-8F34-30CC-D3121097BAD5}"/>
          </ac:spMkLst>
        </pc:spChg>
        <pc:spChg chg="mod">
          <ac:chgData name="윤석 김" userId="c323fee24bd11634" providerId="LiveId" clId="{26BB3147-D697-4C2E-B413-E23BF87A2000}" dt="2025-02-05T01:14:03.376" v="6597" actId="1076"/>
          <ac:spMkLst>
            <pc:docMk/>
            <pc:sldMk cId="3157202844" sldId="6155"/>
            <ac:spMk id="6" creationId="{0D8ACF9F-7C29-D114-630D-EBFF86A500DF}"/>
          </ac:spMkLst>
        </pc:spChg>
        <pc:spChg chg="add mod">
          <ac:chgData name="윤석 김" userId="c323fee24bd11634" providerId="LiveId" clId="{26BB3147-D697-4C2E-B413-E23BF87A2000}" dt="2025-02-05T01:15:58.778" v="6621" actId="20577"/>
          <ac:spMkLst>
            <pc:docMk/>
            <pc:sldMk cId="3157202844" sldId="6155"/>
            <ac:spMk id="8" creationId="{E6ED1771-C048-DE21-9908-58FBA0BDA921}"/>
          </ac:spMkLst>
        </pc:spChg>
        <pc:spChg chg="mod">
          <ac:chgData name="윤석 김" userId="c323fee24bd11634" providerId="LiveId" clId="{26BB3147-D697-4C2E-B413-E23BF87A2000}" dt="2025-02-05T01:15:23.945" v="6610" actId="1076"/>
          <ac:spMkLst>
            <pc:docMk/>
            <pc:sldMk cId="3157202844" sldId="6155"/>
            <ac:spMk id="9" creationId="{112B1327-56AA-B763-438A-F194D5BB9644}"/>
          </ac:spMkLst>
        </pc:spChg>
        <pc:spChg chg="mod">
          <ac:chgData name="윤석 김" userId="c323fee24bd11634" providerId="LiveId" clId="{26BB3147-D697-4C2E-B413-E23BF87A2000}" dt="2025-02-05T01:15:42.205" v="6613" actId="1076"/>
          <ac:spMkLst>
            <pc:docMk/>
            <pc:sldMk cId="3157202844" sldId="6155"/>
            <ac:spMk id="14" creationId="{A2B36BE8-E0BA-7E2A-6CCF-F57D44E8325F}"/>
          </ac:spMkLst>
        </pc:spChg>
        <pc:spChg chg="mod">
          <ac:chgData name="윤석 김" userId="c323fee24bd11634" providerId="LiveId" clId="{26BB3147-D697-4C2E-B413-E23BF87A2000}" dt="2025-02-05T01:18:06.535" v="6855" actId="20577"/>
          <ac:spMkLst>
            <pc:docMk/>
            <pc:sldMk cId="3157202844" sldId="6155"/>
            <ac:spMk id="160" creationId="{AE8BDA16-D9FD-2EFB-B599-14C6375DA42E}"/>
          </ac:spMkLst>
        </pc:spChg>
        <pc:spChg chg="mod">
          <ac:chgData name="윤석 김" userId="c323fee24bd11634" providerId="LiveId" clId="{26BB3147-D697-4C2E-B413-E23BF87A2000}" dt="2025-02-05T01:16:55.256" v="6692" actId="1076"/>
          <ac:spMkLst>
            <pc:docMk/>
            <pc:sldMk cId="3157202844" sldId="6155"/>
            <ac:spMk id="162" creationId="{A34BDA5F-9B01-C8BD-5C78-53C56324BFFE}"/>
          </ac:spMkLst>
        </pc:spChg>
        <pc:spChg chg="mod">
          <ac:chgData name="윤석 김" userId="c323fee24bd11634" providerId="LiveId" clId="{26BB3147-D697-4C2E-B413-E23BF87A2000}" dt="2025-02-05T01:17:38.159" v="6782" actId="1076"/>
          <ac:spMkLst>
            <pc:docMk/>
            <pc:sldMk cId="3157202844" sldId="6155"/>
            <ac:spMk id="163" creationId="{E0A4F22A-7795-3D6A-8430-D77AA3B1E7E2}"/>
          </ac:spMkLst>
        </pc:spChg>
        <pc:spChg chg="mod">
          <ac:chgData name="윤석 김" userId="c323fee24bd11634" providerId="LiveId" clId="{26BB3147-D697-4C2E-B413-E23BF87A2000}" dt="2025-02-05T01:17:59.180" v="6817" actId="1076"/>
          <ac:spMkLst>
            <pc:docMk/>
            <pc:sldMk cId="3157202844" sldId="6155"/>
            <ac:spMk id="182" creationId="{222E73DE-1E2D-6491-B156-973962849C6E}"/>
          </ac:spMkLst>
        </pc:spChg>
        <pc:picChg chg="add mod ord">
          <ac:chgData name="윤석 김" userId="c323fee24bd11634" providerId="LiveId" clId="{26BB3147-D697-4C2E-B413-E23BF87A2000}" dt="2025-02-05T01:15:15.520" v="6609" actId="14100"/>
          <ac:picMkLst>
            <pc:docMk/>
            <pc:sldMk cId="3157202844" sldId="6155"/>
            <ac:picMk id="7" creationId="{C3734974-A677-7C6C-B192-378A6524314F}"/>
          </ac:picMkLst>
        </pc:picChg>
      </pc:sldChg>
      <pc:sldChg chg="addSp delSp modSp add mod">
        <pc:chgData name="윤석 김" userId="c323fee24bd11634" providerId="LiveId" clId="{26BB3147-D697-4C2E-B413-E23BF87A2000}" dt="2025-02-05T05:08:43.678" v="9624" actId="478"/>
        <pc:sldMkLst>
          <pc:docMk/>
          <pc:sldMk cId="1279943465" sldId="6156"/>
        </pc:sldMkLst>
        <pc:spChg chg="mod">
          <ac:chgData name="윤석 김" userId="c323fee24bd11634" providerId="LiveId" clId="{26BB3147-D697-4C2E-B413-E23BF87A2000}" dt="2025-02-05T02:09:40.012" v="7234" actId="20577"/>
          <ac:spMkLst>
            <pc:docMk/>
            <pc:sldMk cId="1279943465" sldId="6156"/>
            <ac:spMk id="2" creationId="{1C5966AB-03F1-8901-A165-84EF6D91BEF1}"/>
          </ac:spMkLst>
        </pc:spChg>
        <pc:spChg chg="mod">
          <ac:chgData name="윤석 김" userId="c323fee24bd11634" providerId="LiveId" clId="{26BB3147-D697-4C2E-B413-E23BF87A2000}" dt="2025-02-05T02:13:25.120" v="7283" actId="1076"/>
          <ac:spMkLst>
            <pc:docMk/>
            <pc:sldMk cId="1279943465" sldId="6156"/>
            <ac:spMk id="6" creationId="{5694067D-15EA-1CAB-D38A-A8E58820C1DD}"/>
          </ac:spMkLst>
        </pc:spChg>
        <pc:spChg chg="mod">
          <ac:chgData name="윤석 김" userId="c323fee24bd11634" providerId="LiveId" clId="{26BB3147-D697-4C2E-B413-E23BF87A2000}" dt="2025-02-05T02:13:28.647" v="7284" actId="1076"/>
          <ac:spMkLst>
            <pc:docMk/>
            <pc:sldMk cId="1279943465" sldId="6156"/>
            <ac:spMk id="11" creationId="{453E9C3D-A946-5FBE-38FB-E2A98E9493B6}"/>
          </ac:spMkLst>
        </pc:spChg>
        <pc:spChg chg="mod">
          <ac:chgData name="윤석 김" userId="c323fee24bd11634" providerId="LiveId" clId="{26BB3147-D697-4C2E-B413-E23BF87A2000}" dt="2025-02-05T02:11:59.359" v="7268" actId="1076"/>
          <ac:spMkLst>
            <pc:docMk/>
            <pc:sldMk cId="1279943465" sldId="6156"/>
            <ac:spMk id="14" creationId="{0DE832FD-0060-EE63-F848-D21FAD15C8DA}"/>
          </ac:spMkLst>
        </pc:spChg>
        <pc:spChg chg="mod">
          <ac:chgData name="윤석 김" userId="c323fee24bd11634" providerId="LiveId" clId="{26BB3147-D697-4C2E-B413-E23BF87A2000}" dt="2025-02-05T02:14:59.400" v="7501" actId="20577"/>
          <ac:spMkLst>
            <pc:docMk/>
            <pc:sldMk cId="1279943465" sldId="6156"/>
            <ac:spMk id="160" creationId="{C0054B47-57CD-0BD4-481D-53C583243D73}"/>
          </ac:spMkLst>
        </pc:spChg>
        <pc:spChg chg="mod">
          <ac:chgData name="윤석 김" userId="c323fee24bd11634" providerId="LiveId" clId="{26BB3147-D697-4C2E-B413-E23BF87A2000}" dt="2025-02-05T02:14:04.695" v="7381" actId="1036"/>
          <ac:spMkLst>
            <pc:docMk/>
            <pc:sldMk cId="1279943465" sldId="6156"/>
            <ac:spMk id="162" creationId="{DB8BE465-ABCF-C0C5-544C-C3C81666FD00}"/>
          </ac:spMkLst>
        </pc:spChg>
        <pc:spChg chg="mod">
          <ac:chgData name="윤석 김" userId="c323fee24bd11634" providerId="LiveId" clId="{26BB3147-D697-4C2E-B413-E23BF87A2000}" dt="2025-02-05T02:14:30.747" v="7419" actId="1036"/>
          <ac:spMkLst>
            <pc:docMk/>
            <pc:sldMk cId="1279943465" sldId="6156"/>
            <ac:spMk id="163" creationId="{D4BD57C3-A6DB-D437-9CF3-F70BF1E892FA}"/>
          </ac:spMkLst>
        </pc:spChg>
        <pc:spChg chg="mod">
          <ac:chgData name="윤석 김" userId="c323fee24bd11634" providerId="LiveId" clId="{26BB3147-D697-4C2E-B413-E23BF87A2000}" dt="2025-02-05T02:14:45.250" v="7452" actId="1076"/>
          <ac:spMkLst>
            <pc:docMk/>
            <pc:sldMk cId="1279943465" sldId="6156"/>
            <ac:spMk id="182" creationId="{631349F2-615D-231F-AAC1-DA39545B3DE5}"/>
          </ac:spMkLst>
        </pc:spChg>
        <pc:picChg chg="add mod ord">
          <ac:chgData name="윤석 김" userId="c323fee24bd11634" providerId="LiveId" clId="{26BB3147-D697-4C2E-B413-E23BF87A2000}" dt="2025-02-05T02:13:22.359" v="7282" actId="167"/>
          <ac:picMkLst>
            <pc:docMk/>
            <pc:sldMk cId="1279943465" sldId="6156"/>
            <ac:picMk id="10" creationId="{F18AF696-7E9F-DD0E-184E-65F8CA90C2AA}"/>
          </ac:picMkLst>
        </pc:picChg>
      </pc:sldChg>
      <pc:sldChg chg="addSp delSp modSp add mod">
        <pc:chgData name="윤석 김" userId="c323fee24bd11634" providerId="LiveId" clId="{26BB3147-D697-4C2E-B413-E23BF87A2000}" dt="2025-02-05T05:08:50.140" v="9626" actId="478"/>
        <pc:sldMkLst>
          <pc:docMk/>
          <pc:sldMk cId="2306338566" sldId="6157"/>
        </pc:sldMkLst>
        <pc:spChg chg="mod">
          <ac:chgData name="윤석 김" userId="c323fee24bd11634" providerId="LiveId" clId="{26BB3147-D697-4C2E-B413-E23BF87A2000}" dt="2025-02-05T03:30:27.405" v="7603" actId="20577"/>
          <ac:spMkLst>
            <pc:docMk/>
            <pc:sldMk cId="2306338566" sldId="6157"/>
            <ac:spMk id="2" creationId="{46283FF8-38D7-8D49-091E-2879E43EAA1B}"/>
          </ac:spMkLst>
        </pc:spChg>
        <pc:spChg chg="mod">
          <ac:chgData name="윤석 김" userId="c323fee24bd11634" providerId="LiveId" clId="{26BB3147-D697-4C2E-B413-E23BF87A2000}" dt="2025-02-05T03:30:52.757" v="7611" actId="1076"/>
          <ac:spMkLst>
            <pc:docMk/>
            <pc:sldMk cId="2306338566" sldId="6157"/>
            <ac:spMk id="6" creationId="{65538762-16E4-A572-5D66-02049E0FE421}"/>
          </ac:spMkLst>
        </pc:spChg>
        <pc:spChg chg="mod">
          <ac:chgData name="윤석 김" userId="c323fee24bd11634" providerId="LiveId" clId="{26BB3147-D697-4C2E-B413-E23BF87A2000}" dt="2025-02-05T03:31:41.246" v="7690" actId="1076"/>
          <ac:spMkLst>
            <pc:docMk/>
            <pc:sldMk cId="2306338566" sldId="6157"/>
            <ac:spMk id="9" creationId="{867998F2-7502-F8DE-49AF-8DF8D365DECE}"/>
          </ac:spMkLst>
        </pc:spChg>
        <pc:spChg chg="mod">
          <ac:chgData name="윤석 김" userId="c323fee24bd11634" providerId="LiveId" clId="{26BB3147-D697-4C2E-B413-E23BF87A2000}" dt="2025-02-05T03:31:44.906" v="7691" actId="1076"/>
          <ac:spMkLst>
            <pc:docMk/>
            <pc:sldMk cId="2306338566" sldId="6157"/>
            <ac:spMk id="11" creationId="{18D8F006-E087-912E-1F5D-B08C518E03FA}"/>
          </ac:spMkLst>
        </pc:spChg>
        <pc:spChg chg="mod">
          <ac:chgData name="윤석 김" userId="c323fee24bd11634" providerId="LiveId" clId="{26BB3147-D697-4C2E-B413-E23BF87A2000}" dt="2025-02-05T03:30:44.554" v="7609" actId="14100"/>
          <ac:spMkLst>
            <pc:docMk/>
            <pc:sldMk cId="2306338566" sldId="6157"/>
            <ac:spMk id="38" creationId="{845F8936-086D-2CBE-3727-8D8E3819FC8F}"/>
          </ac:spMkLst>
        </pc:spChg>
        <pc:spChg chg="mod">
          <ac:chgData name="윤석 김" userId="c323fee24bd11634" providerId="LiveId" clId="{26BB3147-D697-4C2E-B413-E23BF87A2000}" dt="2025-02-05T03:36:08.246" v="8415" actId="20577"/>
          <ac:spMkLst>
            <pc:docMk/>
            <pc:sldMk cId="2306338566" sldId="6157"/>
            <ac:spMk id="160" creationId="{6423E50E-52F8-8DF9-4571-0833C741B37C}"/>
          </ac:spMkLst>
        </pc:spChg>
        <pc:spChg chg="mod">
          <ac:chgData name="윤석 김" userId="c323fee24bd11634" providerId="LiveId" clId="{26BB3147-D697-4C2E-B413-E23BF87A2000}" dt="2025-02-05T03:33:39.305" v="7948" actId="1036"/>
          <ac:spMkLst>
            <pc:docMk/>
            <pc:sldMk cId="2306338566" sldId="6157"/>
            <ac:spMk id="162" creationId="{BE8C0483-86A6-FCF4-C383-A7B02FB9F3E5}"/>
          </ac:spMkLst>
        </pc:spChg>
        <pc:spChg chg="mod">
          <ac:chgData name="윤석 김" userId="c323fee24bd11634" providerId="LiveId" clId="{26BB3147-D697-4C2E-B413-E23BF87A2000}" dt="2025-02-05T03:34:13.273" v="8043" actId="1036"/>
          <ac:spMkLst>
            <pc:docMk/>
            <pc:sldMk cId="2306338566" sldId="6157"/>
            <ac:spMk id="163" creationId="{6A3FACD2-74CE-B14E-BB1D-DD8C6904B9F2}"/>
          </ac:spMkLst>
        </pc:spChg>
        <pc:spChg chg="mod">
          <ac:chgData name="윤석 김" userId="c323fee24bd11634" providerId="LiveId" clId="{26BB3147-D697-4C2E-B413-E23BF87A2000}" dt="2025-02-05T03:35:08.881" v="8176" actId="1076"/>
          <ac:spMkLst>
            <pc:docMk/>
            <pc:sldMk cId="2306338566" sldId="6157"/>
            <ac:spMk id="182" creationId="{9F5939C3-997F-FA6F-1A31-180242FC11D3}"/>
          </ac:spMkLst>
        </pc:spChg>
        <pc:picChg chg="add mod ord">
          <ac:chgData name="윤석 김" userId="c323fee24bd11634" providerId="LiveId" clId="{26BB3147-D697-4C2E-B413-E23BF87A2000}" dt="2025-02-05T03:30:48.484" v="7610" actId="167"/>
          <ac:picMkLst>
            <pc:docMk/>
            <pc:sldMk cId="2306338566" sldId="6157"/>
            <ac:picMk id="4" creationId="{FC5B4D6D-900C-F2D1-4AEF-C17E43FC98BB}"/>
          </ac:picMkLst>
        </pc:picChg>
      </pc:sldChg>
      <pc:sldChg chg="addSp delSp modSp add mod">
        <pc:chgData name="윤석 김" userId="c323fee24bd11634" providerId="LiveId" clId="{26BB3147-D697-4C2E-B413-E23BF87A2000}" dt="2025-02-05T05:08:38.925" v="9621" actId="478"/>
        <pc:sldMkLst>
          <pc:docMk/>
          <pc:sldMk cId="1059079730" sldId="6158"/>
        </pc:sldMkLst>
        <pc:spChg chg="mod">
          <ac:chgData name="윤석 김" userId="c323fee24bd11634" providerId="LiveId" clId="{26BB3147-D697-4C2E-B413-E23BF87A2000}" dt="2025-02-05T04:10:44.532" v="9066" actId="20577"/>
          <ac:spMkLst>
            <pc:docMk/>
            <pc:sldMk cId="1059079730" sldId="6158"/>
            <ac:spMk id="2" creationId="{B22422C7-216C-BE65-B999-8586762944FF}"/>
          </ac:spMkLst>
        </pc:spChg>
        <pc:spChg chg="add mod">
          <ac:chgData name="윤석 김" userId="c323fee24bd11634" providerId="LiveId" clId="{26BB3147-D697-4C2E-B413-E23BF87A2000}" dt="2025-02-05T04:06:57.798" v="8455" actId="1076"/>
          <ac:spMkLst>
            <pc:docMk/>
            <pc:sldMk cId="1059079730" sldId="6158"/>
            <ac:spMk id="5" creationId="{A814B08F-D809-1E94-2D93-2B98AB17C856}"/>
          </ac:spMkLst>
        </pc:spChg>
        <pc:spChg chg="mod">
          <ac:chgData name="윤석 김" userId="c323fee24bd11634" providerId="LiveId" clId="{26BB3147-D697-4C2E-B413-E23BF87A2000}" dt="2025-02-05T04:06:22.217" v="8442" actId="1076"/>
          <ac:spMkLst>
            <pc:docMk/>
            <pc:sldMk cId="1059079730" sldId="6158"/>
            <ac:spMk id="6" creationId="{CD5728FF-C1BD-63B2-5768-BA491B5E75D3}"/>
          </ac:spMkLst>
        </pc:spChg>
        <pc:spChg chg="mod">
          <ac:chgData name="윤석 김" userId="c323fee24bd11634" providerId="LiveId" clId="{26BB3147-D697-4C2E-B413-E23BF87A2000}" dt="2025-02-05T04:06:43.067" v="8451" actId="1076"/>
          <ac:spMkLst>
            <pc:docMk/>
            <pc:sldMk cId="1059079730" sldId="6158"/>
            <ac:spMk id="8" creationId="{D380617A-2EE2-BDD6-82A7-9A75E4D5ED9B}"/>
          </ac:spMkLst>
        </pc:spChg>
        <pc:spChg chg="mod">
          <ac:chgData name="윤석 김" userId="c323fee24bd11634" providerId="LiveId" clId="{26BB3147-D697-4C2E-B413-E23BF87A2000}" dt="2025-02-05T04:06:39.182" v="8450" actId="1076"/>
          <ac:spMkLst>
            <pc:docMk/>
            <pc:sldMk cId="1059079730" sldId="6158"/>
            <ac:spMk id="9" creationId="{A2CC1DC2-D274-45E2-F8EC-E95DC8613AA1}"/>
          </ac:spMkLst>
        </pc:spChg>
        <pc:spChg chg="add mod">
          <ac:chgData name="윤석 김" userId="c323fee24bd11634" providerId="LiveId" clId="{26BB3147-D697-4C2E-B413-E23BF87A2000}" dt="2025-02-05T04:07:18.813" v="8465" actId="1076"/>
          <ac:spMkLst>
            <pc:docMk/>
            <pc:sldMk cId="1059079730" sldId="6158"/>
            <ac:spMk id="10" creationId="{DF985F45-DA2A-E9A5-9F16-86DC7794A985}"/>
          </ac:spMkLst>
        </pc:spChg>
        <pc:spChg chg="add mod">
          <ac:chgData name="윤석 김" userId="c323fee24bd11634" providerId="LiveId" clId="{26BB3147-D697-4C2E-B413-E23BF87A2000}" dt="2025-02-05T04:07:33.652" v="8508" actId="1076"/>
          <ac:spMkLst>
            <pc:docMk/>
            <pc:sldMk cId="1059079730" sldId="6158"/>
            <ac:spMk id="11" creationId="{5296D032-3697-BFD3-F054-47147B70E2B3}"/>
          </ac:spMkLst>
        </pc:spChg>
        <pc:spChg chg="add mod">
          <ac:chgData name="윤석 김" userId="c323fee24bd11634" providerId="LiveId" clId="{26BB3147-D697-4C2E-B413-E23BF87A2000}" dt="2025-02-05T04:08:16.026" v="8621" actId="1076"/>
          <ac:spMkLst>
            <pc:docMk/>
            <pc:sldMk cId="1059079730" sldId="6158"/>
            <ac:spMk id="12" creationId="{3E87AE00-C0C0-13D6-E4C9-740CE840E901}"/>
          </ac:spMkLst>
        </pc:spChg>
        <pc:spChg chg="add mod">
          <ac:chgData name="윤석 김" userId="c323fee24bd11634" providerId="LiveId" clId="{26BB3147-D697-4C2E-B413-E23BF87A2000}" dt="2025-02-05T04:09:09.527" v="8764" actId="1076"/>
          <ac:spMkLst>
            <pc:docMk/>
            <pc:sldMk cId="1059079730" sldId="6158"/>
            <ac:spMk id="13" creationId="{E1BC1CEC-E612-1570-DA34-791F0771A063}"/>
          </ac:spMkLst>
        </pc:spChg>
        <pc:spChg chg="mod">
          <ac:chgData name="윤석 김" userId="c323fee24bd11634" providerId="LiveId" clId="{26BB3147-D697-4C2E-B413-E23BF87A2000}" dt="2025-02-05T04:06:46.601" v="8452" actId="1076"/>
          <ac:spMkLst>
            <pc:docMk/>
            <pc:sldMk cId="1059079730" sldId="6158"/>
            <ac:spMk id="14" creationId="{D003D08D-1F87-23C8-5CA0-EF2826713AE7}"/>
          </ac:spMkLst>
        </pc:spChg>
        <pc:spChg chg="add mod">
          <ac:chgData name="윤석 김" userId="c323fee24bd11634" providerId="LiveId" clId="{26BB3147-D697-4C2E-B413-E23BF87A2000}" dt="2025-02-05T04:09:35.755" v="8884" actId="1076"/>
          <ac:spMkLst>
            <pc:docMk/>
            <pc:sldMk cId="1059079730" sldId="6158"/>
            <ac:spMk id="15" creationId="{5075EA34-EC1D-DB05-A096-9B606C1BCB67}"/>
          </ac:spMkLst>
        </pc:spChg>
        <pc:spChg chg="add del mod">
          <ac:chgData name="윤석 김" userId="c323fee24bd11634" providerId="LiveId" clId="{26BB3147-D697-4C2E-B413-E23BF87A2000}" dt="2025-02-05T04:05:45.875" v="8440" actId="14100"/>
          <ac:spMkLst>
            <pc:docMk/>
            <pc:sldMk cId="1059079730" sldId="6158"/>
            <ac:spMk id="38" creationId="{2D538E73-DC81-07D1-0664-B7D10DA269E0}"/>
          </ac:spMkLst>
        </pc:spChg>
        <pc:spChg chg="mod">
          <ac:chgData name="윤석 김" userId="c323fee24bd11634" providerId="LiveId" clId="{26BB3147-D697-4C2E-B413-E23BF87A2000}" dt="2025-02-05T04:10:34.873" v="9049" actId="20577"/>
          <ac:spMkLst>
            <pc:docMk/>
            <pc:sldMk cId="1059079730" sldId="6158"/>
            <ac:spMk id="160" creationId="{D0BA1060-91D8-2535-143A-F9F99DEE7B98}"/>
          </ac:spMkLst>
        </pc:spChg>
        <pc:picChg chg="add mod ord">
          <ac:chgData name="윤석 김" userId="c323fee24bd11634" providerId="LiveId" clId="{26BB3147-D697-4C2E-B413-E23BF87A2000}" dt="2025-02-05T04:05:31.971" v="8436" actId="167"/>
          <ac:picMkLst>
            <pc:docMk/>
            <pc:sldMk cId="1059079730" sldId="6158"/>
            <ac:picMk id="4" creationId="{4707A6C2-A1FE-3813-89C0-1040F0CBF73B}"/>
          </ac:picMkLst>
        </pc:picChg>
      </pc:sldChg>
      <pc:sldChg chg="addSp delSp modSp add mod">
        <pc:chgData name="윤석 김" userId="c323fee24bd11634" providerId="LiveId" clId="{26BB3147-D697-4C2E-B413-E23BF87A2000}" dt="2025-02-21T04:33:34.286" v="17341" actId="1076"/>
        <pc:sldMkLst>
          <pc:docMk/>
          <pc:sldMk cId="3142198191" sldId="6159"/>
        </pc:sldMkLst>
        <pc:spChg chg="mod">
          <ac:chgData name="윤석 김" userId="c323fee24bd11634" providerId="LiveId" clId="{26BB3147-D697-4C2E-B413-E23BF87A2000}" dt="2025-02-21T04:18:10.498" v="16883"/>
          <ac:spMkLst>
            <pc:docMk/>
            <pc:sldMk cId="3142198191" sldId="6159"/>
            <ac:spMk id="2" creationId="{B1441E87-F5E7-2502-B8E3-54DE39C026A5}"/>
          </ac:spMkLst>
        </pc:spChg>
        <pc:spChg chg="del mod">
          <ac:chgData name="윤석 김" userId="c323fee24bd11634" providerId="LiveId" clId="{26BB3147-D697-4C2E-B413-E23BF87A2000}" dt="2025-02-21T04:17:03.125" v="16798" actId="478"/>
          <ac:spMkLst>
            <pc:docMk/>
            <pc:sldMk cId="3142198191" sldId="6159"/>
            <ac:spMk id="5" creationId="{6974FD86-506B-62D2-EEBE-4E8B506B0130}"/>
          </ac:spMkLst>
        </pc:spChg>
        <pc:spChg chg="mod">
          <ac:chgData name="윤석 김" userId="c323fee24bd11634" providerId="LiveId" clId="{26BB3147-D697-4C2E-B413-E23BF87A2000}" dt="2025-02-21T04:33:23.899" v="17337" actId="1076"/>
          <ac:spMkLst>
            <pc:docMk/>
            <pc:sldMk cId="3142198191" sldId="6159"/>
            <ac:spMk id="6" creationId="{80FFEFA1-BA77-7623-1EAF-F4162647840F}"/>
          </ac:spMkLst>
        </pc:spChg>
        <pc:spChg chg="add mod">
          <ac:chgData name="윤석 김" userId="c323fee24bd11634" providerId="LiveId" clId="{26BB3147-D697-4C2E-B413-E23BF87A2000}" dt="2025-02-21T04:33:26.791" v="17338" actId="1076"/>
          <ac:spMkLst>
            <pc:docMk/>
            <pc:sldMk cId="3142198191" sldId="6159"/>
            <ac:spMk id="7" creationId="{12F573CB-D92D-33CB-61FB-FB8FD472C533}"/>
          </ac:spMkLst>
        </pc:spChg>
        <pc:spChg chg="mod">
          <ac:chgData name="윤석 김" userId="c323fee24bd11634" providerId="LiveId" clId="{26BB3147-D697-4C2E-B413-E23BF87A2000}" dt="2025-02-21T04:33:29.189" v="17339" actId="1076"/>
          <ac:spMkLst>
            <pc:docMk/>
            <pc:sldMk cId="3142198191" sldId="6159"/>
            <ac:spMk id="8" creationId="{B9FB121D-DD6C-E2DA-6AEA-2686A82F9FB2}"/>
          </ac:spMkLst>
        </pc:spChg>
        <pc:spChg chg="mod">
          <ac:chgData name="윤석 김" userId="c323fee24bd11634" providerId="LiveId" clId="{26BB3147-D697-4C2E-B413-E23BF87A2000}" dt="2025-02-21T04:33:32.275" v="17340" actId="1076"/>
          <ac:spMkLst>
            <pc:docMk/>
            <pc:sldMk cId="3142198191" sldId="6159"/>
            <ac:spMk id="9" creationId="{A2BA9DD9-4580-731D-F9D2-654408FC82EE}"/>
          </ac:spMkLst>
        </pc:spChg>
        <pc:spChg chg="mod">
          <ac:chgData name="윤석 김" userId="c323fee24bd11634" providerId="LiveId" clId="{26BB3147-D697-4C2E-B413-E23BF87A2000}" dt="2025-02-21T04:33:34.286" v="17341" actId="1076"/>
          <ac:spMkLst>
            <pc:docMk/>
            <pc:sldMk cId="3142198191" sldId="6159"/>
            <ac:spMk id="14" creationId="{C0F30CBA-76BA-26B4-5C6B-3FD831E5AF54}"/>
          </ac:spMkLst>
        </pc:spChg>
        <pc:spChg chg="add del mod">
          <ac:chgData name="윤석 김" userId="c323fee24bd11634" providerId="LiveId" clId="{26BB3147-D697-4C2E-B413-E23BF87A2000}" dt="2025-02-21T04:17:15.308" v="16801" actId="478"/>
          <ac:spMkLst>
            <pc:docMk/>
            <pc:sldMk cId="3142198191" sldId="6159"/>
            <ac:spMk id="18" creationId="{ED883A78-FF47-08FC-52DF-FEC6E7E680A8}"/>
          </ac:spMkLst>
        </pc:spChg>
        <pc:spChg chg="add del mod">
          <ac:chgData name="윤석 김" userId="c323fee24bd11634" providerId="LiveId" clId="{26BB3147-D697-4C2E-B413-E23BF87A2000}" dt="2025-02-21T04:18:48.114" v="16989" actId="478"/>
          <ac:spMkLst>
            <pc:docMk/>
            <pc:sldMk cId="3142198191" sldId="6159"/>
            <ac:spMk id="19" creationId="{93D1F4C6-1F42-7F05-E841-EF494200FFE1}"/>
          </ac:spMkLst>
        </pc:spChg>
        <pc:spChg chg="mod">
          <ac:chgData name="윤석 김" userId="c323fee24bd11634" providerId="LiveId" clId="{26BB3147-D697-4C2E-B413-E23BF87A2000}" dt="2025-02-21T04:18:52.998" v="16990" actId="14100"/>
          <ac:spMkLst>
            <pc:docMk/>
            <pc:sldMk cId="3142198191" sldId="6159"/>
            <ac:spMk id="160" creationId="{B8D06B45-B514-166B-530A-C1F11148AE32}"/>
          </ac:spMkLst>
        </pc:spChg>
        <pc:picChg chg="add del mod ord">
          <ac:chgData name="윤석 김" userId="c323fee24bd11634" providerId="LiveId" clId="{26BB3147-D697-4C2E-B413-E23BF87A2000}" dt="2025-02-21T04:33:03.434" v="17328" actId="478"/>
          <ac:picMkLst>
            <pc:docMk/>
            <pc:sldMk cId="3142198191" sldId="6159"/>
            <ac:picMk id="4" creationId="{88E2D52D-CF0B-368B-8EF5-AD06213C2260}"/>
          </ac:picMkLst>
        </pc:picChg>
        <pc:picChg chg="add del mod ord">
          <ac:chgData name="윤석 김" userId="c323fee24bd11634" providerId="LiveId" clId="{26BB3147-D697-4C2E-B413-E23BF87A2000}" dt="2025-02-21T04:16:26.291" v="16789" actId="478"/>
          <ac:picMkLst>
            <pc:docMk/>
            <pc:sldMk cId="3142198191" sldId="6159"/>
            <ac:picMk id="17" creationId="{147701CC-EAEC-EFB3-B904-8BF6714FEBD0}"/>
          </ac:picMkLst>
        </pc:picChg>
        <pc:picChg chg="add mod ord">
          <ac:chgData name="윤석 김" userId="c323fee24bd11634" providerId="LiveId" clId="{26BB3147-D697-4C2E-B413-E23BF87A2000}" dt="2025-02-21T04:33:20.936" v="17336" actId="167"/>
          <ac:picMkLst>
            <pc:docMk/>
            <pc:sldMk cId="3142198191" sldId="6159"/>
            <ac:picMk id="20" creationId="{8175AEF8-80CC-6A18-20F0-9F8A94CA7EEC}"/>
          </ac:picMkLst>
        </pc:picChg>
      </pc:sldChg>
      <pc:sldChg chg="addSp delSp modSp add mod">
        <pc:chgData name="윤석 김" userId="c323fee24bd11634" providerId="LiveId" clId="{26BB3147-D697-4C2E-B413-E23BF87A2000}" dt="2025-02-13T06:02:47.763" v="12291" actId="1076"/>
        <pc:sldMkLst>
          <pc:docMk/>
          <pc:sldMk cId="3880442083" sldId="6160"/>
        </pc:sldMkLst>
        <pc:spChg chg="mod">
          <ac:chgData name="윤석 김" userId="c323fee24bd11634" providerId="LiveId" clId="{26BB3147-D697-4C2E-B413-E23BF87A2000}" dt="2025-02-13T05:45:07.251" v="11765" actId="20577"/>
          <ac:spMkLst>
            <pc:docMk/>
            <pc:sldMk cId="3880442083" sldId="6160"/>
            <ac:spMk id="2" creationId="{123F8EA2-0E23-A148-150A-68CF508088A6}"/>
          </ac:spMkLst>
        </pc:spChg>
        <pc:spChg chg="mod">
          <ac:chgData name="윤석 김" userId="c323fee24bd11634" providerId="LiveId" clId="{26BB3147-D697-4C2E-B413-E23BF87A2000}" dt="2025-02-13T05:47:44.458" v="12068" actId="20577"/>
          <ac:spMkLst>
            <pc:docMk/>
            <pc:sldMk cId="3880442083" sldId="6160"/>
            <ac:spMk id="4" creationId="{8EB5DFCE-95CB-D6AF-3CE8-591027E8A79C}"/>
          </ac:spMkLst>
        </pc:spChg>
        <pc:spChg chg="mod">
          <ac:chgData name="윤석 김" userId="c323fee24bd11634" providerId="LiveId" clId="{26BB3147-D697-4C2E-B413-E23BF87A2000}" dt="2025-02-13T05:48:21.078" v="12133" actId="1076"/>
          <ac:spMkLst>
            <pc:docMk/>
            <pc:sldMk cId="3880442083" sldId="6160"/>
            <ac:spMk id="9" creationId="{FD20FCC8-8682-735A-A2D5-E7C42DA8922A}"/>
          </ac:spMkLst>
        </pc:spChg>
        <pc:spChg chg="mod">
          <ac:chgData name="윤석 김" userId="c323fee24bd11634" providerId="LiveId" clId="{26BB3147-D697-4C2E-B413-E23BF87A2000}" dt="2025-02-13T05:59:19.938" v="12134" actId="20577"/>
          <ac:spMkLst>
            <pc:docMk/>
            <pc:sldMk cId="3880442083" sldId="6160"/>
            <ac:spMk id="275" creationId="{4BEAA2E4-A388-77F7-ED06-068DF373A0D5}"/>
          </ac:spMkLst>
        </pc:spChg>
        <pc:picChg chg="add mod ord">
          <ac:chgData name="윤석 김" userId="c323fee24bd11634" providerId="LiveId" clId="{26BB3147-D697-4C2E-B413-E23BF87A2000}" dt="2025-02-13T06:02:47.763" v="12291" actId="1076"/>
          <ac:picMkLst>
            <pc:docMk/>
            <pc:sldMk cId="3880442083" sldId="6160"/>
            <ac:picMk id="7" creationId="{C0C2F313-7201-FD07-FCB8-9FB1C5C44451}"/>
          </ac:picMkLst>
        </pc:picChg>
      </pc:sldChg>
      <pc:sldChg chg="addSp delSp modSp add mod">
        <pc:chgData name="윤석 김" userId="c323fee24bd11634" providerId="LiveId" clId="{26BB3147-D697-4C2E-B413-E23BF87A2000}" dt="2025-02-20T00:40:57.680" v="12715" actId="478"/>
        <pc:sldMkLst>
          <pc:docMk/>
          <pc:sldMk cId="3150712962" sldId="6161"/>
        </pc:sldMkLst>
        <pc:spChg chg="mod">
          <ac:chgData name="윤석 김" userId="c323fee24bd11634" providerId="LiveId" clId="{26BB3147-D697-4C2E-B413-E23BF87A2000}" dt="2025-02-13T05:59:45.128" v="12152" actId="20577"/>
          <ac:spMkLst>
            <pc:docMk/>
            <pc:sldMk cId="3150712962" sldId="6161"/>
            <ac:spMk id="2" creationId="{8A788A7E-020C-D5FD-C9FB-6EE3BE32988D}"/>
          </ac:spMkLst>
        </pc:spChg>
        <pc:spChg chg="mod">
          <ac:chgData name="윤석 김" userId="c323fee24bd11634" providerId="LiveId" clId="{26BB3147-D697-4C2E-B413-E23BF87A2000}" dt="2025-02-13T06:00:11.857" v="12280" actId="20577"/>
          <ac:spMkLst>
            <pc:docMk/>
            <pc:sldMk cId="3150712962" sldId="6161"/>
            <ac:spMk id="4" creationId="{DC1B0E51-BA57-8DCE-9A50-AB7DCD19BCDF}"/>
          </ac:spMkLst>
        </pc:spChg>
        <pc:spChg chg="del">
          <ac:chgData name="윤석 김" userId="c323fee24bd11634" providerId="LiveId" clId="{26BB3147-D697-4C2E-B413-E23BF87A2000}" dt="2025-02-20T00:40:57.680" v="12715" actId="478"/>
          <ac:spMkLst>
            <pc:docMk/>
            <pc:sldMk cId="3150712962" sldId="6161"/>
            <ac:spMk id="9" creationId="{C855C222-D81E-8493-86C6-35E7B0AFECAF}"/>
          </ac:spMkLst>
        </pc:spChg>
        <pc:spChg chg="mod">
          <ac:chgData name="윤석 김" userId="c323fee24bd11634" providerId="LiveId" clId="{26BB3147-D697-4C2E-B413-E23BF87A2000}" dt="2025-02-20T00:35:37.920" v="12670" actId="1076"/>
          <ac:spMkLst>
            <pc:docMk/>
            <pc:sldMk cId="3150712962" sldId="6161"/>
            <ac:spMk id="15" creationId="{41029D4C-060F-2545-FE58-06B956AA14D6}"/>
          </ac:spMkLst>
        </pc:spChg>
        <pc:spChg chg="mod">
          <ac:chgData name="윤석 김" userId="c323fee24bd11634" providerId="LiveId" clId="{26BB3147-D697-4C2E-B413-E23BF87A2000}" dt="2025-02-20T00:35:41.339" v="12671" actId="1076"/>
          <ac:spMkLst>
            <pc:docMk/>
            <pc:sldMk cId="3150712962" sldId="6161"/>
            <ac:spMk id="16" creationId="{32D3FBE2-D555-7B86-00B5-61B023CEFFDF}"/>
          </ac:spMkLst>
        </pc:spChg>
        <pc:spChg chg="mod">
          <ac:chgData name="윤석 김" userId="c323fee24bd11634" providerId="LiveId" clId="{26BB3147-D697-4C2E-B413-E23BF87A2000}" dt="2025-02-20T00:35:50.545" v="12672" actId="1076"/>
          <ac:spMkLst>
            <pc:docMk/>
            <pc:sldMk cId="3150712962" sldId="6161"/>
            <ac:spMk id="17" creationId="{B7D7E500-2746-88B7-6578-AE32D6C9F94D}"/>
          </ac:spMkLst>
        </pc:spChg>
        <pc:spChg chg="mod">
          <ac:chgData name="윤석 김" userId="c323fee24bd11634" providerId="LiveId" clId="{26BB3147-D697-4C2E-B413-E23BF87A2000}" dt="2025-02-20T00:35:57.632" v="12674" actId="1076"/>
          <ac:spMkLst>
            <pc:docMk/>
            <pc:sldMk cId="3150712962" sldId="6161"/>
            <ac:spMk id="18" creationId="{4446D7D1-93B6-A6B2-F6B3-F311C68D0F01}"/>
          </ac:spMkLst>
        </pc:spChg>
        <pc:spChg chg="del mod">
          <ac:chgData name="윤석 김" userId="c323fee24bd11634" providerId="LiveId" clId="{26BB3147-D697-4C2E-B413-E23BF87A2000}" dt="2025-02-20T00:35:59.277" v="12675" actId="478"/>
          <ac:spMkLst>
            <pc:docMk/>
            <pc:sldMk cId="3150712962" sldId="6161"/>
            <ac:spMk id="19" creationId="{E166478B-7506-B0CA-EE26-42E6F450A973}"/>
          </ac:spMkLst>
        </pc:spChg>
        <pc:spChg chg="mod">
          <ac:chgData name="윤석 김" userId="c323fee24bd11634" providerId="LiveId" clId="{26BB3147-D697-4C2E-B413-E23BF87A2000}" dt="2025-02-20T00:40:52.894" v="12714" actId="20577"/>
          <ac:spMkLst>
            <pc:docMk/>
            <pc:sldMk cId="3150712962" sldId="6161"/>
            <ac:spMk id="275" creationId="{F04E6BF5-943D-D751-9C4A-BB28E446967C}"/>
          </ac:spMkLst>
        </pc:spChg>
        <pc:picChg chg="add del mod ord">
          <ac:chgData name="윤석 김" userId="c323fee24bd11634" providerId="LiveId" clId="{26BB3147-D697-4C2E-B413-E23BF87A2000}" dt="2025-02-20T00:35:16.325" v="12664" actId="478"/>
          <ac:picMkLst>
            <pc:docMk/>
            <pc:sldMk cId="3150712962" sldId="6161"/>
            <ac:picMk id="5" creationId="{13AE5C38-85CD-CC77-48D9-B93E3F4C9B19}"/>
          </ac:picMkLst>
        </pc:picChg>
        <pc:picChg chg="add mod ord">
          <ac:chgData name="윤석 김" userId="c323fee24bd11634" providerId="LiveId" clId="{26BB3147-D697-4C2E-B413-E23BF87A2000}" dt="2025-02-20T00:35:33.945" v="12669" actId="167"/>
          <ac:picMkLst>
            <pc:docMk/>
            <pc:sldMk cId="3150712962" sldId="6161"/>
            <ac:picMk id="7" creationId="{2FC9E2EF-E76C-8FAC-5D0C-2A8DFE037754}"/>
          </ac:picMkLst>
        </pc:picChg>
      </pc:sldChg>
      <pc:sldChg chg="addSp delSp modSp add mod">
        <pc:chgData name="윤석 김" userId="c323fee24bd11634" providerId="LiveId" clId="{26BB3147-D697-4C2E-B413-E23BF87A2000}" dt="2025-02-21T03:36:04.210" v="13562" actId="1076"/>
        <pc:sldMkLst>
          <pc:docMk/>
          <pc:sldMk cId="241363606" sldId="6162"/>
        </pc:sldMkLst>
        <pc:spChg chg="mod">
          <ac:chgData name="윤석 김" userId="c323fee24bd11634" providerId="LiveId" clId="{26BB3147-D697-4C2E-B413-E23BF87A2000}" dt="2025-02-21T03:29:21.987" v="12739" actId="20577"/>
          <ac:spMkLst>
            <pc:docMk/>
            <pc:sldMk cId="241363606" sldId="6162"/>
            <ac:spMk id="2" creationId="{D81D9B29-9BEC-C789-52A8-C826F549A8C7}"/>
          </ac:spMkLst>
        </pc:spChg>
        <pc:spChg chg="mod">
          <ac:chgData name="윤석 김" userId="c323fee24bd11634" providerId="LiveId" clId="{26BB3147-D697-4C2E-B413-E23BF87A2000}" dt="2025-02-21T03:29:50.324" v="12838" actId="20577"/>
          <ac:spMkLst>
            <pc:docMk/>
            <pc:sldMk cId="241363606" sldId="6162"/>
            <ac:spMk id="4" creationId="{581EB9C7-27EB-B8A3-B607-667924293BFF}"/>
          </ac:spMkLst>
        </pc:spChg>
        <pc:spChg chg="add mod">
          <ac:chgData name="윤석 김" userId="c323fee24bd11634" providerId="LiveId" clId="{26BB3147-D697-4C2E-B413-E23BF87A2000}" dt="2025-02-21T03:30:36.280" v="12848" actId="1076"/>
          <ac:spMkLst>
            <pc:docMk/>
            <pc:sldMk cId="241363606" sldId="6162"/>
            <ac:spMk id="6" creationId="{527A138F-9CB2-329F-B0AB-86FB677AA0F3}"/>
          </ac:spMkLst>
        </pc:spChg>
        <pc:spChg chg="mod">
          <ac:chgData name="윤석 김" userId="c323fee24bd11634" providerId="LiveId" clId="{26BB3147-D697-4C2E-B413-E23BF87A2000}" dt="2025-02-21T03:35:12.808" v="13419" actId="1076"/>
          <ac:spMkLst>
            <pc:docMk/>
            <pc:sldMk cId="241363606" sldId="6162"/>
            <ac:spMk id="8" creationId="{9B0BAA27-BE07-8E81-DEC7-3115C304BCCA}"/>
          </ac:spMkLst>
        </pc:spChg>
        <pc:spChg chg="mod">
          <ac:chgData name="윤석 김" userId="c323fee24bd11634" providerId="LiveId" clId="{26BB3147-D697-4C2E-B413-E23BF87A2000}" dt="2025-02-21T03:35:43.585" v="13511" actId="1076"/>
          <ac:spMkLst>
            <pc:docMk/>
            <pc:sldMk cId="241363606" sldId="6162"/>
            <ac:spMk id="9" creationId="{43B28474-F72D-50A2-3323-B86B3CA0A832}"/>
          </ac:spMkLst>
        </pc:spChg>
        <pc:spChg chg="add mod">
          <ac:chgData name="윤석 김" userId="c323fee24bd11634" providerId="LiveId" clId="{26BB3147-D697-4C2E-B413-E23BF87A2000}" dt="2025-02-21T03:30:41.115" v="12850" actId="1076"/>
          <ac:spMkLst>
            <pc:docMk/>
            <pc:sldMk cId="241363606" sldId="6162"/>
            <ac:spMk id="10" creationId="{807988E7-D50C-B551-FD03-25AA052C1AC0}"/>
          </ac:spMkLst>
        </pc:spChg>
        <pc:spChg chg="add mod">
          <ac:chgData name="윤석 김" userId="c323fee24bd11634" providerId="LiveId" clId="{26BB3147-D697-4C2E-B413-E23BF87A2000}" dt="2025-02-21T03:32:42.321" v="13110" actId="1076"/>
          <ac:spMkLst>
            <pc:docMk/>
            <pc:sldMk cId="241363606" sldId="6162"/>
            <ac:spMk id="11" creationId="{576BE7EE-E7F3-6B4F-2BF9-BF8EB3C5D3B2}"/>
          </ac:spMkLst>
        </pc:spChg>
        <pc:spChg chg="add mod">
          <ac:chgData name="윤석 김" userId="c323fee24bd11634" providerId="LiveId" clId="{26BB3147-D697-4C2E-B413-E23BF87A2000}" dt="2025-02-21T03:35:25.471" v="13427" actId="1076"/>
          <ac:spMkLst>
            <pc:docMk/>
            <pc:sldMk cId="241363606" sldId="6162"/>
            <ac:spMk id="12" creationId="{D1EF8CF4-1C4A-7692-3C19-7B30BB895BDD}"/>
          </ac:spMkLst>
        </pc:spChg>
        <pc:spChg chg="add del mod">
          <ac:chgData name="윤석 김" userId="c323fee24bd11634" providerId="LiveId" clId="{26BB3147-D697-4C2E-B413-E23BF87A2000}" dt="2025-02-21T03:35:58.578" v="13560" actId="478"/>
          <ac:spMkLst>
            <pc:docMk/>
            <pc:sldMk cId="241363606" sldId="6162"/>
            <ac:spMk id="13" creationId="{42D22252-B80A-F570-0888-0DB2411CB55C}"/>
          </ac:spMkLst>
        </pc:spChg>
        <pc:spChg chg="add mod">
          <ac:chgData name="윤석 김" userId="c323fee24bd11634" providerId="LiveId" clId="{26BB3147-D697-4C2E-B413-E23BF87A2000}" dt="2025-02-21T03:36:04.210" v="13562" actId="1076"/>
          <ac:spMkLst>
            <pc:docMk/>
            <pc:sldMk cId="241363606" sldId="6162"/>
            <ac:spMk id="14" creationId="{48B3220A-E944-7B4D-3360-350BDD5340E7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5" creationId="{1966EFAA-D4B8-EF03-63C2-98E3A0CC0650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6" creationId="{CDF47C9B-C8E6-E450-E60A-3C8B8DAE77CF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7" creationId="{2D1E4860-7176-6F62-2002-636F0725184A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8" creationId="{ECAF08D8-4A80-7D81-E164-FDE18445DC31}"/>
          </ac:spMkLst>
        </pc:spChg>
        <pc:spChg chg="del">
          <ac:chgData name="윤석 김" userId="c323fee24bd11634" providerId="LiveId" clId="{26BB3147-D697-4C2E-B413-E23BF87A2000}" dt="2025-02-21T03:29:10.537" v="12719" actId="478"/>
          <ac:spMkLst>
            <pc:docMk/>
            <pc:sldMk cId="241363606" sldId="6162"/>
            <ac:spMk id="19" creationId="{E4FD6D8A-15CE-63FC-C507-2FCC17EA1BC0}"/>
          </ac:spMkLst>
        </pc:spChg>
        <pc:spChg chg="mod">
          <ac:chgData name="윤석 김" userId="c323fee24bd11634" providerId="LiveId" clId="{26BB3147-D697-4C2E-B413-E23BF87A2000}" dt="2025-02-21T03:35:53.651" v="13558" actId="20577"/>
          <ac:spMkLst>
            <pc:docMk/>
            <pc:sldMk cId="241363606" sldId="6162"/>
            <ac:spMk id="275" creationId="{32E812CE-6E86-5060-412B-9540F474AFFF}"/>
          </ac:spMkLst>
        </pc:spChg>
        <pc:spChg chg="mod">
          <ac:chgData name="윤석 김" userId="c323fee24bd11634" providerId="LiveId" clId="{26BB3147-D697-4C2E-B413-E23BF87A2000}" dt="2025-02-21T03:32:06.584" v="13093" actId="1036"/>
          <ac:spMkLst>
            <pc:docMk/>
            <pc:sldMk cId="241363606" sldId="6162"/>
            <ac:spMk id="674" creationId="{498C48FF-B81E-0261-EA1B-470E4FB7C6E5}"/>
          </ac:spMkLst>
        </pc:spChg>
        <pc:spChg chg="mod">
          <ac:chgData name="윤석 김" userId="c323fee24bd11634" providerId="LiveId" clId="{26BB3147-D697-4C2E-B413-E23BF87A2000}" dt="2025-02-21T03:32:20.969" v="13108" actId="1076"/>
          <ac:spMkLst>
            <pc:docMk/>
            <pc:sldMk cId="241363606" sldId="6162"/>
            <ac:spMk id="677" creationId="{4830EDE5-A6A0-2379-FEA9-32E7E6B5D9D5}"/>
          </ac:spMkLst>
        </pc:spChg>
        <pc:picChg chg="add mod">
          <ac:chgData name="윤석 김" userId="c323fee24bd11634" providerId="LiveId" clId="{26BB3147-D697-4C2E-B413-E23BF87A2000}" dt="2025-02-21T03:30:13.413" v="12846" actId="1076"/>
          <ac:picMkLst>
            <pc:docMk/>
            <pc:sldMk cId="241363606" sldId="6162"/>
            <ac:picMk id="5" creationId="{E7D1E981-A175-9A99-A5B7-241C92018259}"/>
          </ac:picMkLst>
        </pc:picChg>
        <pc:picChg chg="del">
          <ac:chgData name="윤석 김" userId="c323fee24bd11634" providerId="LiveId" clId="{26BB3147-D697-4C2E-B413-E23BF87A2000}" dt="2025-02-21T03:29:06.145" v="12717" actId="478"/>
          <ac:picMkLst>
            <pc:docMk/>
            <pc:sldMk cId="241363606" sldId="6162"/>
            <ac:picMk id="7" creationId="{742E92B2-0665-A4FB-4DA9-523E560943A3}"/>
          </ac:picMkLst>
        </pc:picChg>
      </pc:sldChg>
      <pc:sldChg chg="add">
        <pc:chgData name="윤석 김" userId="c323fee24bd11634" providerId="LiveId" clId="{26BB3147-D697-4C2E-B413-E23BF87A2000}" dt="2025-02-21T03:48:45.178" v="14562"/>
        <pc:sldMkLst>
          <pc:docMk/>
          <pc:sldMk cId="3786444140" sldId="6163"/>
        </pc:sldMkLst>
      </pc:sldChg>
      <pc:sldChg chg="addSp delSp modSp add mod">
        <pc:chgData name="윤석 김" userId="c323fee24bd11634" providerId="LiveId" clId="{26BB3147-D697-4C2E-B413-E23BF87A2000}" dt="2025-02-21T03:57:31.450" v="15722" actId="20577"/>
        <pc:sldMkLst>
          <pc:docMk/>
          <pc:sldMk cId="2310520589" sldId="6164"/>
        </pc:sldMkLst>
        <pc:spChg chg="mod">
          <ac:chgData name="윤석 김" userId="c323fee24bd11634" providerId="LiveId" clId="{26BB3147-D697-4C2E-B413-E23BF87A2000}" dt="2025-02-21T03:50:10.902" v="14612" actId="20577"/>
          <ac:spMkLst>
            <pc:docMk/>
            <pc:sldMk cId="2310520589" sldId="6164"/>
            <ac:spMk id="2" creationId="{E1215A57-1991-CBDD-39B4-ACA481973D02}"/>
          </ac:spMkLst>
        </pc:spChg>
        <pc:spChg chg="mod">
          <ac:chgData name="윤석 김" userId="c323fee24bd11634" providerId="LiveId" clId="{26BB3147-D697-4C2E-B413-E23BF87A2000}" dt="2025-02-21T03:52:28.925" v="14876" actId="20577"/>
          <ac:spMkLst>
            <pc:docMk/>
            <pc:sldMk cId="2310520589" sldId="6164"/>
            <ac:spMk id="4" creationId="{E86584F7-C409-9417-729E-D8FD6CEAF4EB}"/>
          </ac:spMkLst>
        </pc:spChg>
        <pc:spChg chg="add mod">
          <ac:chgData name="윤석 김" userId="c323fee24bd11634" providerId="LiveId" clId="{26BB3147-D697-4C2E-B413-E23BF87A2000}" dt="2025-02-21T03:51:16.181" v="14716" actId="693"/>
          <ac:spMkLst>
            <pc:docMk/>
            <pc:sldMk cId="2310520589" sldId="6164"/>
            <ac:spMk id="6" creationId="{170FD967-E1B6-A7B8-A11F-9B25CA700B25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8" creationId="{F3C855EA-534F-6647-AEF9-7FD5E4AE6A59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9" creationId="{ACBCBD0E-9D46-431C-E62B-22B02FB94970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0" creationId="{FA4A54A9-4583-1CCC-99E0-C8378D7117AF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1" creationId="{2965AF37-52C1-B303-7D4F-7FF14CFE6EC7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2" creationId="{50949AFF-A5DC-0765-80CF-7A391E564992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3" creationId="{FDF5AE6F-417F-1BB6-2824-2A8B5718824A}"/>
          </ac:spMkLst>
        </pc:spChg>
        <pc:spChg chg="del">
          <ac:chgData name="윤석 김" userId="c323fee24bd11634" providerId="LiveId" clId="{26BB3147-D697-4C2E-B413-E23BF87A2000}" dt="2025-02-21T03:49:38.212" v="14566" actId="478"/>
          <ac:spMkLst>
            <pc:docMk/>
            <pc:sldMk cId="2310520589" sldId="6164"/>
            <ac:spMk id="14" creationId="{F16450EC-59F5-CE6F-33F3-3AB33BBD9F58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5" creationId="{ED4E1A67-17AB-820C-DF78-6C2C173BD751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6" creationId="{DC51B9B3-3CBF-3BC4-2140-A5044FCA5B53}"/>
          </ac:spMkLst>
        </pc:spChg>
        <pc:spChg chg="add mod">
          <ac:chgData name="윤석 김" userId="c323fee24bd11634" providerId="LiveId" clId="{26BB3147-D697-4C2E-B413-E23BF87A2000}" dt="2025-02-21T03:51:24.772" v="14718" actId="1076"/>
          <ac:spMkLst>
            <pc:docMk/>
            <pc:sldMk cId="2310520589" sldId="6164"/>
            <ac:spMk id="17" creationId="{0AF0FCB4-89BD-583E-5B6D-1C14A7945112}"/>
          </ac:spMkLst>
        </pc:spChg>
        <pc:spChg chg="add mod">
          <ac:chgData name="윤석 김" userId="c323fee24bd11634" providerId="LiveId" clId="{26BB3147-D697-4C2E-B413-E23BF87A2000}" dt="2025-02-21T03:51:30.424" v="14720" actId="1076"/>
          <ac:spMkLst>
            <pc:docMk/>
            <pc:sldMk cId="2310520589" sldId="6164"/>
            <ac:spMk id="18" creationId="{F58CEEA5-49F5-09B8-A1A3-F6BEEF4006A9}"/>
          </ac:spMkLst>
        </pc:spChg>
        <pc:spChg chg="add mod">
          <ac:chgData name="윤석 김" userId="c323fee24bd11634" providerId="LiveId" clId="{26BB3147-D697-4C2E-B413-E23BF87A2000}" dt="2025-02-21T03:51:59.565" v="14728" actId="1076"/>
          <ac:spMkLst>
            <pc:docMk/>
            <pc:sldMk cId="2310520589" sldId="6164"/>
            <ac:spMk id="19" creationId="{C46C582E-7DB6-879E-3648-4CF8160FC75F}"/>
          </ac:spMkLst>
        </pc:spChg>
        <pc:spChg chg="add mod">
          <ac:chgData name="윤석 김" userId="c323fee24bd11634" providerId="LiveId" clId="{26BB3147-D697-4C2E-B413-E23BF87A2000}" dt="2025-02-21T03:51:55.932" v="14727" actId="1076"/>
          <ac:spMkLst>
            <pc:docMk/>
            <pc:sldMk cId="2310520589" sldId="6164"/>
            <ac:spMk id="20" creationId="{343769C8-8895-6708-2C08-C41ADFCA949A}"/>
          </ac:spMkLst>
        </pc:spChg>
        <pc:spChg chg="add mod">
          <ac:chgData name="윤석 김" userId="c323fee24bd11634" providerId="LiveId" clId="{26BB3147-D697-4C2E-B413-E23BF87A2000}" dt="2025-02-21T03:51:52.249" v="14726" actId="1076"/>
          <ac:spMkLst>
            <pc:docMk/>
            <pc:sldMk cId="2310520589" sldId="6164"/>
            <ac:spMk id="21" creationId="{BB75123B-67BC-186D-26D1-B1AF0874FC79}"/>
          </ac:spMkLst>
        </pc:spChg>
        <pc:spChg chg="add mod">
          <ac:chgData name="윤석 김" userId="c323fee24bd11634" providerId="LiveId" clId="{26BB3147-D697-4C2E-B413-E23BF87A2000}" dt="2025-02-21T03:55:41.324" v="15428" actId="1076"/>
          <ac:spMkLst>
            <pc:docMk/>
            <pc:sldMk cId="2310520589" sldId="6164"/>
            <ac:spMk id="22" creationId="{CD76846F-3BA2-92CD-0F65-45EF8B02C298}"/>
          </ac:spMkLst>
        </pc:spChg>
        <pc:spChg chg="del">
          <ac:chgData name="윤석 김" userId="c323fee24bd11634" providerId="LiveId" clId="{26BB3147-D697-4C2E-B413-E23BF87A2000}" dt="2025-02-21T03:53:51.876" v="15093" actId="478"/>
          <ac:spMkLst>
            <pc:docMk/>
            <pc:sldMk cId="2310520589" sldId="6164"/>
            <ac:spMk id="130" creationId="{C035DD84-1499-6F05-0905-B91A7DB1384C}"/>
          </ac:spMkLst>
        </pc:spChg>
        <pc:spChg chg="mod">
          <ac:chgData name="윤석 김" userId="c323fee24bd11634" providerId="LiveId" clId="{26BB3147-D697-4C2E-B413-E23BF87A2000}" dt="2025-02-21T03:57:31.450" v="15722" actId="20577"/>
          <ac:spMkLst>
            <pc:docMk/>
            <pc:sldMk cId="2310520589" sldId="6164"/>
            <ac:spMk id="160" creationId="{7FE180C3-AE9B-8906-34E1-825531CE14BD}"/>
          </ac:spMkLst>
        </pc:spChg>
        <pc:spChg chg="mod">
          <ac:chgData name="윤석 김" userId="c323fee24bd11634" providerId="LiveId" clId="{26BB3147-D697-4C2E-B413-E23BF87A2000}" dt="2025-02-21T03:55:27.450" v="15419" actId="1036"/>
          <ac:spMkLst>
            <pc:docMk/>
            <pc:sldMk cId="2310520589" sldId="6164"/>
            <ac:spMk id="162" creationId="{3671554B-146F-5AA0-4BAF-BFD823FD6718}"/>
          </ac:spMkLst>
        </pc:spChg>
        <pc:spChg chg="del">
          <ac:chgData name="윤석 김" userId="c323fee24bd11634" providerId="LiveId" clId="{26BB3147-D697-4C2E-B413-E23BF87A2000}" dt="2025-02-21T03:53:50.971" v="15092" actId="478"/>
          <ac:spMkLst>
            <pc:docMk/>
            <pc:sldMk cId="2310520589" sldId="6164"/>
            <ac:spMk id="163" creationId="{D4FDFB31-F2D5-2848-EF53-B6EFF207E541}"/>
          </ac:spMkLst>
        </pc:spChg>
        <pc:picChg chg="add mod">
          <ac:chgData name="윤석 김" userId="c323fee24bd11634" providerId="LiveId" clId="{26BB3147-D697-4C2E-B413-E23BF87A2000}" dt="2025-02-21T03:49:53.545" v="14571" actId="1076"/>
          <ac:picMkLst>
            <pc:docMk/>
            <pc:sldMk cId="2310520589" sldId="6164"/>
            <ac:picMk id="5" creationId="{3AD3E2D2-AB51-C732-2387-3E32A843EF42}"/>
          </ac:picMkLst>
        </pc:picChg>
        <pc:picChg chg="del">
          <ac:chgData name="윤석 김" userId="c323fee24bd11634" providerId="LiveId" clId="{26BB3147-D697-4C2E-B413-E23BF87A2000}" dt="2025-02-21T03:49:11.959" v="14564" actId="478"/>
          <ac:picMkLst>
            <pc:docMk/>
            <pc:sldMk cId="2310520589" sldId="6164"/>
            <ac:picMk id="7" creationId="{79D245D9-946E-971A-C248-942A3D37867D}"/>
          </ac:picMkLst>
        </pc:picChg>
      </pc:sldChg>
      <pc:sldChg chg="addSp delSp modSp add mod">
        <pc:chgData name="윤석 김" userId="c323fee24bd11634" providerId="LiveId" clId="{26BB3147-D697-4C2E-B413-E23BF87A2000}" dt="2025-02-21T04:05:24.684" v="16712" actId="1076"/>
        <pc:sldMkLst>
          <pc:docMk/>
          <pc:sldMk cId="3847674102" sldId="6165"/>
        </pc:sldMkLst>
        <pc:spChg chg="mod">
          <ac:chgData name="윤석 김" userId="c323fee24bd11634" providerId="LiveId" clId="{26BB3147-D697-4C2E-B413-E23BF87A2000}" dt="2025-02-21T03:58:03.040" v="15731" actId="20577"/>
          <ac:spMkLst>
            <pc:docMk/>
            <pc:sldMk cId="3847674102" sldId="6165"/>
            <ac:spMk id="2" creationId="{58D8960C-4BB1-082A-25E8-A8DB99CCEDE5}"/>
          </ac:spMkLst>
        </pc:spChg>
        <pc:spChg chg="mod">
          <ac:chgData name="윤석 김" userId="c323fee24bd11634" providerId="LiveId" clId="{26BB3147-D697-4C2E-B413-E23BF87A2000}" dt="2025-02-21T03:58:42.545" v="15844" actId="20577"/>
          <ac:spMkLst>
            <pc:docMk/>
            <pc:sldMk cId="3847674102" sldId="6165"/>
            <ac:spMk id="4" creationId="{43F35865-E032-2ECE-B452-D8C2B3CAD1E2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6" creationId="{551B7520-C9A6-CA94-DBE9-6FF88701EB96}"/>
          </ac:spMkLst>
        </pc:spChg>
        <pc:spChg chg="add mod">
          <ac:chgData name="윤석 김" userId="c323fee24bd11634" providerId="LiveId" clId="{26BB3147-D697-4C2E-B413-E23BF87A2000}" dt="2025-02-21T03:59:26.993" v="15855" actId="693"/>
          <ac:spMkLst>
            <pc:docMk/>
            <pc:sldMk cId="3847674102" sldId="6165"/>
            <ac:spMk id="8" creationId="{98CE36EC-5444-8C3F-733F-96BBB400AA90}"/>
          </ac:spMkLst>
        </pc:spChg>
        <pc:spChg chg="add mod">
          <ac:chgData name="윤석 김" userId="c323fee24bd11634" providerId="LiveId" clId="{26BB3147-D697-4C2E-B413-E23BF87A2000}" dt="2025-02-21T03:59:34.264" v="15857" actId="1076"/>
          <ac:spMkLst>
            <pc:docMk/>
            <pc:sldMk cId="3847674102" sldId="6165"/>
            <ac:spMk id="9" creationId="{09C80A6E-05B1-752C-4DD8-1539B21F85CF}"/>
          </ac:spMkLst>
        </pc:spChg>
        <pc:spChg chg="add mod">
          <ac:chgData name="윤석 김" userId="c323fee24bd11634" providerId="LiveId" clId="{26BB3147-D697-4C2E-B413-E23BF87A2000}" dt="2025-02-21T03:59:39.833" v="15859" actId="1076"/>
          <ac:spMkLst>
            <pc:docMk/>
            <pc:sldMk cId="3847674102" sldId="6165"/>
            <ac:spMk id="10" creationId="{E6464CE5-F98F-2CD0-0C94-3E444D33A1A2}"/>
          </ac:spMkLst>
        </pc:spChg>
        <pc:spChg chg="add mod">
          <ac:chgData name="윤석 김" userId="c323fee24bd11634" providerId="LiveId" clId="{26BB3147-D697-4C2E-B413-E23BF87A2000}" dt="2025-02-21T03:59:52.390" v="15863" actId="1076"/>
          <ac:spMkLst>
            <pc:docMk/>
            <pc:sldMk cId="3847674102" sldId="6165"/>
            <ac:spMk id="11" creationId="{271977FF-1D5D-DDE0-A7EA-636C9D2945F1}"/>
          </ac:spMkLst>
        </pc:spChg>
        <pc:spChg chg="add mod">
          <ac:chgData name="윤석 김" userId="c323fee24bd11634" providerId="LiveId" clId="{26BB3147-D697-4C2E-B413-E23BF87A2000}" dt="2025-02-21T03:59:58.242" v="15865" actId="1076"/>
          <ac:spMkLst>
            <pc:docMk/>
            <pc:sldMk cId="3847674102" sldId="6165"/>
            <ac:spMk id="12" creationId="{92066DDD-6185-A9A8-DDD0-C9E01867E68D}"/>
          </ac:spMkLst>
        </pc:spChg>
        <pc:spChg chg="add mod">
          <ac:chgData name="윤석 김" userId="c323fee24bd11634" providerId="LiveId" clId="{26BB3147-D697-4C2E-B413-E23BF87A2000}" dt="2025-02-21T04:00:06.541" v="15867" actId="1076"/>
          <ac:spMkLst>
            <pc:docMk/>
            <pc:sldMk cId="3847674102" sldId="6165"/>
            <ac:spMk id="13" creationId="{711215DC-B4C9-E9CC-47AF-321B54E45F17}"/>
          </ac:spMkLst>
        </pc:spChg>
        <pc:spChg chg="add mod">
          <ac:chgData name="윤석 김" userId="c323fee24bd11634" providerId="LiveId" clId="{26BB3147-D697-4C2E-B413-E23BF87A2000}" dt="2025-02-21T04:00:12.367" v="15869" actId="1076"/>
          <ac:spMkLst>
            <pc:docMk/>
            <pc:sldMk cId="3847674102" sldId="6165"/>
            <ac:spMk id="14" creationId="{F8E0481A-97C0-FF43-3BE1-AF113883AD14}"/>
          </ac:spMkLst>
        </pc:spChg>
        <pc:spChg chg="add mod">
          <ac:chgData name="윤석 김" userId="c323fee24bd11634" providerId="LiveId" clId="{26BB3147-D697-4C2E-B413-E23BF87A2000}" dt="2025-02-21T04:00:19.125" v="15871" actId="1076"/>
          <ac:spMkLst>
            <pc:docMk/>
            <pc:sldMk cId="3847674102" sldId="6165"/>
            <ac:spMk id="15" creationId="{9B789AE0-07AA-339C-936B-9E24D144C438}"/>
          </ac:spMkLst>
        </pc:spChg>
        <pc:spChg chg="add mod">
          <ac:chgData name="윤석 김" userId="c323fee24bd11634" providerId="LiveId" clId="{26BB3147-D697-4C2E-B413-E23BF87A2000}" dt="2025-02-21T04:00:28.110" v="15875" actId="20577"/>
          <ac:spMkLst>
            <pc:docMk/>
            <pc:sldMk cId="3847674102" sldId="6165"/>
            <ac:spMk id="16" creationId="{A254F722-A3A5-D32C-F505-493B60E25F3A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17" creationId="{ADB17533-C773-F06D-700F-64D4E18C0F29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18" creationId="{CEE45E75-6AEE-129F-D532-7A8DF9C3B98A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19" creationId="{2B689CD0-562F-2C12-11FA-4AC059B9AA23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20" creationId="{5F661350-0747-5FFE-DFF7-FDFCAEFBDCCE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21" creationId="{33437E1F-45F6-9D3F-03A9-25D8932632A2}"/>
          </ac:spMkLst>
        </pc:spChg>
        <pc:spChg chg="mod">
          <ac:chgData name="윤석 김" userId="c323fee24bd11634" providerId="LiveId" clId="{26BB3147-D697-4C2E-B413-E23BF87A2000}" dt="2025-02-21T04:05:12.832" v="16708" actId="1035"/>
          <ac:spMkLst>
            <pc:docMk/>
            <pc:sldMk cId="3847674102" sldId="6165"/>
            <ac:spMk id="22" creationId="{D10A9A1D-804D-15A6-168D-0780CEB242BD}"/>
          </ac:spMkLst>
        </pc:spChg>
        <pc:spChg chg="add mod">
          <ac:chgData name="윤석 김" userId="c323fee24bd11634" providerId="LiveId" clId="{26BB3147-D697-4C2E-B413-E23BF87A2000}" dt="2025-02-21T04:00:35.684" v="15878" actId="20577"/>
          <ac:spMkLst>
            <pc:docMk/>
            <pc:sldMk cId="3847674102" sldId="6165"/>
            <ac:spMk id="23" creationId="{F8BF3EF5-28CE-C8D4-9C46-37F926658331}"/>
          </ac:spMkLst>
        </pc:spChg>
        <pc:spChg chg="add mod">
          <ac:chgData name="윤석 김" userId="c323fee24bd11634" providerId="LiveId" clId="{26BB3147-D697-4C2E-B413-E23BF87A2000}" dt="2025-02-21T04:04:57.207" v="16703"/>
          <ac:spMkLst>
            <pc:docMk/>
            <pc:sldMk cId="3847674102" sldId="6165"/>
            <ac:spMk id="24" creationId="{1A269385-D3F4-EA51-576E-5AA3DA4B664B}"/>
          </ac:spMkLst>
        </pc:spChg>
        <pc:spChg chg="add mod">
          <ac:chgData name="윤석 김" userId="c323fee24bd11634" providerId="LiveId" clId="{26BB3147-D697-4C2E-B413-E23BF87A2000}" dt="2025-02-21T04:05:19.514" v="16710" actId="1076"/>
          <ac:spMkLst>
            <pc:docMk/>
            <pc:sldMk cId="3847674102" sldId="6165"/>
            <ac:spMk id="25" creationId="{F5348CF8-67C7-67B4-7C94-B27CA487DC51}"/>
          </ac:spMkLst>
        </pc:spChg>
        <pc:spChg chg="add mod">
          <ac:chgData name="윤석 김" userId="c323fee24bd11634" providerId="LiveId" clId="{26BB3147-D697-4C2E-B413-E23BF87A2000}" dt="2025-02-21T04:05:24.684" v="16712" actId="1076"/>
          <ac:spMkLst>
            <pc:docMk/>
            <pc:sldMk cId="3847674102" sldId="6165"/>
            <ac:spMk id="26" creationId="{9D632770-8CE6-8542-D134-C74328D51006}"/>
          </ac:spMkLst>
        </pc:spChg>
        <pc:spChg chg="mod">
          <ac:chgData name="윤석 김" userId="c323fee24bd11634" providerId="LiveId" clId="{26BB3147-D697-4C2E-B413-E23BF87A2000}" dt="2025-02-21T04:04:52.148" v="16702" actId="14100"/>
          <ac:spMkLst>
            <pc:docMk/>
            <pc:sldMk cId="3847674102" sldId="6165"/>
            <ac:spMk id="38" creationId="{23A941E8-2E6B-6E35-8545-8D39E82279D1}"/>
          </ac:spMkLst>
        </pc:spChg>
        <pc:spChg chg="mod">
          <ac:chgData name="윤석 김" userId="c323fee24bd11634" providerId="LiveId" clId="{26BB3147-D697-4C2E-B413-E23BF87A2000}" dt="2025-02-21T04:04:49.355" v="16701" actId="14100"/>
          <ac:spMkLst>
            <pc:docMk/>
            <pc:sldMk cId="3847674102" sldId="6165"/>
            <ac:spMk id="160" creationId="{11B2FB39-D275-6A0E-314C-327BC7CCBC40}"/>
          </ac:spMkLst>
        </pc:spChg>
        <pc:spChg chg="mod">
          <ac:chgData name="윤석 김" userId="c323fee24bd11634" providerId="LiveId" clId="{26BB3147-D697-4C2E-B413-E23BF87A2000}" dt="2025-02-21T04:05:03.468" v="16704" actId="1076"/>
          <ac:spMkLst>
            <pc:docMk/>
            <pc:sldMk cId="3847674102" sldId="6165"/>
            <ac:spMk id="162" creationId="{69C4215A-268B-C0B0-60AA-E71DC2B2FA37}"/>
          </ac:spMkLst>
        </pc:spChg>
        <pc:picChg chg="del">
          <ac:chgData name="윤석 김" userId="c323fee24bd11634" providerId="LiveId" clId="{26BB3147-D697-4C2E-B413-E23BF87A2000}" dt="2025-02-21T03:58:45.050" v="15845" actId="478"/>
          <ac:picMkLst>
            <pc:docMk/>
            <pc:sldMk cId="3847674102" sldId="6165"/>
            <ac:picMk id="5" creationId="{0B2424F8-83CE-8170-E929-F2D34967D9C7}"/>
          </ac:picMkLst>
        </pc:picChg>
        <pc:picChg chg="add mod">
          <ac:chgData name="윤석 김" userId="c323fee24bd11634" providerId="LiveId" clId="{26BB3147-D697-4C2E-B413-E23BF87A2000}" dt="2025-02-21T03:59:44.838" v="15862" actId="1076"/>
          <ac:picMkLst>
            <pc:docMk/>
            <pc:sldMk cId="3847674102" sldId="6165"/>
            <ac:picMk id="7" creationId="{F0269AC7-53DF-262F-DBD5-4242C5085DC2}"/>
          </ac:picMkLst>
        </pc:picChg>
      </pc:sldChg>
      <pc:sldChg chg="addSp delSp modSp add mod">
        <pc:chgData name="윤석 김" userId="c323fee24bd11634" providerId="LiveId" clId="{26BB3147-D697-4C2E-B413-E23BF87A2000}" dt="2025-02-21T04:32:00.748" v="17327" actId="1076"/>
        <pc:sldMkLst>
          <pc:docMk/>
          <pc:sldMk cId="1041502588" sldId="6166"/>
        </pc:sldMkLst>
        <pc:spChg chg="mod">
          <ac:chgData name="윤석 김" userId="c323fee24bd11634" providerId="LiveId" clId="{26BB3147-D697-4C2E-B413-E23BF87A2000}" dt="2025-02-21T04:20:22.296" v="17002" actId="20577"/>
          <ac:spMkLst>
            <pc:docMk/>
            <pc:sldMk cId="1041502588" sldId="6166"/>
            <ac:spMk id="2" creationId="{5CD4B126-B1FC-A4ED-3C21-D2AEE7A0369D}"/>
          </ac:spMkLst>
        </pc:spChg>
        <pc:spChg chg="mod">
          <ac:chgData name="윤석 김" userId="c323fee24bd11634" providerId="LiveId" clId="{26BB3147-D697-4C2E-B413-E23BF87A2000}" dt="2025-02-21T04:31:57.168" v="17326" actId="1076"/>
          <ac:spMkLst>
            <pc:docMk/>
            <pc:sldMk cId="1041502588" sldId="6166"/>
            <ac:spMk id="8" creationId="{62006F2C-E626-FA96-77E0-ED219400BE2F}"/>
          </ac:spMkLst>
        </pc:spChg>
        <pc:spChg chg="mod">
          <ac:chgData name="윤석 김" userId="c323fee24bd11634" providerId="LiveId" clId="{26BB3147-D697-4C2E-B413-E23BF87A2000}" dt="2025-02-21T04:25:34.010" v="17176" actId="1037"/>
          <ac:spMkLst>
            <pc:docMk/>
            <pc:sldMk cId="1041502588" sldId="6166"/>
            <ac:spMk id="9" creationId="{233F8335-666E-50D0-1F79-B2C77DF7AED4}"/>
          </ac:spMkLst>
        </pc:spChg>
        <pc:spChg chg="mod">
          <ac:chgData name="윤석 김" userId="c323fee24bd11634" providerId="LiveId" clId="{26BB3147-D697-4C2E-B413-E23BF87A2000}" dt="2025-02-21T04:32:00.748" v="17327" actId="1076"/>
          <ac:spMkLst>
            <pc:docMk/>
            <pc:sldMk cId="1041502588" sldId="6166"/>
            <ac:spMk id="14" creationId="{F300E865-9C2A-1224-FA0C-B13BE07AA6BA}"/>
          </ac:spMkLst>
        </pc:spChg>
        <pc:spChg chg="mod">
          <ac:chgData name="윤석 김" userId="c323fee24bd11634" providerId="LiveId" clId="{26BB3147-D697-4C2E-B413-E23BF87A2000}" dt="2025-02-21T04:26:11.790" v="17244" actId="20577"/>
          <ac:spMkLst>
            <pc:docMk/>
            <pc:sldMk cId="1041502588" sldId="6166"/>
            <ac:spMk id="160" creationId="{0CE404FF-5AB7-DABA-8319-34E4376C2BE3}"/>
          </ac:spMkLst>
        </pc:spChg>
        <pc:picChg chg="del">
          <ac:chgData name="윤석 김" userId="c323fee24bd11634" providerId="LiveId" clId="{26BB3147-D697-4C2E-B413-E23BF87A2000}" dt="2025-02-21T04:20:23.136" v="17003" actId="478"/>
          <ac:picMkLst>
            <pc:docMk/>
            <pc:sldMk cId="1041502588" sldId="6166"/>
            <ac:picMk id="4" creationId="{81C3D68B-A7D1-3597-009C-BB1935F112DE}"/>
          </ac:picMkLst>
        </pc:picChg>
        <pc:picChg chg="add del mod ord">
          <ac:chgData name="윤석 김" userId="c323fee24bd11634" providerId="LiveId" clId="{26BB3147-D697-4C2E-B413-E23BF87A2000}" dt="2025-02-21T04:24:11.378" v="17155" actId="478"/>
          <ac:picMkLst>
            <pc:docMk/>
            <pc:sldMk cId="1041502588" sldId="6166"/>
            <ac:picMk id="5" creationId="{33B772DB-E47D-B709-56DD-85B4EC78491E}"/>
          </ac:picMkLst>
        </pc:picChg>
        <pc:picChg chg="add del mod ord">
          <ac:chgData name="윤석 김" userId="c323fee24bd11634" providerId="LiveId" clId="{26BB3147-D697-4C2E-B413-E23BF87A2000}" dt="2025-02-21T04:24:37.154" v="17163" actId="478"/>
          <ac:picMkLst>
            <pc:docMk/>
            <pc:sldMk cId="1041502588" sldId="6166"/>
            <ac:picMk id="17" creationId="{A0B3E7CD-A2CB-DF60-AD28-6C06379E6629}"/>
          </ac:picMkLst>
        </pc:picChg>
        <pc:picChg chg="add del mod ord">
          <ac:chgData name="윤석 김" userId="c323fee24bd11634" providerId="LiveId" clId="{26BB3147-D697-4C2E-B413-E23BF87A2000}" dt="2025-02-21T04:31:42.633" v="17318" actId="478"/>
          <ac:picMkLst>
            <pc:docMk/>
            <pc:sldMk cId="1041502588" sldId="6166"/>
            <ac:picMk id="19" creationId="{60C4F3C6-ED2D-3EB8-E28C-F815E002BC0B}"/>
          </ac:picMkLst>
        </pc:picChg>
        <pc:picChg chg="add mod ord">
          <ac:chgData name="윤석 김" userId="c323fee24bd11634" providerId="LiveId" clId="{26BB3147-D697-4C2E-B413-E23BF87A2000}" dt="2025-02-21T04:31:54.707" v="17325" actId="1076"/>
          <ac:picMkLst>
            <pc:docMk/>
            <pc:sldMk cId="1041502588" sldId="6166"/>
            <ac:picMk id="21" creationId="{6375BA5E-1F04-7523-8D0C-CD0F1334105B}"/>
          </ac:picMkLst>
        </pc:picChg>
      </pc:sldChg>
      <pc:sldChg chg="addSp delSp modSp add mod">
        <pc:chgData name="윤석 김" userId="c323fee24bd11634" providerId="LiveId" clId="{26BB3147-D697-4C2E-B413-E23BF87A2000}" dt="2025-02-21T04:30:10.591" v="17317" actId="20577"/>
        <pc:sldMkLst>
          <pc:docMk/>
          <pc:sldMk cId="1050031230" sldId="6167"/>
        </pc:sldMkLst>
        <pc:spChg chg="mod">
          <ac:chgData name="윤석 김" userId="c323fee24bd11634" providerId="LiveId" clId="{26BB3147-D697-4C2E-B413-E23BF87A2000}" dt="2025-02-21T04:25:51.323" v="17194" actId="20577"/>
          <ac:spMkLst>
            <pc:docMk/>
            <pc:sldMk cId="1050031230" sldId="6167"/>
            <ac:spMk id="2" creationId="{99EAC124-D7D7-4BC6-90EF-925693261489}"/>
          </ac:spMkLst>
        </pc:spChg>
        <pc:spChg chg="mod">
          <ac:chgData name="윤석 김" userId="c323fee24bd11634" providerId="LiveId" clId="{26BB3147-D697-4C2E-B413-E23BF87A2000}" dt="2025-02-21T04:29:32.403" v="17254" actId="1076"/>
          <ac:spMkLst>
            <pc:docMk/>
            <pc:sldMk cId="1050031230" sldId="6167"/>
            <ac:spMk id="6" creationId="{55631F8C-BA5E-A405-540E-AC67E9E9FF5E}"/>
          </ac:spMkLst>
        </pc:spChg>
        <pc:spChg chg="mod">
          <ac:chgData name="윤석 김" userId="c323fee24bd11634" providerId="LiveId" clId="{26BB3147-D697-4C2E-B413-E23BF87A2000}" dt="2025-02-21T04:29:37.146" v="17255" actId="1076"/>
          <ac:spMkLst>
            <pc:docMk/>
            <pc:sldMk cId="1050031230" sldId="6167"/>
            <ac:spMk id="7" creationId="{7C28FB40-A8B3-3C3B-93BD-BEBE1C4CB4DB}"/>
          </ac:spMkLst>
        </pc:spChg>
        <pc:spChg chg="mod">
          <ac:chgData name="윤석 김" userId="c323fee24bd11634" providerId="LiveId" clId="{26BB3147-D697-4C2E-B413-E23BF87A2000}" dt="2025-02-21T04:29:56.741" v="17279" actId="1076"/>
          <ac:spMkLst>
            <pc:docMk/>
            <pc:sldMk cId="1050031230" sldId="6167"/>
            <ac:spMk id="9" creationId="{88DFE2BC-5F63-F0C3-BF42-327BEC23EADA}"/>
          </ac:spMkLst>
        </pc:spChg>
        <pc:spChg chg="mod">
          <ac:chgData name="윤석 김" userId="c323fee24bd11634" providerId="LiveId" clId="{26BB3147-D697-4C2E-B413-E23BF87A2000}" dt="2025-02-21T04:29:52.144" v="17278" actId="1076"/>
          <ac:spMkLst>
            <pc:docMk/>
            <pc:sldMk cId="1050031230" sldId="6167"/>
            <ac:spMk id="14" creationId="{1CB9E6B2-DEFF-D6D5-649C-EC3CB5E92B37}"/>
          </ac:spMkLst>
        </pc:spChg>
        <pc:spChg chg="mod">
          <ac:chgData name="윤석 김" userId="c323fee24bd11634" providerId="LiveId" clId="{26BB3147-D697-4C2E-B413-E23BF87A2000}" dt="2025-02-21T04:30:10.591" v="17317" actId="20577"/>
          <ac:spMkLst>
            <pc:docMk/>
            <pc:sldMk cId="1050031230" sldId="6167"/>
            <ac:spMk id="160" creationId="{3696C7E2-1497-B4E0-CDFD-09EF7989D539}"/>
          </ac:spMkLst>
        </pc:spChg>
        <pc:picChg chg="add mod ord">
          <ac:chgData name="윤석 김" userId="c323fee24bd11634" providerId="LiveId" clId="{26BB3147-D697-4C2E-B413-E23BF87A2000}" dt="2025-02-21T04:29:28.767" v="17253" actId="167"/>
          <ac:picMkLst>
            <pc:docMk/>
            <pc:sldMk cId="1050031230" sldId="6167"/>
            <ac:picMk id="4" creationId="{099591FE-1FF1-82F8-3992-E2F606C236C6}"/>
          </ac:picMkLst>
        </pc:picChg>
        <pc:picChg chg="del">
          <ac:chgData name="윤석 김" userId="c323fee24bd11634" providerId="LiveId" clId="{26BB3147-D697-4C2E-B413-E23BF87A2000}" dt="2025-02-21T04:25:47.187" v="17187" actId="478"/>
          <ac:picMkLst>
            <pc:docMk/>
            <pc:sldMk cId="1050031230" sldId="6167"/>
            <ac:picMk id="5" creationId="{10FF46AF-97C8-6F90-56DA-7CC3C58E1CFB}"/>
          </ac:picMkLst>
        </pc:picChg>
      </pc:sldChg>
      <pc:sldMasterChg chg="delSp mod">
        <pc:chgData name="윤석 김" userId="c323fee24bd11634" providerId="LiveId" clId="{26BB3147-D697-4C2E-B413-E23BF87A2000}" dt="2025-02-05T02:22:44.473" v="7506" actId="478"/>
        <pc:sldMasterMkLst>
          <pc:docMk/>
          <pc:sldMasterMk cId="0" sldId="2147484198"/>
        </pc:sldMasterMkLst>
      </pc:sldMasterChg>
      <pc:sldMasterChg chg="modSldLayout">
        <pc:chgData name="윤석 김" userId="c323fee24bd11634" providerId="LiveId" clId="{26BB3147-D697-4C2E-B413-E23BF87A2000}" dt="2025-02-05T02:22:40.205" v="7505" actId="478"/>
        <pc:sldMasterMkLst>
          <pc:docMk/>
          <pc:sldMasterMk cId="0" sldId="2147484200"/>
        </pc:sldMasterMkLst>
        <pc:sldLayoutChg chg="delSp mod">
          <pc:chgData name="윤석 김" userId="c323fee24bd11634" providerId="LiveId" clId="{26BB3147-D697-4C2E-B413-E23BF87A2000}" dt="2025-02-05T02:22:40.205" v="7505" actId="478"/>
          <pc:sldLayoutMkLst>
            <pc:docMk/>
            <pc:sldMasterMk cId="0" sldId="2147484200"/>
            <pc:sldLayoutMk cId="0" sldId="214748414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25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fld id="{0EF1B550-978C-4B3E-9225-02702B3429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B550-978C-4B3E-9225-02702B3429A7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A12A11A-C7AA-48B1-81D4-41A1F7F716B2}" type="slidenum">
              <a:rPr lang="en-US" altLang="en-US">
                <a:solidFill>
                  <a:srgbClr val="000000"/>
                </a:solidFill>
              </a:rPr>
              <a:pPr lvl="0">
                <a:defRPr/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0815" y="122242"/>
            <a:ext cx="9333085" cy="528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</a:lstStyle>
          <a:p>
            <a:pPr lvl="0" latinLnBrk="0">
              <a:lnSpc>
                <a:spcPct val="110000"/>
              </a:lnSpc>
              <a:buClr>
                <a:srgbClr val="1F497D"/>
              </a:buClr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0351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40" userDrawn="1">
          <p15:clr>
            <a:srgbClr val="FBAE40"/>
          </p15:clr>
        </p15:guide>
        <p15:guide id="3" pos="6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anner-4_A4"/>
          <p:cNvPicPr>
            <a:picLocks noChangeArrowheads="1"/>
          </p:cNvPicPr>
          <p:nvPr userDrawn="1"/>
        </p:nvPicPr>
        <p:blipFill rotWithShape="1">
          <a:blip r:embed="rId2"/>
          <a:srcRect b="94800"/>
          <a:stretch>
            <a:fillRect/>
          </a:stretch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30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0"/>
          <p:cNvGrpSpPr/>
          <p:nvPr userDrawn="1"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sp>
          <p:nvSpPr>
            <p:cNvPr id="9" name="Line 22"/>
            <p:cNvSpPr>
              <a:spLocks noChangeShapeType="1"/>
            </p:cNvSpPr>
            <p:nvPr userDrawn="1"/>
          </p:nvSpPr>
          <p:spPr>
            <a:xfrm>
              <a:off x="535" y="1253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>
            <a:xfrm>
              <a:off x="535" y="1888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삼정KPMG_기본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latinLnBrk="0">
              <a:lnSpc>
                <a:spcPct val="110000"/>
              </a:lnSpc>
              <a:buClr>
                <a:srgbClr val="1F497D"/>
              </a:buClr>
              <a:defRPr/>
            </a:pPr>
            <a:endParaRPr lang="ko-KR" altLang="en-US"/>
          </a:p>
        </p:txBody>
      </p:sp>
      <p:sp>
        <p:nvSpPr>
          <p:cNvPr id="17" name="Rectangle 124"/>
          <p:cNvSpPr>
            <a:spLocks noGrp="1" noChangeArrowheads="1"/>
          </p:cNvSpPr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latinLnBrk="0">
              <a:defRPr/>
            </a:pPr>
            <a:r>
              <a:rPr lang="ko-KR" altLang="en-US"/>
              <a:t>마스터 제목 스타일 편집</a:t>
            </a:r>
          </a:p>
        </p:txBody>
      </p:sp>
      <p:grpSp>
        <p:nvGrpSpPr>
          <p:cNvPr id="75" name="그룹 1"/>
          <p:cNvGrpSpPr/>
          <p:nvPr userDrawn="1"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7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9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ko-KR" altLang="en-US" sz="2000" b="1" kern="0" dirty="0" smtClean="0">
          <a:solidFill>
            <a:schemeClr val="tx1"/>
          </a:solidFill>
          <a:latin typeface="맑은 고딕"/>
          <a:ea typeface="맑은 고딕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/>
        <a:defRPr lang="ko-KR" altLang="en-US" sz="1600" b="1" kern="0" dirty="0" smtClean="0">
          <a:solidFill>
            <a:prstClr val="black"/>
          </a:solidFill>
          <a:latin typeface="맑은 고딕"/>
          <a:ea typeface="맑은 고딕"/>
          <a:cs typeface="+mn-cs"/>
        </a:defRPr>
      </a:lvl1pPr>
      <a:lvl2pPr marL="817563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</a:defRPr>
      </a:lvl2pPr>
      <a:lvl3pPr marL="1225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33538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en-US" altLang="ko-KR" sz="2400">
                <a:latin typeface="맑은 고딕"/>
                <a:ea typeface="맑은 고딕"/>
              </a:rPr>
              <a:t>KEB </a:t>
            </a:r>
            <a:r>
              <a:rPr kumimoji="1" lang="ko-KR" altLang="en-US" sz="2400">
                <a:latin typeface="맑은 고딕"/>
                <a:ea typeface="맑은 고딕"/>
              </a:rPr>
              <a:t>하나은행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ko-KR" altLang="en-US" sz="2400">
                <a:latin typeface="맑은 고딕"/>
                <a:ea typeface="맑은 고딕"/>
              </a:rPr>
              <a:t>글로벌 차세대시스템 구축을 위한 준비 컨설팅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240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631" y="292143"/>
            <a:ext cx="318045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 lvl="0">
              <a:defRPr/>
            </a:pPr>
            <a:r>
              <a:rPr lang="en-US" altLang="ko-KR" sz="18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2025.02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유량제어 솔루션</a:t>
            </a: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 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소개</a:t>
            </a:r>
            <a:endParaRPr lang="ko-KR" altLang="en-US" sz="3200" kern="0" dirty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cs typeface="Arial"/>
            </a:endParaRPr>
          </a:p>
        </p:txBody>
      </p:sp>
      <p:grpSp>
        <p:nvGrpSpPr>
          <p:cNvPr id="5" name="그룹 1"/>
          <p:cNvGrpSpPr/>
          <p:nvPr/>
        </p:nvGrpSpPr>
        <p:grpSpPr>
          <a:xfrm>
            <a:off x="4479241" y="5412263"/>
            <a:ext cx="1008112" cy="314854"/>
            <a:chOff x="8925327" y="6496303"/>
            <a:chExt cx="693067" cy="170838"/>
          </a:xfrm>
        </p:grpSpPr>
        <p:sp>
          <p:nvSpPr>
            <p:cNvPr id="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25838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rgbClr val="A6A6A6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클라이언트</a:t>
            </a:r>
            <a:endParaRPr lang="ko-KR" altLang="en-US" sz="2000" dirty="0">
              <a:solidFill>
                <a:srgbClr val="D9D9D9"/>
              </a:solidFill>
              <a:latin typeface="맑은 고딕"/>
              <a:ea typeface="맑은 고딕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None/>
              <a:defRPr/>
            </a:pP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  <p:sp>
        <p:nvSpPr>
          <p:cNvPr id="6" name="직사각형 4"/>
          <p:cNvSpPr/>
          <p:nvPr/>
        </p:nvSpPr>
        <p:spPr>
          <a:xfrm>
            <a:off x="856722" y="342900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Ⅲ. </a:t>
            </a:r>
            <a:r>
              <a:rPr kumimoji="1"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유량제어 통합 관리 페이지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latinLnBrk="0">
              <a:spcBef>
                <a:spcPts val="0"/>
              </a:spcBef>
              <a:buClr>
                <a:schemeClr val="bg2"/>
              </a:buClr>
              <a:defRPr/>
            </a:pPr>
            <a:endParaRPr kumimoji="1" lang="ko-KR" altLang="en-US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유량제어 통합관리 페이지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solidFill>
                  <a:schemeClr val="tx1"/>
                </a:solidFill>
              </a:rPr>
              <a:t>통합관리 페이지를 통해 관리자는 등록되어 있는 대상 어플리케이션의 설정을 확인하고 손쉽게 수정할 수 있음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FCC72C-014F-75D0-8B02-CC309C3F3CA9}"/>
              </a:ext>
            </a:extLst>
          </p:cNvPr>
          <p:cNvGrpSpPr/>
          <p:nvPr/>
        </p:nvGrpSpPr>
        <p:grpSpPr>
          <a:xfrm>
            <a:off x="641389" y="2348881"/>
            <a:ext cx="8270992" cy="2021842"/>
            <a:chOff x="864703" y="1967960"/>
            <a:chExt cx="8270992" cy="2021842"/>
          </a:xfrm>
        </p:grpSpPr>
        <p:sp>
          <p:nvSpPr>
            <p:cNvPr id="33" name="직사각형 32"/>
            <p:cNvSpPr/>
            <p:nvPr/>
          </p:nvSpPr>
          <p:spPr>
            <a:xfrm>
              <a:off x="968621" y="2673443"/>
              <a:ext cx="4682376" cy="630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marL="0" indent="0" latinLnBrk="0">
                <a:spcBef>
                  <a:spcPts val="0"/>
                </a:spcBef>
                <a:spcAft>
                  <a:spcPts val="200"/>
                </a:spcAft>
                <a:buClr>
                  <a:schemeClr val="accent5">
                    <a:lumMod val="50000"/>
                  </a:schemeClr>
                </a:buClr>
                <a:buFont typeface="Wingdings"/>
                <a:buNone/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설정을 바꾸거나 추가할 때마다 일일이 어플리케이션을 다시 빌드해야 함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64703" y="1967960"/>
              <a:ext cx="48902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유량제어 관리의 애로사항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94048" y="2005486"/>
              <a:ext cx="25271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관리 페이지 제공 기능</a:t>
              </a:r>
            </a:p>
          </p:txBody>
        </p:sp>
        <p:sp>
          <p:nvSpPr>
            <p:cNvPr id="83" name="직사각형 17"/>
            <p:cNvSpPr/>
            <p:nvPr/>
          </p:nvSpPr>
          <p:spPr>
            <a:xfrm>
              <a:off x="6394048" y="2651756"/>
              <a:ext cx="2737259" cy="639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Redis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를 사용한 변경 전파를 통해 빌드 없이 실시간으로 설정 변경</a:t>
              </a:r>
            </a:p>
          </p:txBody>
        </p:sp>
        <p:sp>
          <p:nvSpPr>
            <p:cNvPr id="85" name="직사각형 17"/>
            <p:cNvSpPr/>
            <p:nvPr/>
          </p:nvSpPr>
          <p:spPr>
            <a:xfrm>
              <a:off x="6394048" y="3347490"/>
              <a:ext cx="2741647" cy="63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현재 시스템에 적용되고 있는 유량 제어 설정 검색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/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상세 조회</a:t>
              </a:r>
            </a:p>
          </p:txBody>
        </p:sp>
        <p:sp>
          <p:nvSpPr>
            <p:cNvPr id="93" name="직사각형 32"/>
            <p:cNvSpPr/>
            <p:nvPr/>
          </p:nvSpPr>
          <p:spPr>
            <a:xfrm>
              <a:off x="968621" y="3359802"/>
              <a:ext cx="4682376" cy="630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marL="0" indent="0" latinLnBrk="0">
                <a:spcBef>
                  <a:spcPts val="0"/>
                </a:spcBef>
                <a:spcAft>
                  <a:spcPts val="200"/>
                </a:spcAft>
                <a:buClr>
                  <a:schemeClr val="accent5">
                    <a:lumMod val="50000"/>
                  </a:schemeClr>
                </a:buClr>
                <a:buFont typeface="Wingdings"/>
                <a:buNone/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각 어플리케이션에 어떤 설정이 적용되고 있는지 알기가 쉽지 않음</a:t>
              </a:r>
            </a:p>
          </p:txBody>
        </p:sp>
        <p:sp>
          <p:nvSpPr>
            <p:cNvPr id="99" name="AutoShape 124"/>
            <p:cNvSpPr>
              <a:spLocks noChangeArrowheads="1"/>
            </p:cNvSpPr>
            <p:nvPr/>
          </p:nvSpPr>
          <p:spPr>
            <a:xfrm>
              <a:off x="5853100" y="2673443"/>
              <a:ext cx="334527" cy="1304047"/>
            </a:xfrm>
            <a:prstGeom prst="homePlate">
              <a:avLst>
                <a:gd name="adj" fmla="val 100000"/>
              </a:avLst>
            </a:prstGeom>
            <a:solidFill>
              <a:srgbClr val="C0C0C0"/>
            </a:solidFill>
            <a:ln>
              <a:noFill/>
            </a:ln>
          </p:spPr>
          <p:txBody>
            <a:bodyPr lIns="54000" rIns="54000" anchor="ctr"/>
            <a:lstStyle/>
            <a:p>
              <a:pPr lvl="0">
                <a:defRPr/>
              </a:pPr>
              <a:endParaRPr lang="en-US" altLang="ko-KR" sz="120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59E53-6B90-0356-F273-5FD9D4AEA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B8FCF-0F9A-F1A0-2E20-63239696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검색</a:t>
            </a:r>
            <a:r>
              <a:rPr lang="en-US" altLang="ko-KR" dirty="0"/>
              <a:t>/</a:t>
            </a:r>
            <a:r>
              <a:rPr lang="ko-KR" altLang="en-US" dirty="0"/>
              <a:t>조회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EFE46-F2A9-B5A7-0FB7-03FD07CD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유량제어 관리의 대상이 되는 어플리케이션을 검색</a:t>
            </a:r>
            <a:r>
              <a:rPr kumimoji="1" lang="en-US" altLang="ko-KR" dirty="0"/>
              <a:t>/</a:t>
            </a:r>
            <a:r>
              <a:rPr kumimoji="1" lang="ko-KR" altLang="en-US" dirty="0"/>
              <a:t>등록할 수 있는 페이지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B675C8-8068-FC37-72ED-A0119ED9970E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0D8FBE-DFB7-3CB5-BA5A-A61A1998827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95D154-9F43-F502-66EB-A9E5D8201711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460970AC-9038-7350-5FD8-0504B99C4D77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등록되어 있는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어플리케이션 목록 표시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새로운 어플리케이션 등록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어플리케이션을 검색할 수 있음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이름을 클릭하여 상세 정보 페이지로 넘어갈 수 있음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692E6A38-3D4B-EB92-3063-C36EAC313EC4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74BAC85F-C5BD-D3D5-137C-3F922A42D514}"/>
              </a:ext>
            </a:extLst>
          </p:cNvPr>
          <p:cNvSpPr/>
          <p:nvPr/>
        </p:nvSpPr>
        <p:spPr>
          <a:xfrm>
            <a:off x="7333968" y="257261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9648ECD3-CBAE-E9ED-E11B-D5018D8ABA4D}"/>
              </a:ext>
            </a:extLst>
          </p:cNvPr>
          <p:cNvSpPr/>
          <p:nvPr/>
        </p:nvSpPr>
        <p:spPr>
          <a:xfrm>
            <a:off x="7329264" y="3190468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0CE7C7F0-D506-7F23-A774-412A25D6D23D}"/>
              </a:ext>
            </a:extLst>
          </p:cNvPr>
          <p:cNvSpPr/>
          <p:nvPr/>
        </p:nvSpPr>
        <p:spPr>
          <a:xfrm>
            <a:off x="7339036" y="3774247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pic>
        <p:nvPicPr>
          <p:cNvPr id="5" name="그림 4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AD34DA-D9CB-3F40-C332-0C30678E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1" y="2395951"/>
            <a:ext cx="6541550" cy="32194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351955-8662-0A1E-6473-B2CD62C3CC81}"/>
              </a:ext>
            </a:extLst>
          </p:cNvPr>
          <p:cNvSpPr/>
          <p:nvPr/>
        </p:nvSpPr>
        <p:spPr>
          <a:xfrm>
            <a:off x="763132" y="3101909"/>
            <a:ext cx="5112568" cy="1466925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40EC76CA-8C16-6E38-E4A4-F2C9164E73EA}"/>
              </a:ext>
            </a:extLst>
          </p:cNvPr>
          <p:cNvSpPr/>
          <p:nvPr/>
        </p:nvSpPr>
        <p:spPr>
          <a:xfrm>
            <a:off x="520105" y="311291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85DEB9CD-3CF3-772A-E896-9551395007E4}"/>
              </a:ext>
            </a:extLst>
          </p:cNvPr>
          <p:cNvSpPr/>
          <p:nvPr/>
        </p:nvSpPr>
        <p:spPr>
          <a:xfrm>
            <a:off x="1352600" y="263886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D61E95-5DB0-2418-E8A9-E846EC986315}"/>
              </a:ext>
            </a:extLst>
          </p:cNvPr>
          <p:cNvSpPr/>
          <p:nvPr/>
        </p:nvSpPr>
        <p:spPr>
          <a:xfrm>
            <a:off x="3620851" y="2708920"/>
            <a:ext cx="3232955" cy="333763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14BFDCBA-77B6-D9E2-B6D0-F02BBFDA2EB8}"/>
              </a:ext>
            </a:extLst>
          </p:cNvPr>
          <p:cNvSpPr/>
          <p:nvPr/>
        </p:nvSpPr>
        <p:spPr>
          <a:xfrm>
            <a:off x="3357261" y="272236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D45029-60D7-8ABF-E11C-5C8C01075045}"/>
              </a:ext>
            </a:extLst>
          </p:cNvPr>
          <p:cNvSpPr/>
          <p:nvPr/>
        </p:nvSpPr>
        <p:spPr>
          <a:xfrm>
            <a:off x="1131935" y="3374300"/>
            <a:ext cx="904741" cy="113482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03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20B3-6DD7-F337-2A52-CD9D11813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11BB-B5CB-D280-04A2-BA62496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신규 어플리케이션 등록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8E3822-D2E0-3C3D-B8DE-5B078A5FF725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39480D-54C7-DE88-4A60-8974334DBCF6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65134D-50BB-845C-307B-BD3932B4ECD2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41B36A6C-B9EF-CD4F-C63F-F3F78D05B67E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등록할 어플리케이션의 이름 입력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저장을 누르면 등록이 완료됨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2EA2139F-C23F-F3B1-4D6C-8E983CB6E139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4B69227E-BE5E-F8B4-8DC7-37435CDA583A}"/>
              </a:ext>
            </a:extLst>
          </p:cNvPr>
          <p:cNvSpPr/>
          <p:nvPr/>
        </p:nvSpPr>
        <p:spPr>
          <a:xfrm>
            <a:off x="7330432" y="2564904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4" name="그림 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162EC7-8A3E-E841-61E2-E57519F0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10" y="2470351"/>
            <a:ext cx="5500371" cy="31762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61303E-83AC-D0C8-570C-37F199398701}"/>
              </a:ext>
            </a:extLst>
          </p:cNvPr>
          <p:cNvSpPr/>
          <p:nvPr/>
        </p:nvSpPr>
        <p:spPr>
          <a:xfrm>
            <a:off x="2298193" y="3120171"/>
            <a:ext cx="2654807" cy="333763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459675-8959-9006-5D5D-80A7123655E9}"/>
              </a:ext>
            </a:extLst>
          </p:cNvPr>
          <p:cNvSpPr/>
          <p:nvPr/>
        </p:nvSpPr>
        <p:spPr>
          <a:xfrm>
            <a:off x="4556956" y="3689160"/>
            <a:ext cx="396044" cy="333763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554E8330-9EAB-DBBB-CA2F-E4D6C3E8B2AE}"/>
              </a:ext>
            </a:extLst>
          </p:cNvPr>
          <p:cNvSpPr/>
          <p:nvPr/>
        </p:nvSpPr>
        <p:spPr>
          <a:xfrm>
            <a:off x="2176679" y="30298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2C25AA76-F9C6-7908-A149-8C8170D553BA}"/>
              </a:ext>
            </a:extLst>
          </p:cNvPr>
          <p:cNvSpPr/>
          <p:nvPr/>
        </p:nvSpPr>
        <p:spPr>
          <a:xfrm>
            <a:off x="4358706" y="3560572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36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005A6-FFD6-07A3-D7D2-5BAFE955A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10AD4-FD39-A05A-82ED-E96D57A5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설정 상세</a:t>
            </a:r>
            <a:r>
              <a:rPr lang="en-US" altLang="ko-KR" dirty="0"/>
              <a:t>/</a:t>
            </a:r>
            <a:r>
              <a:rPr lang="ko-KR" altLang="en-US" dirty="0"/>
              <a:t>변경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C82389-E238-6AFC-3B0D-3018B3AB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각 어플리케이션의 세부 설정을 조회</a:t>
            </a:r>
            <a:r>
              <a:rPr kumimoji="1" lang="en-US" altLang="ko-KR" dirty="0"/>
              <a:t>/</a:t>
            </a:r>
            <a:r>
              <a:rPr kumimoji="1" lang="ko-KR" altLang="en-US" dirty="0"/>
              <a:t>등록</a:t>
            </a:r>
            <a:r>
              <a:rPr kumimoji="1" lang="en-US" altLang="ko-KR" dirty="0"/>
              <a:t>/</a:t>
            </a:r>
            <a:r>
              <a:rPr kumimoji="1" lang="ko-KR" altLang="en-US" dirty="0"/>
              <a:t>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삭제할 수 있는 페이지입니다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C7CCE-98E4-35C3-BC1D-3396363E8664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248811-955D-FB03-6B56-2F1DBA94286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7CF257-1F66-6EB1-CAD0-507F7561C647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324370C5-D357-76D1-9D77-8BD1769B6CB5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 수정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신규 설정 등록 버튼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완료된 설정 표시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이름을 클릭하여 설정 수정 창을 띄울 수 있음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등록한 설정을 삭제할 수 있는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CD5CD781-67BA-FE3F-F748-99D7BBD1FAF9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38C00636-811C-CCCA-1C7E-6E7511D6B7DA}"/>
              </a:ext>
            </a:extLst>
          </p:cNvPr>
          <p:cNvSpPr/>
          <p:nvPr/>
        </p:nvSpPr>
        <p:spPr>
          <a:xfrm>
            <a:off x="7324117" y="256490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B8096A4A-FB7F-9B09-EAEA-A9363F379101}"/>
              </a:ext>
            </a:extLst>
          </p:cNvPr>
          <p:cNvSpPr/>
          <p:nvPr/>
        </p:nvSpPr>
        <p:spPr>
          <a:xfrm>
            <a:off x="7330432" y="318661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30" name="Oval 44">
            <a:extLst>
              <a:ext uri="{FF2B5EF4-FFF2-40B4-BE49-F238E27FC236}">
                <a16:creationId xmlns:a16="http://schemas.microsoft.com/office/drawing/2014/main" id="{8F0CF43E-80D8-8170-41C3-4C71923365F8}"/>
              </a:ext>
            </a:extLst>
          </p:cNvPr>
          <p:cNvSpPr/>
          <p:nvPr/>
        </p:nvSpPr>
        <p:spPr>
          <a:xfrm>
            <a:off x="7347186" y="4344071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7" name="그림 6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14C3D4D-2450-4700-69DB-5122189C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0" y="2115980"/>
            <a:ext cx="6606072" cy="3740895"/>
          </a:xfrm>
          <a:prstGeom prst="rect">
            <a:avLst/>
          </a:prstGeom>
        </p:spPr>
      </p:pic>
      <p:sp>
        <p:nvSpPr>
          <p:cNvPr id="8" name="Oval 44">
            <a:extLst>
              <a:ext uri="{FF2B5EF4-FFF2-40B4-BE49-F238E27FC236}">
                <a16:creationId xmlns:a16="http://schemas.microsoft.com/office/drawing/2014/main" id="{A1B30B3A-9A0F-2FAC-94C2-60DA06F85FBF}"/>
              </a:ext>
            </a:extLst>
          </p:cNvPr>
          <p:cNvSpPr/>
          <p:nvPr/>
        </p:nvSpPr>
        <p:spPr>
          <a:xfrm>
            <a:off x="6321152" y="210362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614DD0D8-87FD-DECC-D2CC-7AA07FA9D722}"/>
              </a:ext>
            </a:extLst>
          </p:cNvPr>
          <p:cNvSpPr/>
          <p:nvPr/>
        </p:nvSpPr>
        <p:spPr>
          <a:xfrm>
            <a:off x="1712640" y="2551092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98474613-2323-6D70-0192-33A7B75276A6}"/>
              </a:ext>
            </a:extLst>
          </p:cNvPr>
          <p:cNvSpPr/>
          <p:nvPr/>
        </p:nvSpPr>
        <p:spPr>
          <a:xfrm>
            <a:off x="2022540" y="385783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0860CE-F495-47A0-AD33-9900A8D8E755}"/>
              </a:ext>
            </a:extLst>
          </p:cNvPr>
          <p:cNvSpPr/>
          <p:nvPr/>
        </p:nvSpPr>
        <p:spPr>
          <a:xfrm>
            <a:off x="812540" y="2996952"/>
            <a:ext cx="5400600" cy="612068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0EC836-3908-13F0-AB35-4CE7FF0B0459}"/>
              </a:ext>
            </a:extLst>
          </p:cNvPr>
          <p:cNvSpPr/>
          <p:nvPr/>
        </p:nvSpPr>
        <p:spPr>
          <a:xfrm>
            <a:off x="801812" y="4551818"/>
            <a:ext cx="5519339" cy="929409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8C9DD81-A5D5-723B-3C9F-E9DCF86C715F}"/>
              </a:ext>
            </a:extLst>
          </p:cNvPr>
          <p:cNvSpPr/>
          <p:nvPr/>
        </p:nvSpPr>
        <p:spPr>
          <a:xfrm>
            <a:off x="638088" y="286836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8173A648-8597-0064-27E3-4D99B98F6B8A}"/>
              </a:ext>
            </a:extLst>
          </p:cNvPr>
          <p:cNvSpPr/>
          <p:nvPr/>
        </p:nvSpPr>
        <p:spPr>
          <a:xfrm>
            <a:off x="603562" y="4403117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ED0EE931-630B-2425-B298-CC6BC8DB0CEB}"/>
              </a:ext>
            </a:extLst>
          </p:cNvPr>
          <p:cNvSpPr/>
          <p:nvPr/>
        </p:nvSpPr>
        <p:spPr>
          <a:xfrm>
            <a:off x="6564179" y="320093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8A705472-6C1B-2B4D-6F42-083A9EEED6A6}"/>
              </a:ext>
            </a:extLst>
          </p:cNvPr>
          <p:cNvSpPr/>
          <p:nvPr/>
        </p:nvSpPr>
        <p:spPr>
          <a:xfrm>
            <a:off x="6636643" y="449612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6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3E09E-7BC2-26E8-D881-541C20732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72606-D6E5-0B66-1EDE-3E3EE7B2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설정 상세</a:t>
            </a:r>
            <a:r>
              <a:rPr lang="en-US" altLang="ko-KR" dirty="0"/>
              <a:t>/</a:t>
            </a:r>
            <a:r>
              <a:rPr lang="ko-KR" altLang="en-US" dirty="0"/>
              <a:t>변경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7D7DB-63B3-4511-914C-6994F5F1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각 어플리케이션의 세부 설정을 조회</a:t>
            </a:r>
            <a:r>
              <a:rPr kumimoji="1" lang="en-US" altLang="ko-KR" dirty="0"/>
              <a:t>/</a:t>
            </a:r>
            <a:r>
              <a:rPr kumimoji="1" lang="ko-KR" altLang="en-US" dirty="0"/>
              <a:t>등록</a:t>
            </a:r>
            <a:r>
              <a:rPr kumimoji="1" lang="en-US" altLang="ko-KR" dirty="0"/>
              <a:t>/</a:t>
            </a:r>
            <a:r>
              <a:rPr kumimoji="1" lang="ko-KR" altLang="en-US" dirty="0"/>
              <a:t>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삭제할 수 있는 페이지입니다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15D68D-C349-B938-62A4-8088167FFAEF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63ADE9-551C-996C-FE9E-0F988457705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066CC1-49D4-DDEC-BEF9-BEFEA10661EC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6F4CEE2C-BEC2-8241-A303-3098CDB8435C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 수정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신규 설정 등록 버튼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완료된 설정 표시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이름을 클릭하여 설정 수정 창을 띄울 수 있음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등록한 설정을 삭제할 수 있는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41A774E0-102F-5DB9-1308-C729CC2B5503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15081844-97E7-8E3F-0C9A-BC37053D5F4C}"/>
              </a:ext>
            </a:extLst>
          </p:cNvPr>
          <p:cNvSpPr/>
          <p:nvPr/>
        </p:nvSpPr>
        <p:spPr>
          <a:xfrm>
            <a:off x="7324117" y="256490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17639DF9-5140-AA83-EE25-6152B8A537C3}"/>
              </a:ext>
            </a:extLst>
          </p:cNvPr>
          <p:cNvSpPr/>
          <p:nvPr/>
        </p:nvSpPr>
        <p:spPr>
          <a:xfrm>
            <a:off x="7330432" y="318661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30" name="Oval 44">
            <a:extLst>
              <a:ext uri="{FF2B5EF4-FFF2-40B4-BE49-F238E27FC236}">
                <a16:creationId xmlns:a16="http://schemas.microsoft.com/office/drawing/2014/main" id="{A3C1A82F-0F2A-5536-5910-B16918FAD71D}"/>
              </a:ext>
            </a:extLst>
          </p:cNvPr>
          <p:cNvSpPr/>
          <p:nvPr/>
        </p:nvSpPr>
        <p:spPr>
          <a:xfrm>
            <a:off x="7347186" y="4344071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7" name="그림 6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3EF984D-A26D-33FE-5054-62A2598C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60" y="2115980"/>
            <a:ext cx="6606072" cy="3740895"/>
          </a:xfrm>
          <a:prstGeom prst="rect">
            <a:avLst/>
          </a:prstGeom>
        </p:spPr>
      </p:pic>
      <p:sp>
        <p:nvSpPr>
          <p:cNvPr id="8" name="Oval 44">
            <a:extLst>
              <a:ext uri="{FF2B5EF4-FFF2-40B4-BE49-F238E27FC236}">
                <a16:creationId xmlns:a16="http://schemas.microsoft.com/office/drawing/2014/main" id="{6B37881B-863C-B1B5-E305-BFF2D4071B06}"/>
              </a:ext>
            </a:extLst>
          </p:cNvPr>
          <p:cNvSpPr/>
          <p:nvPr/>
        </p:nvSpPr>
        <p:spPr>
          <a:xfrm>
            <a:off x="6321152" y="210362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5717E69A-05CF-E1FA-7CB2-A3BFD9DE7A19}"/>
              </a:ext>
            </a:extLst>
          </p:cNvPr>
          <p:cNvSpPr/>
          <p:nvPr/>
        </p:nvSpPr>
        <p:spPr>
          <a:xfrm>
            <a:off x="1712640" y="2551092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0902EA4F-E55A-20BA-A037-83AE164BBFD5}"/>
              </a:ext>
            </a:extLst>
          </p:cNvPr>
          <p:cNvSpPr/>
          <p:nvPr/>
        </p:nvSpPr>
        <p:spPr>
          <a:xfrm>
            <a:off x="2022540" y="385783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EAE514-C683-AF58-6743-88DB9A0145AA}"/>
              </a:ext>
            </a:extLst>
          </p:cNvPr>
          <p:cNvSpPr/>
          <p:nvPr/>
        </p:nvSpPr>
        <p:spPr>
          <a:xfrm>
            <a:off x="812540" y="2996952"/>
            <a:ext cx="5400600" cy="612068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8469B-3893-FB4C-AE44-FE4A0610DB73}"/>
              </a:ext>
            </a:extLst>
          </p:cNvPr>
          <p:cNvSpPr/>
          <p:nvPr/>
        </p:nvSpPr>
        <p:spPr>
          <a:xfrm>
            <a:off x="801812" y="4551818"/>
            <a:ext cx="5519339" cy="929409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0F787644-E7BA-6582-A999-E182B601023E}"/>
              </a:ext>
            </a:extLst>
          </p:cNvPr>
          <p:cNvSpPr/>
          <p:nvPr/>
        </p:nvSpPr>
        <p:spPr>
          <a:xfrm>
            <a:off x="638088" y="286836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DCA6BF48-7898-550E-3994-BCEF206D11D1}"/>
              </a:ext>
            </a:extLst>
          </p:cNvPr>
          <p:cNvSpPr/>
          <p:nvPr/>
        </p:nvSpPr>
        <p:spPr>
          <a:xfrm>
            <a:off x="603562" y="4403117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EC2822BA-F0DA-0DFD-82FF-49CCD9783170}"/>
              </a:ext>
            </a:extLst>
          </p:cNvPr>
          <p:cNvSpPr/>
          <p:nvPr/>
        </p:nvSpPr>
        <p:spPr>
          <a:xfrm>
            <a:off x="6564179" y="320093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36987860-C127-866E-A92C-100D45A214E0}"/>
              </a:ext>
            </a:extLst>
          </p:cNvPr>
          <p:cNvSpPr/>
          <p:nvPr/>
        </p:nvSpPr>
        <p:spPr>
          <a:xfrm>
            <a:off x="6636643" y="449612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64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991F-543E-821B-B989-1AA895C41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15A57-1991-CBDD-39B4-ACA4819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신규 동시 수행 제한 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584F7-C409-9417-729E-D8FD6CEA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어플리케이션의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별로 얼마나 많은 요청을 동시에 처리할 수 있는지 설정합니다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698E4F-3FE0-5651-0D3B-F27EE83A2BE8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F2B451-F0E0-6401-3BFF-9441D9D0FF22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685726-D6F9-2E59-F458-7CA614915580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7FE180C3-AE9B-8906-34E1-825531CE14BD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경로로 들어오는 요청에 대해 다음 설정을 적용할지 입력합니다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/product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와 같은 형식으로 입력하며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*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 사용해서 모든 하위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대해서 적용하게 할 수 있습니다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해당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동시에 최대 몇 개의 요청을 처리하게 만들지 지정합니다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최대 처리 가능 개수가 가득 찼을 때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추가로 들어오는 요청이 처리가 가능해질 때까지 얼마나 대기시켰다가 에러를 반환할지 결정합니다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AFD58D4A-A4F2-9564-E668-5999D942ABF9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3671554B-146F-5AA0-4BAF-BFD823FD6718}"/>
              </a:ext>
            </a:extLst>
          </p:cNvPr>
          <p:cNvSpPr/>
          <p:nvPr/>
        </p:nvSpPr>
        <p:spPr>
          <a:xfrm>
            <a:off x="7339060" y="392790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lang="en-US" altLang="ko-KR" sz="900" b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5" name="그림 4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AD3E2D2-AB51-C732-2387-3E32A843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35" y="1928346"/>
            <a:ext cx="4737208" cy="41778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0FD967-E1B6-A7B8-A11F-9B25CA700B25}"/>
              </a:ext>
            </a:extLst>
          </p:cNvPr>
          <p:cNvSpPr/>
          <p:nvPr/>
        </p:nvSpPr>
        <p:spPr>
          <a:xfrm>
            <a:off x="1784648" y="2693494"/>
            <a:ext cx="4068452" cy="750294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F0FCB4-89BD-583E-5B6D-1C14A7945112}"/>
              </a:ext>
            </a:extLst>
          </p:cNvPr>
          <p:cNvSpPr/>
          <p:nvPr/>
        </p:nvSpPr>
        <p:spPr>
          <a:xfrm>
            <a:off x="1760295" y="3502391"/>
            <a:ext cx="4068452" cy="750294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8CEEA5-49F5-09B8-A1A3-F6BEEF4006A9}"/>
              </a:ext>
            </a:extLst>
          </p:cNvPr>
          <p:cNvSpPr/>
          <p:nvPr/>
        </p:nvSpPr>
        <p:spPr>
          <a:xfrm>
            <a:off x="1784648" y="4246026"/>
            <a:ext cx="4068452" cy="750294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C46C582E-7DB6-879E-3648-4CF8160FC75F}"/>
              </a:ext>
            </a:extLst>
          </p:cNvPr>
          <p:cNvSpPr/>
          <p:nvPr/>
        </p:nvSpPr>
        <p:spPr>
          <a:xfrm>
            <a:off x="1631820" y="301335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343769C8-8895-6708-2C08-C41ADFCA949A}"/>
              </a:ext>
            </a:extLst>
          </p:cNvPr>
          <p:cNvSpPr/>
          <p:nvPr/>
        </p:nvSpPr>
        <p:spPr>
          <a:xfrm>
            <a:off x="1586398" y="3741554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BB75123B-67BC-186D-26D1-B1AF0874FC79}"/>
              </a:ext>
            </a:extLst>
          </p:cNvPr>
          <p:cNvSpPr/>
          <p:nvPr/>
        </p:nvSpPr>
        <p:spPr>
          <a:xfrm>
            <a:off x="1586398" y="443135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CD76846F-3BA2-92CD-0F65-45EF8B02C298}"/>
              </a:ext>
            </a:extLst>
          </p:cNvPr>
          <p:cNvSpPr/>
          <p:nvPr/>
        </p:nvSpPr>
        <p:spPr>
          <a:xfrm>
            <a:off x="7325759" y="477926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05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C50DB-FC19-9632-BBD4-4CC2902E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8960C-4BB1-082A-25E8-A8DB99CC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신규 요청 제한 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35865-E032-2ECE-B452-D8C2B3CA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어플리케이션에서 지정된 시간 동안 얼마만큼의 요청만 받을지 결정합니다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38237B-9492-9CF5-BD06-5125BC5EE8A1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608EE4-D95F-C231-63B2-6CC5B6B55C1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A941E8-2E6B-6E35-8545-8D39E82279D1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11B2FB39-D275-6A0E-314C-327BC7CCBC40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이 제한이 모든 요청 혹은 특정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로 들어오는 요청에 대해 적용될지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사용자별로 다르게 적용되는 제한인지 설정합니다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URL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기반 요청 제한의 경우 어느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적용될지 설정합니다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얼마만큼 요청을 제한할지 지정합니다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3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번의 요청이 어느 시간 동안 적용되는지 설정합니다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제한 초과 요청에 대해 처리 가능해질 때까지 얼마나 대기할지 지정합니다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8BA837F6-191D-2A4B-7FF5-C8FA39FD53C8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69C4215A-268B-C0B0-60AA-E71DC2B2FA37}"/>
              </a:ext>
            </a:extLst>
          </p:cNvPr>
          <p:cNvSpPr/>
          <p:nvPr/>
        </p:nvSpPr>
        <p:spPr>
          <a:xfrm>
            <a:off x="7318164" y="336414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lang="en-US" altLang="ko-KR" sz="900" b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D10A9A1D-804D-15A6-168D-0780CEB242BD}"/>
              </a:ext>
            </a:extLst>
          </p:cNvPr>
          <p:cNvSpPr/>
          <p:nvPr/>
        </p:nvSpPr>
        <p:spPr>
          <a:xfrm>
            <a:off x="7315908" y="425709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pic>
        <p:nvPicPr>
          <p:cNvPr id="7" name="그림 6" descr="텍스트, 스크린샷, 소프트웨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0269AC7-53DF-262F-DBD5-4242C508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44" y="1958920"/>
            <a:ext cx="3401974" cy="4128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8CE36EC-5444-8C3F-733F-96BBB400AA90}"/>
              </a:ext>
            </a:extLst>
          </p:cNvPr>
          <p:cNvSpPr/>
          <p:nvPr/>
        </p:nvSpPr>
        <p:spPr>
          <a:xfrm>
            <a:off x="2180692" y="2492896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C80A6E-05B1-752C-4DD8-1539B21F85CF}"/>
              </a:ext>
            </a:extLst>
          </p:cNvPr>
          <p:cNvSpPr/>
          <p:nvPr/>
        </p:nvSpPr>
        <p:spPr>
          <a:xfrm>
            <a:off x="2197335" y="3067726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464CE5-F98F-2CD0-0C94-3E444D33A1A2}"/>
              </a:ext>
            </a:extLst>
          </p:cNvPr>
          <p:cNvSpPr/>
          <p:nvPr/>
        </p:nvSpPr>
        <p:spPr>
          <a:xfrm>
            <a:off x="2197335" y="3643915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1977FF-1D5D-DDE0-A7EA-636C9D2945F1}"/>
              </a:ext>
            </a:extLst>
          </p:cNvPr>
          <p:cNvSpPr/>
          <p:nvPr/>
        </p:nvSpPr>
        <p:spPr>
          <a:xfrm>
            <a:off x="2197335" y="4218995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066DDD-6185-A9A8-DDD0-C9E01867E68D}"/>
              </a:ext>
            </a:extLst>
          </p:cNvPr>
          <p:cNvSpPr/>
          <p:nvPr/>
        </p:nvSpPr>
        <p:spPr>
          <a:xfrm>
            <a:off x="2197335" y="4774397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11215DC-B4C9-E9CC-47AF-321B54E45F17}"/>
              </a:ext>
            </a:extLst>
          </p:cNvPr>
          <p:cNvSpPr/>
          <p:nvPr/>
        </p:nvSpPr>
        <p:spPr>
          <a:xfrm>
            <a:off x="2504728" y="249289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F8E0481A-97C0-FF43-3BE1-AF113883AD14}"/>
              </a:ext>
            </a:extLst>
          </p:cNvPr>
          <p:cNvSpPr/>
          <p:nvPr/>
        </p:nvSpPr>
        <p:spPr>
          <a:xfrm>
            <a:off x="2626241" y="3081260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lang="en-US" altLang="ko-KR" sz="900" b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9B789AE0-07AA-339C-936B-9E24D144C438}"/>
              </a:ext>
            </a:extLst>
          </p:cNvPr>
          <p:cNvSpPr/>
          <p:nvPr/>
        </p:nvSpPr>
        <p:spPr>
          <a:xfrm>
            <a:off x="2717705" y="3621320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A254F722-A3A5-D32C-F505-493B60E25F3A}"/>
              </a:ext>
            </a:extLst>
          </p:cNvPr>
          <p:cNvSpPr/>
          <p:nvPr/>
        </p:nvSpPr>
        <p:spPr>
          <a:xfrm>
            <a:off x="3134354" y="418508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F8BF3EF5-28CE-C8D4-9C46-37F926658331}"/>
              </a:ext>
            </a:extLst>
          </p:cNvPr>
          <p:cNvSpPr/>
          <p:nvPr/>
        </p:nvSpPr>
        <p:spPr>
          <a:xfrm>
            <a:off x="3286754" y="475952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F5348CF8-67C7-67B4-7C94-B27CA487DC51}"/>
              </a:ext>
            </a:extLst>
          </p:cNvPr>
          <p:cNvSpPr/>
          <p:nvPr/>
        </p:nvSpPr>
        <p:spPr>
          <a:xfrm>
            <a:off x="7299084" y="4883751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9D632770-8CE6-8542-D134-C74328D51006}"/>
              </a:ext>
            </a:extLst>
          </p:cNvPr>
          <p:cNvSpPr/>
          <p:nvPr/>
        </p:nvSpPr>
        <p:spPr>
          <a:xfrm>
            <a:off x="7299083" y="549672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76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16769-8D23-E73A-3BAB-3D83349C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DF6F9B-CD5A-BE45-5C7F-50191236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43" y="2384883"/>
            <a:ext cx="6502106" cy="33577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663D69-BF0B-3148-B5D5-450D9B3D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등록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AD1A6-BAF4-5FE2-DDE0-D92225D1DC9A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D8BBA1-138E-1889-F8DC-11E0F04F5C51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C16F75-1040-4A7F-AB77-3C1FF8B26F84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F02EC087-5106-6D4E-4535-F0C0B08A5A35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입력한 값을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createApplication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으로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POST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INSERT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쿼리를 보내 어플리케이션 등록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실패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성공 여부를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5FAB6115-32DC-150A-DAEA-BA4876779452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A1CE1E64-EDB0-3118-4830-98D94493AAA3}"/>
              </a:ext>
            </a:extLst>
          </p:cNvPr>
          <p:cNvSpPr/>
          <p:nvPr/>
        </p:nvSpPr>
        <p:spPr>
          <a:xfrm>
            <a:off x="7324117" y="2855744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D8B9C860-78E1-AF1B-44FC-AC176850A18D}"/>
              </a:ext>
            </a:extLst>
          </p:cNvPr>
          <p:cNvSpPr/>
          <p:nvPr/>
        </p:nvSpPr>
        <p:spPr>
          <a:xfrm>
            <a:off x="7324117" y="346547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2E339549-9759-0D5A-17B6-28180D17A8E8}"/>
              </a:ext>
            </a:extLst>
          </p:cNvPr>
          <p:cNvSpPr/>
          <p:nvPr/>
        </p:nvSpPr>
        <p:spPr>
          <a:xfrm>
            <a:off x="474338" y="32436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2047CFD4-6E77-0519-B9D6-F06B1F51BD70}"/>
              </a:ext>
            </a:extLst>
          </p:cNvPr>
          <p:cNvSpPr/>
          <p:nvPr/>
        </p:nvSpPr>
        <p:spPr>
          <a:xfrm>
            <a:off x="5005319" y="376140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D2AD61CE-5445-8DD1-7298-F182081E8FF9}"/>
              </a:ext>
            </a:extLst>
          </p:cNvPr>
          <p:cNvSpPr/>
          <p:nvPr/>
        </p:nvSpPr>
        <p:spPr>
          <a:xfrm>
            <a:off x="717051" y="460156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33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BBFA0-B25B-FE27-9EAB-99CBA2ECA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FC5B4D6D-900C-F2D1-4AEF-C17E43FC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31241"/>
            <a:ext cx="6677025" cy="3448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283FF8-38D7-8D49-091E-2879E43E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조회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798D19-C913-670F-EF07-BB285117FF8F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0B7EF1-9B9E-13D8-9C54-9A23D6A02D4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45F8936-086D-2CBE-3727-8D8E3819FC8F}"/>
              </a:ext>
            </a:extLst>
          </p:cNvPr>
          <p:cNvSpPr/>
          <p:nvPr/>
        </p:nvSpPr>
        <p:spPr>
          <a:xfrm>
            <a:off x="280815" y="1844539"/>
            <a:ext cx="6767685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6423E50E-52F8-8DF9-4571-0833C741B37C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검색값을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입력하고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아이디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분류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이름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생성일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수정일이 검색 파라미터로 쓰임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페이징을 위한 현재 페이지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(page),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최대 표시 결과 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(size)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포함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페이징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처리를 위한 검색 결과 총 개수 반환 쿼리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사용자에게 반환할 결과를 검색하기 위한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SELECT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쿼리 전송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최종 검색 결과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입력한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검색값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페이징에 필요한 변수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(page, size,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totalPage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 사용해 페이지 구성 후 페이지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4C994763-4D3E-834B-092F-EAF7F382B6BC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BE8C0483-86A6-FCF4-C383-A7B02FB9F3E5}"/>
              </a:ext>
            </a:extLst>
          </p:cNvPr>
          <p:cNvSpPr/>
          <p:nvPr/>
        </p:nvSpPr>
        <p:spPr>
          <a:xfrm>
            <a:off x="7330432" y="367588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6A3FACD2-74CE-B14E-BB1D-DD8C6904B9F2}"/>
              </a:ext>
            </a:extLst>
          </p:cNvPr>
          <p:cNvSpPr/>
          <p:nvPr/>
        </p:nvSpPr>
        <p:spPr>
          <a:xfrm>
            <a:off x="7330432" y="425194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9F5939C3-997F-FA6F-1A31-180242FC11D3}"/>
              </a:ext>
            </a:extLst>
          </p:cNvPr>
          <p:cNvSpPr/>
          <p:nvPr/>
        </p:nvSpPr>
        <p:spPr>
          <a:xfrm>
            <a:off x="7330432" y="513157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65538762-16E4-A572-5D66-02049E0FE421}"/>
              </a:ext>
            </a:extLst>
          </p:cNvPr>
          <p:cNvSpPr/>
          <p:nvPr/>
        </p:nvSpPr>
        <p:spPr>
          <a:xfrm>
            <a:off x="827718" y="324396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867998F2-7502-F8DE-49AF-8DF8D365DECE}"/>
              </a:ext>
            </a:extLst>
          </p:cNvPr>
          <p:cNvSpPr/>
          <p:nvPr/>
        </p:nvSpPr>
        <p:spPr>
          <a:xfrm>
            <a:off x="4923715" y="3513518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18D8F006-E087-912E-1F5D-B08C518E03FA}"/>
              </a:ext>
            </a:extLst>
          </p:cNvPr>
          <p:cNvSpPr/>
          <p:nvPr/>
        </p:nvSpPr>
        <p:spPr>
          <a:xfrm>
            <a:off x="5019628" y="438922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5CD5CB66-3F6C-2218-0252-45B1F6A4CCE2}"/>
              </a:ext>
            </a:extLst>
          </p:cNvPr>
          <p:cNvSpPr/>
          <p:nvPr/>
        </p:nvSpPr>
        <p:spPr>
          <a:xfrm>
            <a:off x="549900" y="528063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063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25838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클라이언트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통합 관리 페이지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3437-129F-9EB9-7115-39326D8B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F18AF696-7E9F-DD0E-184E-65F8CA90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8" y="2294555"/>
            <a:ext cx="6677025" cy="3448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5966AB-03F1-8901-A165-84EF6D91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C56CD7-0678-E9E3-7000-DDABD5BF99FF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D45639-481D-F391-D7EF-A891FEC304F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F77448-6E6F-C1A9-927E-531AD32365CD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C0054B47-57CD-0BD4-481D-53C583243D7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/update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경로로 수정 정보와 함께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post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정보 수정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수정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상세 페이지로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리다이렉트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077D0DC9-A62F-3510-EC40-87FF4FFB877B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DB8BE465-ABCF-C0C5-544C-C3C81666FD00}"/>
              </a:ext>
            </a:extLst>
          </p:cNvPr>
          <p:cNvSpPr/>
          <p:nvPr/>
        </p:nvSpPr>
        <p:spPr>
          <a:xfrm>
            <a:off x="7324117" y="255975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D4BD57C3-A6DB-D437-9CF3-F70BF1E892FA}"/>
              </a:ext>
            </a:extLst>
          </p:cNvPr>
          <p:cNvSpPr/>
          <p:nvPr/>
        </p:nvSpPr>
        <p:spPr>
          <a:xfrm>
            <a:off x="7317043" y="288379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631349F2-615D-231F-AAC1-DA39545B3DE5}"/>
              </a:ext>
            </a:extLst>
          </p:cNvPr>
          <p:cNvSpPr/>
          <p:nvPr/>
        </p:nvSpPr>
        <p:spPr>
          <a:xfrm>
            <a:off x="7302136" y="3214808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5694067D-15EA-1CAB-D38A-A8E58820C1DD}"/>
              </a:ext>
            </a:extLst>
          </p:cNvPr>
          <p:cNvSpPr/>
          <p:nvPr/>
        </p:nvSpPr>
        <p:spPr>
          <a:xfrm>
            <a:off x="604215" y="324383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D2FA1230-95DD-B409-6C49-702D6E27ACEA}"/>
              </a:ext>
            </a:extLst>
          </p:cNvPr>
          <p:cNvSpPr/>
          <p:nvPr/>
        </p:nvSpPr>
        <p:spPr>
          <a:xfrm>
            <a:off x="5005319" y="376140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453E9C3D-A946-5FBE-38FB-E2A98E9493B6}"/>
              </a:ext>
            </a:extLst>
          </p:cNvPr>
          <p:cNvSpPr/>
          <p:nvPr/>
        </p:nvSpPr>
        <p:spPr>
          <a:xfrm>
            <a:off x="5130369" y="411934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0DE832FD-0060-EE63-F848-D21FAD15C8DA}"/>
              </a:ext>
            </a:extLst>
          </p:cNvPr>
          <p:cNvSpPr/>
          <p:nvPr/>
        </p:nvSpPr>
        <p:spPr>
          <a:xfrm>
            <a:off x="569513" y="473011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994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9721B-6091-C1CE-D713-19C3D37F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스크린샷, 평행이(가) 표시된 사진&#10;&#10;자동 생성된 설명">
            <a:extLst>
              <a:ext uri="{FF2B5EF4-FFF2-40B4-BE49-F238E27FC236}">
                <a16:creationId xmlns:a16="http://schemas.microsoft.com/office/drawing/2014/main" id="{C3734974-A677-7C6C-B192-378A65243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43" y="2312875"/>
            <a:ext cx="6527478" cy="33708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82C6A69-6E3D-8F34-30CC-D3121097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01459B-F705-ABD3-9994-0ECD11359765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385411-AF3B-0186-7ED9-5029F8FA6EB8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81AA5E-9A78-388A-65F3-1CF6FA65E79E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AE8BDA16-D9FD-2EFB-B599-14C6375DA42E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/delete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경로로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GET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DELETE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쿼리를 보내 삭제 작업 수행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삭제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메인 페이지로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리다이렉트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35856564-98F7-3043-2947-7AE0A0E3B71F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A34BDA5F-9B01-C8BD-5C78-53C56324BFFE}"/>
              </a:ext>
            </a:extLst>
          </p:cNvPr>
          <p:cNvSpPr/>
          <p:nvPr/>
        </p:nvSpPr>
        <p:spPr>
          <a:xfrm>
            <a:off x="7324117" y="227815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E0A4F22A-7795-3D6A-8430-D77AA3B1E7E2}"/>
              </a:ext>
            </a:extLst>
          </p:cNvPr>
          <p:cNvSpPr/>
          <p:nvPr/>
        </p:nvSpPr>
        <p:spPr>
          <a:xfrm>
            <a:off x="7319820" y="291465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222E73DE-1E2D-6491-B156-973962849C6E}"/>
              </a:ext>
            </a:extLst>
          </p:cNvPr>
          <p:cNvSpPr/>
          <p:nvPr/>
        </p:nvSpPr>
        <p:spPr>
          <a:xfrm>
            <a:off x="7319820" y="322634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0D8ACF9F-7C29-D114-630D-EBFF86A500DF}"/>
              </a:ext>
            </a:extLst>
          </p:cNvPr>
          <p:cNvSpPr/>
          <p:nvPr/>
        </p:nvSpPr>
        <p:spPr>
          <a:xfrm>
            <a:off x="675743" y="31718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112B1327-56AA-B763-438A-F194D5BB9644}"/>
              </a:ext>
            </a:extLst>
          </p:cNvPr>
          <p:cNvSpPr/>
          <p:nvPr/>
        </p:nvSpPr>
        <p:spPr>
          <a:xfrm>
            <a:off x="4953000" y="376140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A2B36BE8-E0BA-7E2A-6CCF-F57D44E8325F}"/>
              </a:ext>
            </a:extLst>
          </p:cNvPr>
          <p:cNvSpPr/>
          <p:nvPr/>
        </p:nvSpPr>
        <p:spPr>
          <a:xfrm>
            <a:off x="814148" y="4745907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E6ED1771-C048-DE21-9908-58FBA0BDA921}"/>
              </a:ext>
            </a:extLst>
          </p:cNvPr>
          <p:cNvSpPr/>
          <p:nvPr/>
        </p:nvSpPr>
        <p:spPr>
          <a:xfrm>
            <a:off x="5044851" y="4065494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720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776E-D777-9CAC-B5BA-552C23386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4707A6C2-A1FE-3813-89C0-1040F0CB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7" y="921239"/>
            <a:ext cx="9620705" cy="32724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2422C7-216C-BE65-B999-85867629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상세 페이지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67B3A3-E143-01A5-E62A-89A3F50430F6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538E73-DC81-07D1-0664-B7D10DA269E0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D0BA1060-91D8-2535-143A-F9F99DEE7B98}"/>
              </a:ext>
            </a:extLst>
          </p:cNvPr>
          <p:cNvSpPr/>
          <p:nvPr/>
        </p:nvSpPr>
        <p:spPr>
          <a:xfrm>
            <a:off x="142647" y="4466970"/>
            <a:ext cx="9620705" cy="1734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상세 페이지 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정보 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해당 어플리케이션의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벌크헤드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설정 검색 후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해당 어플리케이션의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레이트리미터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설정 검색 후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벌크헤드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레이트리미터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설정으로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detail.html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을 구성 후 사용자에게 표시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CD5728FF-C1BD-63B2-5768-BA491B5E75D3}"/>
              </a:ext>
            </a:extLst>
          </p:cNvPr>
          <p:cNvSpPr/>
          <p:nvPr/>
        </p:nvSpPr>
        <p:spPr>
          <a:xfrm>
            <a:off x="329147" y="153538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A2CC1DC2-D274-45E2-F8EC-E95DC8613AA1}"/>
              </a:ext>
            </a:extLst>
          </p:cNvPr>
          <p:cNvSpPr/>
          <p:nvPr/>
        </p:nvSpPr>
        <p:spPr>
          <a:xfrm>
            <a:off x="7185248" y="1916832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D003D08D-1F87-23C8-5CA0-EF2826713AE7}"/>
              </a:ext>
            </a:extLst>
          </p:cNvPr>
          <p:cNvSpPr/>
          <p:nvPr/>
        </p:nvSpPr>
        <p:spPr>
          <a:xfrm>
            <a:off x="8262294" y="317182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D380617A-2EE2-BDD6-82A7-9A75E4D5ED9B}"/>
              </a:ext>
            </a:extLst>
          </p:cNvPr>
          <p:cNvSpPr/>
          <p:nvPr/>
        </p:nvSpPr>
        <p:spPr>
          <a:xfrm>
            <a:off x="7566385" y="256996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5" name="Oval 44">
            <a:extLst>
              <a:ext uri="{FF2B5EF4-FFF2-40B4-BE49-F238E27FC236}">
                <a16:creationId xmlns:a16="http://schemas.microsoft.com/office/drawing/2014/main" id="{A814B08F-D809-1E94-2D93-2B98AB17C856}"/>
              </a:ext>
            </a:extLst>
          </p:cNvPr>
          <p:cNvSpPr/>
          <p:nvPr/>
        </p:nvSpPr>
        <p:spPr>
          <a:xfrm>
            <a:off x="329147" y="3585350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DF985F45-DA2A-E9A5-9F16-86DC7794A985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296D032-3697-BFD3-F054-47147B70E2B3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3E87AE00-C0C0-13D6-E4C9-740CE840E901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E1BC1CEC-E612-1570-DA34-791F0771A063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5075EA34-EC1D-DB05-A096-9B606C1BCB67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907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8F6C0-DFDE-8791-844E-71980992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75AEF8-80CC-6A18-20F0-9F8A94CA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7" y="993971"/>
            <a:ext cx="8887405" cy="30583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441E87-F5E7-2502-B8E3-54DE39C0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동시 수행 제한 설정 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08F9C8-7244-DDA4-BBD8-97E532188042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B8D06B45-B514-166B-530A-C1F11148AE32}"/>
              </a:ext>
            </a:extLst>
          </p:cNvPr>
          <p:cNvSpPr/>
          <p:nvPr/>
        </p:nvSpPr>
        <p:spPr>
          <a:xfrm>
            <a:off x="142647" y="4466970"/>
            <a:ext cx="9620705" cy="1806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등록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(/bulkhead/create)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신규 설정 등록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이름으로 등록 설정 정보 발행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통해 전파된 설정을 바탕으로 요청을 처리하는 새로운 객체 생성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80FFEFA1-BA77-7623-1EAF-F4162647840F}"/>
              </a:ext>
            </a:extLst>
          </p:cNvPr>
          <p:cNvSpPr/>
          <p:nvPr/>
        </p:nvSpPr>
        <p:spPr>
          <a:xfrm>
            <a:off x="485420" y="174235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A2BA9DD9-4580-731D-F9D2-654408FC82EE}"/>
              </a:ext>
            </a:extLst>
          </p:cNvPr>
          <p:cNvSpPr/>
          <p:nvPr/>
        </p:nvSpPr>
        <p:spPr>
          <a:xfrm>
            <a:off x="5485264" y="187093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C0F30CBA-76BA-26B4-5C6B-3FD831E5AF54}"/>
              </a:ext>
            </a:extLst>
          </p:cNvPr>
          <p:cNvSpPr/>
          <p:nvPr/>
        </p:nvSpPr>
        <p:spPr>
          <a:xfrm>
            <a:off x="6674422" y="254045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B9FB121D-DD6C-E2DA-6AEA-2686A82F9FB2}"/>
              </a:ext>
            </a:extLst>
          </p:cNvPr>
          <p:cNvSpPr/>
          <p:nvPr/>
        </p:nvSpPr>
        <p:spPr>
          <a:xfrm>
            <a:off x="2905919" y="228327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D4A7DC21-8282-1288-CCA3-96C0FBBF2124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36E52C71-13CE-B4CA-E049-B12F6A5A04A3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4EE436D3-793C-0B6D-FACC-6247B50FB9F7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873591C-83CE-A214-CF64-0CA1B1526D5C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160BC466-C79B-0C45-C57C-F1D1ADEE97E8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12F573CB-D92D-33CB-61FB-FB8FD472C533}"/>
              </a:ext>
            </a:extLst>
          </p:cNvPr>
          <p:cNvSpPr/>
          <p:nvPr/>
        </p:nvSpPr>
        <p:spPr>
          <a:xfrm>
            <a:off x="280815" y="276876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421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CAA99-0EFB-569C-4421-792632B6F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75BA5E-1F04-7523-8D0C-CD0F1334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7" y="976734"/>
            <a:ext cx="9602823" cy="33045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CD4B126-B1FC-A4ED-3C21-D2AEE7A0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동시 수행 제한 설정 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A3FECA-C223-3172-8A65-7AED79BDDBCD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0CE404FF-5AB7-DABA-8319-34E4376C2BE3}"/>
              </a:ext>
            </a:extLst>
          </p:cNvPr>
          <p:cNvSpPr/>
          <p:nvPr/>
        </p:nvSpPr>
        <p:spPr>
          <a:xfrm>
            <a:off x="142647" y="4466970"/>
            <a:ext cx="9620705" cy="1806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수정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(/bulkhead/update)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기존 설정 변경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이름으로 수정 설정 정보 발행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통해 기존 등록된 설정 객체를 불러와 설정 변경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수정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524974A5-E82F-82FA-09F7-047EAC5D0706}"/>
              </a:ext>
            </a:extLst>
          </p:cNvPr>
          <p:cNvSpPr/>
          <p:nvPr/>
        </p:nvSpPr>
        <p:spPr>
          <a:xfrm>
            <a:off x="485420" y="156399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233F8335-666E-50D0-1F79-B2C77DF7AED4}"/>
              </a:ext>
            </a:extLst>
          </p:cNvPr>
          <p:cNvSpPr/>
          <p:nvPr/>
        </p:nvSpPr>
        <p:spPr>
          <a:xfrm>
            <a:off x="5781092" y="194768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F300E865-9C2A-1224-FA0C-B13BE07AA6BA}"/>
              </a:ext>
            </a:extLst>
          </p:cNvPr>
          <p:cNvSpPr/>
          <p:nvPr/>
        </p:nvSpPr>
        <p:spPr>
          <a:xfrm>
            <a:off x="6693083" y="261392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62006F2C-E626-FA96-77E0-ED219400BE2F}"/>
              </a:ext>
            </a:extLst>
          </p:cNvPr>
          <p:cNvSpPr/>
          <p:nvPr/>
        </p:nvSpPr>
        <p:spPr>
          <a:xfrm>
            <a:off x="2966041" y="242984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B9EB66DB-FDFE-76F6-7E21-10AB5297EF95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52CE0AB-E356-0E03-7E60-FFD9DB23B9DD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576762F4-AA8E-E039-34CE-5298020BC168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C93461B4-F6BE-2A3F-51F7-3056B461A9C1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A7D94BBE-D1AD-D11C-225D-68E367AC80E3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3E61CC66-E225-4A37-EC88-459DDC8557C3}"/>
              </a:ext>
            </a:extLst>
          </p:cNvPr>
          <p:cNvSpPr/>
          <p:nvPr/>
        </p:nvSpPr>
        <p:spPr>
          <a:xfrm>
            <a:off x="181943" y="2742510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150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BCF7-3178-2865-C378-4CC8192A8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번호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99591FE-1FF1-82F8-3992-E2F606C2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7" y="944212"/>
            <a:ext cx="9242543" cy="31514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AC124-D7D7-4BC6-90EF-92569326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동시 수행 제한 설정 삭제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BC8177-3BD6-28E6-8EFC-2135543A9ED2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3696C7E2-1497-B4E0-CDFD-09EF7989D539}"/>
              </a:ext>
            </a:extLst>
          </p:cNvPr>
          <p:cNvSpPr/>
          <p:nvPr/>
        </p:nvSpPr>
        <p:spPr>
          <a:xfrm>
            <a:off x="142647" y="4466970"/>
            <a:ext cx="9620705" cy="1806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등록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(/bulkhead/delete)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설정 삭제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이름으로 설정 삭제 정보 발행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통해 기존 등록된 설정 객체를 불러와 삭제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삭제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55631F8C-BA5E-A405-540E-AC67E9E9FF5E}"/>
              </a:ext>
            </a:extLst>
          </p:cNvPr>
          <p:cNvSpPr/>
          <p:nvPr/>
        </p:nvSpPr>
        <p:spPr>
          <a:xfrm>
            <a:off x="345417" y="159406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88DFE2BC-5F63-F0C3-BF42-327BEC23EADA}"/>
              </a:ext>
            </a:extLst>
          </p:cNvPr>
          <p:cNvSpPr/>
          <p:nvPr/>
        </p:nvSpPr>
        <p:spPr>
          <a:xfrm>
            <a:off x="5865917" y="185123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1CB9E6B2-DEFF-D6D5-649C-EC3CB5E92B37}"/>
              </a:ext>
            </a:extLst>
          </p:cNvPr>
          <p:cNvSpPr/>
          <p:nvPr/>
        </p:nvSpPr>
        <p:spPr>
          <a:xfrm>
            <a:off x="7085617" y="251836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9F66D9AD-C550-12BC-8FC0-D695DDDCA222}"/>
              </a:ext>
            </a:extLst>
          </p:cNvPr>
          <p:cNvSpPr/>
          <p:nvPr/>
        </p:nvSpPr>
        <p:spPr>
          <a:xfrm>
            <a:off x="2648744" y="244137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F073D889-0DD0-7263-E3AA-C16594D51C65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492278C1-CACE-960A-0CF2-A7A178645C38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8EF0E67F-5CD2-BA7B-EB00-4A2BAD697DC3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909E436A-9BBA-642A-D646-35B3B30DE927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2C984718-225D-CEFE-C91C-4627308987DF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7C28FB40-A8B3-3C3B-93BD-BEBE1C4CB4DB}"/>
              </a:ext>
            </a:extLst>
          </p:cNvPr>
          <p:cNvSpPr/>
          <p:nvPr/>
        </p:nvSpPr>
        <p:spPr>
          <a:xfrm>
            <a:off x="345417" y="2826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0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2584618" y="2364727"/>
            <a:ext cx="473676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002060"/>
                </a:solidFill>
                <a:latin typeface="KPMG Light" panose="020B0403030202040204" pitchFamily="34" charset="0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01908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33202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>
                <a:solidFill>
                  <a:srgbClr val="A6A6A6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로그로켓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None/>
              <a:defRPr/>
            </a:pPr>
            <a:endParaRPr lang="ko-KR" altLang="en-US" sz="2000">
              <a:solidFill>
                <a:srgbClr val="D9D9D9"/>
              </a:solidFill>
              <a:latin typeface="맑은 고딕"/>
              <a:ea typeface="맑은 고딕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None/>
              <a:defRPr/>
            </a:pPr>
            <a:endParaRPr lang="ko-KR" altLang="en-US" sz="200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ko-KR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806" y="800708"/>
            <a:ext cx="4728209" cy="69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4000">
                <a:solidFill>
                  <a:schemeClr val="tx1"/>
                </a:solidFill>
                <a:latin typeface="맑은 고딕"/>
                <a:ea typeface="맑은 고딕"/>
              </a:rPr>
              <a:t>Ⅲ. </a:t>
            </a:r>
            <a:r>
              <a:rPr kumimoji="1" lang="ko-KR" altLang="en-US" sz="4000">
                <a:solidFill>
                  <a:schemeClr val="tx1"/>
                </a:solidFill>
                <a:latin typeface="맑은 고딕"/>
                <a:ea typeface="맑은 고딕"/>
              </a:rPr>
              <a:t> 센트리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56722" y="3429000"/>
            <a:ext cx="6292522" cy="1257300"/>
            <a:chOff x="856722" y="3568700"/>
            <a:chExt cx="6292522" cy="1257300"/>
          </a:xfrm>
        </p:grpSpPr>
        <p:sp>
          <p:nvSpPr>
            <p:cNvPr id="6" name="직사각형 4"/>
            <p:cNvSpPr/>
            <p:nvPr/>
          </p:nvSpPr>
          <p:spPr>
            <a:xfrm>
              <a:off x="856722" y="3568700"/>
              <a:ext cx="5735164" cy="5588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en-US" altLang="ko-KR" sz="2000">
                  <a:solidFill>
                    <a:schemeClr val="tx1"/>
                  </a:solidFill>
                  <a:latin typeface="맑은 고딕"/>
                  <a:ea typeface="맑은 고딕"/>
                </a:rPr>
                <a:t>Ⅲ. </a:t>
              </a:r>
              <a:r>
                <a:rPr kumimoji="1" lang="ko-KR" altLang="en-US" sz="2000">
                  <a:solidFill>
                    <a:schemeClr val="tx1"/>
                  </a:solidFill>
                  <a:latin typeface="맑은 고딕"/>
                  <a:ea typeface="맑은 고딕"/>
                </a:rPr>
                <a:t> 센트리</a:t>
              </a:r>
            </a:p>
          </p:txBody>
        </p:sp>
        <p:sp>
          <p:nvSpPr>
            <p:cNvPr id="7" name="직사각형 4"/>
            <p:cNvSpPr/>
            <p:nvPr/>
          </p:nvSpPr>
          <p:spPr>
            <a:xfrm>
              <a:off x="1414080" y="3987800"/>
              <a:ext cx="5735164" cy="279400"/>
            </a:xfrm>
            <a:prstGeom prst="rect">
              <a:avLst/>
            </a:prstGeom>
            <a:solidFill>
              <a:srgbClr val="DCE6F2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맑은 고딕"/>
                  <a:ea typeface="맑은 고딕"/>
                </a:rPr>
                <a:t>3.1</a:t>
              </a:r>
              <a:r>
                <a:rPr lang="ko-KR" altLang="en-US" sz="1400">
                  <a:solidFill>
                    <a:srgbClr val="000000"/>
                  </a:solidFill>
                  <a:latin typeface="맑은 고딕"/>
                  <a:ea typeface="맑은 고딕"/>
                </a:rPr>
                <a:t> 센트리 소개</a:t>
              </a:r>
            </a:p>
          </p:txBody>
        </p:sp>
        <p:sp>
          <p:nvSpPr>
            <p:cNvPr id="8" name="직사각형 4"/>
            <p:cNvSpPr/>
            <p:nvPr/>
          </p:nvSpPr>
          <p:spPr>
            <a:xfrm>
              <a:off x="1414080" y="42672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맑은 고딕"/>
                  <a:ea typeface="맑은 고딕"/>
                </a:rPr>
                <a:t>3.2</a:t>
              </a:r>
              <a:r>
                <a:rPr lang="ko-KR" altLang="en-US" sz="1400">
                  <a:solidFill>
                    <a:srgbClr val="000000"/>
                  </a:solidFill>
                  <a:latin typeface="맑은 고딕"/>
                  <a:ea typeface="맑은 고딕"/>
                </a:rPr>
                <a:t> 에러 리포팅</a:t>
              </a:r>
            </a:p>
          </p:txBody>
        </p:sp>
        <p:sp>
          <p:nvSpPr>
            <p:cNvPr id="9" name="직사각형 4"/>
            <p:cNvSpPr/>
            <p:nvPr/>
          </p:nvSpPr>
          <p:spPr>
            <a:xfrm>
              <a:off x="1414080" y="45466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맑은 고딕"/>
                  <a:ea typeface="맑은 고딕"/>
                </a:rPr>
                <a:t>3.3</a:t>
              </a:r>
              <a:r>
                <a:rPr lang="ko-KR" altLang="en-US" sz="1400">
                  <a:solidFill>
                    <a:srgbClr val="000000"/>
                  </a:solidFill>
                  <a:latin typeface="맑은 고딕"/>
                  <a:ea typeface="맑은 고딕"/>
                </a:rPr>
                <a:t> 성능 모니터링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솔루션 검토 시 고려 사항</a:t>
            </a:r>
            <a:endParaRPr lang="en-US" altLang="ko-KR"/>
          </a:p>
        </p:txBody>
      </p:sp>
      <p:sp>
        <p:nvSpPr>
          <p:cNvPr id="242" name="직사각형 1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고려 사항</a:t>
            </a:r>
          </a:p>
        </p:txBody>
      </p:sp>
      <p:sp>
        <p:nvSpPr>
          <p:cNvPr id="243" name="직사각형 15"/>
          <p:cNvSpPr/>
          <p:nvPr/>
        </p:nvSpPr>
        <p:spPr>
          <a:xfrm>
            <a:off x="3047951" y="3611564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설</a:t>
            </a:r>
            <a:r>
              <a:rPr kumimoji="1" lang="ko-KR" altLang="en-US" sz="1100" dirty="0">
                <a:latin typeface="맑은 고딕"/>
                <a:ea typeface="맑은 고딕"/>
              </a:rPr>
              <a:t>정</a:t>
            </a: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 용이</a:t>
            </a:r>
          </a:p>
        </p:txBody>
      </p:sp>
      <p:sp>
        <p:nvSpPr>
          <p:cNvPr id="244" name="직사각형 16"/>
          <p:cNvSpPr/>
          <p:nvPr/>
        </p:nvSpPr>
        <p:spPr>
          <a:xfrm>
            <a:off x="3678179" y="3611564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서비스에 따라 설정을 동적으로 조정할 수 있는가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7" name="직사각형 15"/>
          <p:cNvSpPr/>
          <p:nvPr/>
        </p:nvSpPr>
        <p:spPr>
          <a:xfrm>
            <a:off x="3047951" y="4402250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>
                <a:latin typeface="맑은 고딕"/>
                <a:ea typeface="맑은 고딕"/>
                <a:cs typeface="+mn-cs"/>
              </a:rPr>
              <a:t>성능 저하</a:t>
            </a:r>
          </a:p>
        </p:txBody>
      </p:sp>
      <p:sp>
        <p:nvSpPr>
          <p:cNvPr id="248" name="직사각형 16"/>
          <p:cNvSpPr/>
          <p:nvPr/>
        </p:nvSpPr>
        <p:spPr>
          <a:xfrm>
            <a:off x="3678179" y="4402250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유량제어 솔루션 적용 시 성능 저하 이슈가 없는가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51" name="직사각형 19"/>
          <p:cNvSpPr/>
          <p:nvPr/>
        </p:nvSpPr>
        <p:spPr>
          <a:xfrm>
            <a:off x="7689304" y="4221088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유량제어 통합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관리 페이지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2" name="직사각형 19"/>
          <p:cNvSpPr/>
          <p:nvPr/>
        </p:nvSpPr>
        <p:spPr>
          <a:xfrm>
            <a:off x="7689304" y="2708920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유량 제어 클라이언트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3" name="AutoShape 124"/>
          <p:cNvSpPr>
            <a:spLocks noChangeArrowheads="1"/>
          </p:cNvSpPr>
          <p:nvPr/>
        </p:nvSpPr>
        <p:spPr>
          <a:xfrm>
            <a:off x="7149244" y="2588593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4" name="AutoShape 124"/>
          <p:cNvSpPr>
            <a:spLocks noChangeArrowheads="1"/>
          </p:cNvSpPr>
          <p:nvPr/>
        </p:nvSpPr>
        <p:spPr>
          <a:xfrm>
            <a:off x="2535682" y="2600908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70388" y="2744924"/>
            <a:ext cx="1620180" cy="21962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특정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API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또는 서비스의 과부하로 인한 장애 발생 방지를 위해 트래픽을 제한하고 제어할 필요</a:t>
            </a:r>
          </a:p>
          <a:p>
            <a:pPr latinLnBrk="0">
              <a:spcBef>
                <a:spcPct val="30000"/>
              </a:spcBef>
              <a:defRPr/>
            </a:pP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6" name="직사각형 13"/>
          <p:cNvSpPr/>
          <p:nvPr/>
        </p:nvSpPr>
        <p:spPr>
          <a:xfrm>
            <a:off x="6668230" y="1952836"/>
            <a:ext cx="3439080" cy="28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선정 솔루션</a:t>
            </a:r>
          </a:p>
        </p:txBody>
      </p:sp>
      <p:sp>
        <p:nvSpPr>
          <p:cNvPr id="259" name="직사각형 1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300" b="1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Optima"/>
              </a:rPr>
              <a:t>Needs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06538-486F-D960-18DE-000AE4D4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유량 제어 기능을 서비스에 적용하기 위한 니즈와 고려사항</a:t>
            </a:r>
            <a:r>
              <a:rPr lang="en-US" altLang="ko-KR" dirty="0"/>
              <a:t>, </a:t>
            </a:r>
            <a:r>
              <a:rPr lang="ko-KR" altLang="en-US" dirty="0"/>
              <a:t>최종 솔루션은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15">
            <a:extLst>
              <a:ext uri="{FF2B5EF4-FFF2-40B4-BE49-F238E27FC236}">
                <a16:creationId xmlns:a16="http://schemas.microsoft.com/office/drawing/2014/main" id="{6830D3B4-F095-DB03-B695-87CF5912608E}"/>
              </a:ext>
            </a:extLst>
          </p:cNvPr>
          <p:cNvSpPr/>
          <p:nvPr/>
        </p:nvSpPr>
        <p:spPr>
          <a:xfrm>
            <a:off x="3047951" y="2818521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트래픽</a:t>
            </a:r>
            <a:endParaRPr kumimoji="1" lang="en-US" altLang="ko-KR" sz="1100" dirty="0">
              <a:latin typeface="맑은 고딕"/>
              <a:ea typeface="맑은 고딕"/>
              <a:cs typeface="+mn-cs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</a:rPr>
              <a:t>통제</a:t>
            </a:r>
            <a:endParaRPr kumimoji="1" lang="ko-KR" altLang="en-US" sz="11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16">
            <a:extLst>
              <a:ext uri="{FF2B5EF4-FFF2-40B4-BE49-F238E27FC236}">
                <a16:creationId xmlns:a16="http://schemas.microsoft.com/office/drawing/2014/main" id="{666E14BD-A33F-CB14-97AC-8649A9A7D0F1}"/>
              </a:ext>
            </a:extLst>
          </p:cNvPr>
          <p:cNvSpPr/>
          <p:nvPr/>
        </p:nvSpPr>
        <p:spPr>
          <a:xfrm>
            <a:off x="3678179" y="2818521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효과적으로 트래픽을 통제하여 과부하를 막을 수 있는가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726184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268740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유량제어 클라이언트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통합 관리 페이지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None/>
              <a:defRPr/>
            </a:pP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유량제어 어플리케이션 주요 기능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latinLnBrk="0" hangingPunct="0">
              <a:spcBef>
                <a:spcPct val="2000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kumimoji="1" lang="ko-KR" altLang="en-US" dirty="0"/>
              <a:t>대상 어플리케이션에서 사용할 수 있는 리소스를 할당하고 기준 시간 동안 받아들일 수 있는 요청을 제한하여 서비스의 과부하를 방지</a:t>
            </a:r>
            <a:endParaRPr kumimoji="1" lang="en-GB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971466-64A9-5C97-0A24-C37A109715B3}"/>
              </a:ext>
            </a:extLst>
          </p:cNvPr>
          <p:cNvGrpSpPr/>
          <p:nvPr/>
        </p:nvGrpSpPr>
        <p:grpSpPr>
          <a:xfrm>
            <a:off x="1426631" y="2060848"/>
            <a:ext cx="6492608" cy="3464977"/>
            <a:chOff x="1424608" y="2651071"/>
            <a:chExt cx="6492608" cy="3464977"/>
          </a:xfrm>
        </p:grpSpPr>
        <p:sp>
          <p:nvSpPr>
            <p:cNvPr id="95" name="직사각형 44"/>
            <p:cNvSpPr/>
            <p:nvPr/>
          </p:nvSpPr>
          <p:spPr>
            <a:xfrm>
              <a:off x="3276542" y="3588973"/>
              <a:ext cx="4628786" cy="70012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eaLnBrk="0" latinLnBrk="0">
                <a:spcBef>
                  <a:spcPts val="0"/>
                </a:spcBef>
                <a:defRPr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j-cs"/>
                </a:rPr>
                <a:t>어플리케이션 전체에서 일정 시간 동안 받아들일 수 있는 요청 제한</a:t>
              </a:r>
            </a:p>
          </p:txBody>
        </p:sp>
        <p:sp>
          <p:nvSpPr>
            <p:cNvPr id="103" name="직사각형 7"/>
            <p:cNvSpPr/>
            <p:nvPr/>
          </p:nvSpPr>
          <p:spPr>
            <a:xfrm>
              <a:off x="1424608" y="3588974"/>
              <a:ext cx="1782820" cy="25270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algn="ctr">
              <a:solidFill>
                <a:schemeClr val="accent5">
                  <a:lumMod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dirty="0">
                  <a:latin typeface="맑은 고딕"/>
                  <a:ea typeface="맑은 고딕"/>
                </a:rPr>
                <a:t>시간 당 실행 횟수 제한 기능</a:t>
              </a:r>
              <a:endParaRPr kumimoji="1" lang="ko-KR" altLang="en-US" dirty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8" name="직사각형 44"/>
            <p:cNvSpPr/>
            <p:nvPr/>
          </p:nvSpPr>
          <p:spPr>
            <a:xfrm>
              <a:off x="3288431" y="4406724"/>
              <a:ext cx="4628785" cy="78452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eaLnBrk="0" latinLnBrk="0">
                <a:spcBef>
                  <a:spcPts val="0"/>
                </a:spcBef>
                <a:defRPr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j-cs"/>
                </a:rPr>
                <a:t>어플리케이션의 각 기능별 일정 시간 당 요청 허용 수 제한</a:t>
              </a:r>
            </a:p>
          </p:txBody>
        </p:sp>
        <p:sp>
          <p:nvSpPr>
            <p:cNvPr id="109" name="직사각형 44"/>
            <p:cNvSpPr/>
            <p:nvPr/>
          </p:nvSpPr>
          <p:spPr>
            <a:xfrm>
              <a:off x="3288430" y="5326045"/>
              <a:ext cx="4628785" cy="79000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eaLnBrk="0" latinLnBrk="0">
                <a:spcBef>
                  <a:spcPts val="0"/>
                </a:spcBef>
                <a:defRPr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j-cs"/>
                </a:rPr>
                <a:t>접속자별 일정 시간 당 요청을 제한하여 시스템 과부하 방지</a:t>
              </a:r>
            </a:p>
          </p:txBody>
        </p:sp>
        <p:sp>
          <p:nvSpPr>
            <p:cNvPr id="107" name="직사각형 7"/>
            <p:cNvSpPr/>
            <p:nvPr/>
          </p:nvSpPr>
          <p:spPr>
            <a:xfrm>
              <a:off x="1424608" y="2651071"/>
              <a:ext cx="1788855" cy="79000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algn="ctr">
              <a:solidFill>
                <a:schemeClr val="accent5">
                  <a:lumMod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dirty="0">
                  <a:latin typeface="맑은 고딕"/>
                  <a:ea typeface="맑은 고딕"/>
                  <a:cs typeface="+mn-cs"/>
                </a:rPr>
                <a:t>장애 격리에 따른</a:t>
              </a:r>
              <a:endParaRPr kumimoji="1" lang="en-US" altLang="ko-KR" dirty="0">
                <a:latin typeface="맑은 고딕"/>
                <a:ea typeface="맑은 고딕"/>
                <a:cs typeface="+mn-cs"/>
              </a:endParaRPr>
            </a:p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dirty="0">
                  <a:latin typeface="맑은 고딕"/>
                  <a:ea typeface="맑은 고딕"/>
                  <a:cs typeface="+mn-cs"/>
                </a:rPr>
                <a:t>시스템 보호 기능</a:t>
              </a:r>
            </a:p>
          </p:txBody>
        </p:sp>
        <p:sp>
          <p:nvSpPr>
            <p:cNvPr id="110" name="직사각형 44"/>
            <p:cNvSpPr/>
            <p:nvPr/>
          </p:nvSpPr>
          <p:spPr>
            <a:xfrm>
              <a:off x="3270507" y="2651071"/>
              <a:ext cx="4628785" cy="79000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marL="0" indent="0" latinLnBrk="0">
                <a:spcBef>
                  <a:spcPts val="0"/>
                </a:spcBef>
                <a:spcAft>
                  <a:spcPts val="200"/>
                </a:spcAft>
                <a:buClr>
                  <a:schemeClr val="accent5">
                    <a:lumMod val="50000"/>
                  </a:schemeClr>
                </a:buClr>
                <a:buFont typeface="Wingdings"/>
                <a:buNone/>
                <a:defRPr/>
              </a:pPr>
              <a:r>
                <a:rPr kumimoji="1"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어플리케이션의 각 기능별 사용 가능한 최대 리소스 할당</a:t>
              </a:r>
              <a:endPara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99C6-E039-428B-0E09-73478272E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D9165E-9F5C-701E-FC4D-B0E4FB99315E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46CF48-BC21-5601-FE17-FBD8E959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장애 격리에 따른 시스템 보호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31086-2C27-8A79-7379-DC64F10E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각 요청 </a:t>
            </a:r>
            <a:r>
              <a:rPr lang="en-US" altLang="ko-KR" dirty="0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별로 동시에 실행 가능한 스레드를 제한하여 장애가 발생하더라도 어플리케이션의 다른 부분에 영향을 미치지 않도록 함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C611C38-E07C-9D6F-BAD5-F51FD669B109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78FC7034-B911-8806-BD57-34BB6E0B14C6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해당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에서 사용하도록 지정한 설정이 있는지 검색한다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만약 관련 설정이 없다면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관련 설정이 있다면 해당하는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Bulkhead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객체를 가져온다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설정에 따라 스레드에 여유가 있다면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지정된 대기 시간 이후에도 스레드 여유가 생기지 않는다면 에러를 반환한다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10B7F5D5-0FF8-08A9-94D5-A5CEC7B991B8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42B33EBB-86BC-E33C-6E99-95799636183D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33C5C7EA-6B46-0946-CC08-C7B55CAEC3DB}"/>
              </a:ext>
            </a:extLst>
          </p:cNvPr>
          <p:cNvSpPr/>
          <p:nvPr/>
        </p:nvSpPr>
        <p:spPr>
          <a:xfrm>
            <a:off x="7323358" y="31248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EC9F2EC8-5DBE-FC70-88ED-5A95FE246767}"/>
              </a:ext>
            </a:extLst>
          </p:cNvPr>
          <p:cNvSpPr/>
          <p:nvPr/>
        </p:nvSpPr>
        <p:spPr>
          <a:xfrm>
            <a:off x="7323358" y="37170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240074A6-1605-4BC1-EB2D-C9F402498A79}"/>
              </a:ext>
            </a:extLst>
          </p:cNvPr>
          <p:cNvSpPr/>
          <p:nvPr/>
        </p:nvSpPr>
        <p:spPr>
          <a:xfrm>
            <a:off x="7321054" y="45931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7DA2272A-4378-AFB1-6121-63F9701E2B93}"/>
              </a:ext>
            </a:extLst>
          </p:cNvPr>
          <p:cNvSpPr/>
          <p:nvPr/>
        </p:nvSpPr>
        <p:spPr>
          <a:xfrm>
            <a:off x="7325994" y="521202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pic>
        <p:nvPicPr>
          <p:cNvPr id="14" name="그림 13" descr="텍스트, 번호, 평행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C982A5E-BC14-9CFB-7788-9C543353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27" y="1873845"/>
            <a:ext cx="5724525" cy="4305300"/>
          </a:xfrm>
          <a:prstGeom prst="rect">
            <a:avLst/>
          </a:prstGeom>
        </p:spPr>
      </p:pic>
      <p:sp>
        <p:nvSpPr>
          <p:cNvPr id="15" name="Oval 44">
            <a:extLst>
              <a:ext uri="{FF2B5EF4-FFF2-40B4-BE49-F238E27FC236}">
                <a16:creationId xmlns:a16="http://schemas.microsoft.com/office/drawing/2014/main" id="{E3C189E9-5FA8-7F6D-E641-268451FC528B}"/>
              </a:ext>
            </a:extLst>
          </p:cNvPr>
          <p:cNvSpPr/>
          <p:nvPr/>
        </p:nvSpPr>
        <p:spPr>
          <a:xfrm>
            <a:off x="2900772" y="28117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F7E93D1F-1D91-0A1F-D19F-60736260919C}"/>
              </a:ext>
            </a:extLst>
          </p:cNvPr>
          <p:cNvSpPr/>
          <p:nvPr/>
        </p:nvSpPr>
        <p:spPr>
          <a:xfrm>
            <a:off x="2979453" y="376575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47258573-0458-085A-D933-8E0BD830536D}"/>
              </a:ext>
            </a:extLst>
          </p:cNvPr>
          <p:cNvSpPr/>
          <p:nvPr/>
        </p:nvSpPr>
        <p:spPr>
          <a:xfrm>
            <a:off x="2369713" y="4298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5A3F12A3-BC7C-083F-9ECD-BAD8DAFF2FCE}"/>
              </a:ext>
            </a:extLst>
          </p:cNvPr>
          <p:cNvSpPr/>
          <p:nvPr/>
        </p:nvSpPr>
        <p:spPr>
          <a:xfrm>
            <a:off x="2993302" y="50993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3BCE9E31-5136-316D-72A1-1D9D4B310169}"/>
              </a:ext>
            </a:extLst>
          </p:cNvPr>
          <p:cNvSpPr/>
          <p:nvPr/>
        </p:nvSpPr>
        <p:spPr>
          <a:xfrm>
            <a:off x="2130470" y="56216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09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ADF95-FE86-2E4D-DCEA-941B7EAE6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도표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C9E2EF-E76C-8FAC-5D0C-2A8DFE03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1924279"/>
            <a:ext cx="4391025" cy="43053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AB7ABD-D1C2-0B94-92B5-7A9A1C006B63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788A7E-020C-D5FD-C9FB-6EE3BE32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전체 시간 당 실행 횟수 제한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1B0E51-BA57-8DCE-9A50-AB7DCD19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한 어플리케이션에서 지정한 시간 동안 받아들일 수 있는 요청의 총량을 설정할 수 있습니다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80947FC-886B-E102-8A35-A6B8D50B0132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F04E6BF5-943D-D751-9C4A-BB28E446967C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모든 요청에 대해 사용하도록 지정한 설정이 있는지 검색한다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만약 관련 설정이 없다면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설정에 따라 허용 가능 요청에 여유가 있다면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지정된 대기 시간 이후에 요청을 처리할 수 없다면 에러를 반환한다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4BA640DB-8921-4BA3-C6F6-5AB9EB643D0E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A97FB79C-3ECC-8B72-3898-7038D55D38CF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8F1AD5F7-4650-424B-F6B7-FEA7CFC417D5}"/>
              </a:ext>
            </a:extLst>
          </p:cNvPr>
          <p:cNvSpPr/>
          <p:nvPr/>
        </p:nvSpPr>
        <p:spPr>
          <a:xfrm>
            <a:off x="7323358" y="31248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8512A557-C020-3CD0-46E4-2BE1EF90B8F0}"/>
              </a:ext>
            </a:extLst>
          </p:cNvPr>
          <p:cNvSpPr/>
          <p:nvPr/>
        </p:nvSpPr>
        <p:spPr>
          <a:xfrm>
            <a:off x="7323358" y="37170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21054" y="45931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41029D4C-060F-2545-FE58-06B956AA14D6}"/>
              </a:ext>
            </a:extLst>
          </p:cNvPr>
          <p:cNvSpPr/>
          <p:nvPr/>
        </p:nvSpPr>
        <p:spPr>
          <a:xfrm>
            <a:off x="2632731" y="29846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32D3FBE2-D555-7B86-00B5-61B023CEFFDF}"/>
              </a:ext>
            </a:extLst>
          </p:cNvPr>
          <p:cNvSpPr/>
          <p:nvPr/>
        </p:nvSpPr>
        <p:spPr>
          <a:xfrm>
            <a:off x="2930379" y="367303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B7D7E500-2746-88B7-6578-AE32D6C9F94D}"/>
              </a:ext>
            </a:extLst>
          </p:cNvPr>
          <p:cNvSpPr/>
          <p:nvPr/>
        </p:nvSpPr>
        <p:spPr>
          <a:xfrm>
            <a:off x="2977965" y="500860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446D7D1-93B6-A6B2-F6B3-F311C68D0F01}"/>
              </a:ext>
            </a:extLst>
          </p:cNvPr>
          <p:cNvSpPr/>
          <p:nvPr/>
        </p:nvSpPr>
        <p:spPr>
          <a:xfrm>
            <a:off x="1733831" y="552295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071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3E509-3A6C-1B99-E09C-38977BF7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평행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C2F313-7201-FD07-FCB8-9FB1C5C4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6" y="1909821"/>
            <a:ext cx="5724525" cy="43053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C7E001-23A9-2DBF-D8F2-AFE8B0BB329C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F8EA2-0E23-A148-150A-68CF5080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</a:t>
            </a:r>
            <a:r>
              <a:rPr lang="en-US" altLang="ko-KR" dirty="0"/>
              <a:t>URL</a:t>
            </a:r>
            <a:r>
              <a:rPr lang="ko-KR" altLang="en-US" dirty="0"/>
              <a:t>별 시간 당 실행 횟수 제한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5DFCE-95CB-D6AF-3CE8-591027E8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각 요청 </a:t>
            </a:r>
            <a:r>
              <a:rPr lang="en-US" altLang="ko-KR" dirty="0">
                <a:solidFill>
                  <a:schemeClr val="tx1"/>
                </a:solidFill>
              </a:rPr>
              <a:t>URL </a:t>
            </a:r>
            <a:r>
              <a:rPr lang="ko-KR" altLang="en-US" dirty="0">
                <a:solidFill>
                  <a:schemeClr val="tx1"/>
                </a:solidFill>
              </a:rPr>
              <a:t>별로 지정한 시간 동안 일정한 만큼의 요청만 받아들이게 함으로서 과도한 요청으로 어플리케이션이 마비되는 것을 방지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11B9777D-8C3A-5777-40FA-85A6CBF1E53A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4BEAA2E4-A388-77F7-ED06-068DF373A0D5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해당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에서 사용하도록 지정한 설정이 있는지 검색한다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만약 관련 설정이 없다면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관련 설정이 있다면 해당하는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RateLimiter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객체를 가져온다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설정에 따라 허용 가능 요청에 여유가 있다면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지정된 대기 시간 이후에 요청을 처리할 수 없다면 에러를 반환한다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598E16AE-8736-8488-978B-4B62BB24AC5E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B5032E45-FC27-9AAA-52E7-607A4FD44BD9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3D29D86E-1556-9C7D-77E3-7885760977D7}"/>
              </a:ext>
            </a:extLst>
          </p:cNvPr>
          <p:cNvSpPr/>
          <p:nvPr/>
        </p:nvSpPr>
        <p:spPr>
          <a:xfrm>
            <a:off x="7323358" y="31248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C427288D-5434-601B-61DD-9D0A6C8A7454}"/>
              </a:ext>
            </a:extLst>
          </p:cNvPr>
          <p:cNvSpPr/>
          <p:nvPr/>
        </p:nvSpPr>
        <p:spPr>
          <a:xfrm>
            <a:off x="7323358" y="37170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3BEC5304-3ED7-D3FB-D5F9-CAC6B945344B}"/>
              </a:ext>
            </a:extLst>
          </p:cNvPr>
          <p:cNvSpPr/>
          <p:nvPr/>
        </p:nvSpPr>
        <p:spPr>
          <a:xfrm>
            <a:off x="7321054" y="45931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FD20FCC8-8682-735A-A2D5-E7C42DA8922A}"/>
              </a:ext>
            </a:extLst>
          </p:cNvPr>
          <p:cNvSpPr/>
          <p:nvPr/>
        </p:nvSpPr>
        <p:spPr>
          <a:xfrm>
            <a:off x="7321053" y="549301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931049F3-3B1F-CE48-733E-E80EA9EC2AC1}"/>
              </a:ext>
            </a:extLst>
          </p:cNvPr>
          <p:cNvSpPr/>
          <p:nvPr/>
        </p:nvSpPr>
        <p:spPr>
          <a:xfrm>
            <a:off x="2900772" y="28117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53909F5B-12C6-4E8A-ACA7-CB75269BC777}"/>
              </a:ext>
            </a:extLst>
          </p:cNvPr>
          <p:cNvSpPr/>
          <p:nvPr/>
        </p:nvSpPr>
        <p:spPr>
          <a:xfrm>
            <a:off x="2979453" y="376575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9ADA2543-6925-1FB6-7EF1-EA8B1944216F}"/>
              </a:ext>
            </a:extLst>
          </p:cNvPr>
          <p:cNvSpPr/>
          <p:nvPr/>
        </p:nvSpPr>
        <p:spPr>
          <a:xfrm>
            <a:off x="2369713" y="4298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532C7683-504D-675A-3EBB-E2A9C161790F}"/>
              </a:ext>
            </a:extLst>
          </p:cNvPr>
          <p:cNvSpPr/>
          <p:nvPr/>
        </p:nvSpPr>
        <p:spPr>
          <a:xfrm>
            <a:off x="2993302" y="50993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4C33B098-D9B0-C2F3-03CD-3B4C286E587A}"/>
              </a:ext>
            </a:extLst>
          </p:cNvPr>
          <p:cNvSpPr/>
          <p:nvPr/>
        </p:nvSpPr>
        <p:spPr>
          <a:xfrm>
            <a:off x="2130470" y="56216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804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CFA95-9DB2-7EFC-7F23-CC542D9C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8ED20-4FD8-C886-BE71-09FCFC13935A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D9B29-9BEC-C789-52A8-C826F549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사용자별 시간 당 실행 횟수 제한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EB9C7-27EB-B8A3-B607-66792429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로그인한 사용자별로 별도의 실행 횟수를 두어 요청 제한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43DB848-F417-0FEE-55B2-896F7C81B287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2E812CE-6E86-5060-412B-9540F474AFFF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요청이 로그인한 사용자의 요청인지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사용자별 설정을 지정에 두었는지 확인한다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설정이 없다면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아이디별로 할당되어 있는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RateLimiter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객체를 가져온다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만일 없다면 새로 생성한다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생성된 새로운 객체는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분 동안 해당 사용자의 요청이 없으면 파기된다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요청 허용 가능이면 통과시킨다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그렇지 않다면 에러 반환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47D462DA-FDF2-E190-F595-8C6D574E8510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D6A1AD1-0F83-9DC7-22C8-A6EFC02CDCF4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498C48FF-B81E-0261-EA1B-470E4FB7C6E5}"/>
              </a:ext>
            </a:extLst>
          </p:cNvPr>
          <p:cNvSpPr/>
          <p:nvPr/>
        </p:nvSpPr>
        <p:spPr>
          <a:xfrm>
            <a:off x="7323358" y="338785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4830EDE5-A6A0-2379-FEA9-32E7E6B5D9D5}"/>
              </a:ext>
            </a:extLst>
          </p:cNvPr>
          <p:cNvSpPr/>
          <p:nvPr/>
        </p:nvSpPr>
        <p:spPr>
          <a:xfrm>
            <a:off x="7340350" y="376449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9B0BAA27-BE07-8E81-DEC7-3115C304BCCA}"/>
              </a:ext>
            </a:extLst>
          </p:cNvPr>
          <p:cNvSpPr/>
          <p:nvPr/>
        </p:nvSpPr>
        <p:spPr>
          <a:xfrm>
            <a:off x="7353488" y="53908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43B28474-F72D-50A2-3323-B86B3CA0A832}"/>
              </a:ext>
            </a:extLst>
          </p:cNvPr>
          <p:cNvSpPr/>
          <p:nvPr/>
        </p:nvSpPr>
        <p:spPr>
          <a:xfrm>
            <a:off x="7365883" y="59874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pic>
        <p:nvPicPr>
          <p:cNvPr id="5" name="그림 4" descr="텍스트, 스크린샷, 도표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7D1E981-A175-9A99-A5B7-241C9201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0" y="2077917"/>
            <a:ext cx="6535963" cy="3986849"/>
          </a:xfrm>
          <a:prstGeom prst="rect">
            <a:avLst/>
          </a:prstGeom>
        </p:spPr>
      </p:pic>
      <p:sp>
        <p:nvSpPr>
          <p:cNvPr id="6" name="Oval 44">
            <a:extLst>
              <a:ext uri="{FF2B5EF4-FFF2-40B4-BE49-F238E27FC236}">
                <a16:creationId xmlns:a16="http://schemas.microsoft.com/office/drawing/2014/main" id="{527A138F-9CB2-329F-B0AB-86FB677AA0F3}"/>
              </a:ext>
            </a:extLst>
          </p:cNvPr>
          <p:cNvSpPr/>
          <p:nvPr/>
        </p:nvSpPr>
        <p:spPr>
          <a:xfrm>
            <a:off x="1532620" y="358844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807988E7-D50C-B551-FD03-25AA052C1AC0}"/>
              </a:ext>
            </a:extLst>
          </p:cNvPr>
          <p:cNvSpPr/>
          <p:nvPr/>
        </p:nvSpPr>
        <p:spPr>
          <a:xfrm>
            <a:off x="1532620" y="31577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76BE7EE-E7F3-6B4F-2BF9-BF8EB3C5D3B2}"/>
              </a:ext>
            </a:extLst>
          </p:cNvPr>
          <p:cNvSpPr/>
          <p:nvPr/>
        </p:nvSpPr>
        <p:spPr>
          <a:xfrm>
            <a:off x="1532620" y="482660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D1EF8CF4-1C4A-7692-3C19-7B30BB895BDD}"/>
              </a:ext>
            </a:extLst>
          </p:cNvPr>
          <p:cNvSpPr/>
          <p:nvPr/>
        </p:nvSpPr>
        <p:spPr>
          <a:xfrm>
            <a:off x="2972780" y="52861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48B3220A-E944-7B4D-3360-350BDD5340E7}"/>
              </a:ext>
            </a:extLst>
          </p:cNvPr>
          <p:cNvSpPr/>
          <p:nvPr/>
        </p:nvSpPr>
        <p:spPr>
          <a:xfrm>
            <a:off x="516152" y="56129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3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삼정KPMG_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db2004192l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0">
          <a:solidFill>
            <a:schemeClr val="bg1">
              <a:lumMod val="85000"/>
            </a:schemeClr>
          </a:solidFill>
          <a:round/>
        </a:ln>
      </a:spPr>
      <a:bodyPr lIns="35999" tIns="35999" rIns="35999" bIns="35999" anchor="ctr" anchorCtr="0"/>
      <a:lstStyle>
        <a:defPPr algn="ctr">
          <a:spcBef>
            <a:spcPts val="300"/>
          </a:spcBef>
          <a:defRPr sz="1000" b="0" spc="-100" smtClean="0">
            <a:solidFill>
              <a:prstClr val="black"/>
            </a:solidFill>
            <a:latin typeface="맑은 고딕"/>
            <a:ea typeface="맑은 고딕"/>
          </a:defRPr>
        </a:defPPr>
      </a:lstStyle>
    </a:spDef>
    <a:lnDef>
      <a:spPr>
        <a:solidFill>
          <a:schemeClr val="accent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w="sm" len="sm"/>
          <a:tailEnd w="med" len="med"/>
        </a:ln>
        <a:effectLst/>
      </a:spPr>
      <a:bodyPr/>
      <a:lstStyle/>
    </a:lnDef>
    <a:txDef>
      <a:spPr>
        <a:noFill/>
        <a:ln w="9525" algn="ctr">
          <a:noFill/>
          <a:miter/>
        </a:ln>
        <a:effectLst/>
      </a:spPr>
      <a:bodyPr wrap="square" rtlCol="0">
        <a:noAutofit/>
      </a:bodyPr>
      <a:lstStyle>
        <a:defPPr marL="90488" indent="-90488" latinLnBrk="0">
          <a:spcBef>
            <a:spcPct val="30000"/>
          </a:spcBef>
          <a:buFont typeface="Wingdings"/>
          <a:buChar char="§"/>
          <a:defRPr sz="1200" b="0" dirty="0" err="1" smtClean="0">
            <a:solidFill>
              <a:srgbClr val="000000"/>
            </a:solidFill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1368</Words>
  <Application>Microsoft Office PowerPoint</Application>
  <PresentationFormat>A4 용지(210x297mm)</PresentationFormat>
  <Paragraphs>374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KoPubWorld돋움체 Light</vt:lpstr>
      <vt:lpstr>KPMG Light</vt:lpstr>
      <vt:lpstr>Optima</vt:lpstr>
      <vt:lpstr>맑은 고딕</vt:lpstr>
      <vt:lpstr>Arial</vt:lpstr>
      <vt:lpstr>Wingdings</vt:lpstr>
      <vt:lpstr>삼정KPMG_기본</vt:lpstr>
      <vt:lpstr>목차1</vt:lpstr>
      <vt:lpstr>디자인 사용자 지정</vt:lpstr>
      <vt:lpstr>PowerPoint 프레젠테이션</vt:lpstr>
      <vt:lpstr>PowerPoint 프레젠테이션</vt:lpstr>
      <vt:lpstr>솔루션 검토 시 고려 사항</vt:lpstr>
      <vt:lpstr>PowerPoint 프레젠테이션</vt:lpstr>
      <vt:lpstr>유량제어 어플리케이션 주요 기능</vt:lpstr>
      <vt:lpstr>장애 격리에 따른 시스템 보호 기능</vt:lpstr>
      <vt:lpstr>어플리케이션 전체 시간 당 실행 횟수 제한</vt:lpstr>
      <vt:lpstr>어플리케이션 URL별 시간 당 실행 횟수 제한</vt:lpstr>
      <vt:lpstr>어플리케이션 사용자별 시간 당 실행 횟수 제한</vt:lpstr>
      <vt:lpstr>PowerPoint 프레젠테이션</vt:lpstr>
      <vt:lpstr>유량제어 통합관리 페이지 소개</vt:lpstr>
      <vt:lpstr>어플리케이션 검색/조회 페이지</vt:lpstr>
      <vt:lpstr>신규 어플리케이션 등록</vt:lpstr>
      <vt:lpstr>어플리케이션 설정 상세/변경 페이지</vt:lpstr>
      <vt:lpstr>어플리케이션 설정 상세/변경 페이지</vt:lpstr>
      <vt:lpstr>신규 동시 수행 제한 등록</vt:lpstr>
      <vt:lpstr>신규 요청 제한 등록</vt:lpstr>
      <vt:lpstr>어플리케이션 등록</vt:lpstr>
      <vt:lpstr>어플리케이션 조회</vt:lpstr>
      <vt:lpstr>어플리케이션 수정</vt:lpstr>
      <vt:lpstr>어플리케이션 삭제</vt:lpstr>
      <vt:lpstr>상세 페이지</vt:lpstr>
      <vt:lpstr>동시 수행 제한 설정 등록</vt:lpstr>
      <vt:lpstr>동시 수행 제한 설정 수정</vt:lpstr>
      <vt:lpstr>동시 수행 제한 설정 삭제</vt:lpstr>
      <vt:lpstr>PowerPoint 프레젠테이션</vt:lpstr>
      <vt:lpstr>PowerPoint 프레젠테이션</vt:lpstr>
    </vt:vector>
  </TitlesOfParts>
  <Manager/>
  <Company>KPMG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B&amp;S 컨설팅</dc:title>
  <dc:creator>Park, Hyung Man [KR]</dc:creator>
  <cp:lastModifiedBy>윤석 김</cp:lastModifiedBy>
  <cp:revision>3639</cp:revision>
  <dcterms:created xsi:type="dcterms:W3CDTF">2008-04-01T02:37:23Z</dcterms:created>
  <dcterms:modified xsi:type="dcterms:W3CDTF">2025-02-21T04:33:42Z</dcterms:modified>
  <cp:version/>
</cp:coreProperties>
</file>