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3" r:id="rId2"/>
    <p:sldId id="290" r:id="rId3"/>
    <p:sldId id="291" r:id="rId4"/>
    <p:sldId id="292" r:id="rId5"/>
    <p:sldId id="293" r:id="rId6"/>
    <p:sldId id="294" r:id="rId7"/>
    <p:sldId id="295" r:id="rId8"/>
    <p:sldId id="296"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2D8F0-7CBE-4A02-B0DE-6729D205E8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A3561ECC-BA40-41A0-A24A-7BA8472F3C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FA2A585B-F12F-4D8C-AB76-8F7A4BBFEAF0}"/>
              </a:ext>
            </a:extLst>
          </p:cNvPr>
          <p:cNvSpPr>
            <a:spLocks noGrp="1"/>
          </p:cNvSpPr>
          <p:nvPr>
            <p:ph type="dt" sz="half" idx="10"/>
          </p:nvPr>
        </p:nvSpPr>
        <p:spPr/>
        <p:txBody>
          <a:bodyPr/>
          <a:lstStyle/>
          <a:p>
            <a:fld id="{F597EE40-F838-4BE3-BE11-28B64E0CA9C7}" type="datetimeFigureOut">
              <a:rPr lang="en-PH" smtClean="0"/>
              <a:t>26/08/2020</a:t>
            </a:fld>
            <a:endParaRPr lang="en-PH"/>
          </a:p>
        </p:txBody>
      </p:sp>
      <p:sp>
        <p:nvSpPr>
          <p:cNvPr id="5" name="Footer Placeholder 4">
            <a:extLst>
              <a:ext uri="{FF2B5EF4-FFF2-40B4-BE49-F238E27FC236}">
                <a16:creationId xmlns:a16="http://schemas.microsoft.com/office/drawing/2014/main" id="{09620A44-52CD-4132-8BAD-DED3A462DD8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E64DCB2-40C0-4E49-9AF5-ED06623971ED}"/>
              </a:ext>
            </a:extLst>
          </p:cNvPr>
          <p:cNvSpPr>
            <a:spLocks noGrp="1"/>
          </p:cNvSpPr>
          <p:nvPr>
            <p:ph type="sldNum" sz="quarter" idx="12"/>
          </p:nvPr>
        </p:nvSpPr>
        <p:spPr/>
        <p:txBody>
          <a:bodyPr/>
          <a:lstStyle/>
          <a:p>
            <a:fld id="{8B4C40C3-CE6F-4E15-84F5-B1D43399BAAB}" type="slidenum">
              <a:rPr lang="en-PH" smtClean="0"/>
              <a:t>‹#›</a:t>
            </a:fld>
            <a:endParaRPr lang="en-PH"/>
          </a:p>
        </p:txBody>
      </p:sp>
    </p:spTree>
    <p:extLst>
      <p:ext uri="{BB962C8B-B14F-4D97-AF65-F5344CB8AC3E}">
        <p14:creationId xmlns:p14="http://schemas.microsoft.com/office/powerpoint/2010/main" val="161406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621FD-B898-4EA4-9404-A2532123E535}"/>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CC1E7536-8DBF-4765-981D-4AF2AAA646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C8A0EA97-A74C-4B62-B10D-E55754CA6F37}"/>
              </a:ext>
            </a:extLst>
          </p:cNvPr>
          <p:cNvSpPr>
            <a:spLocks noGrp="1"/>
          </p:cNvSpPr>
          <p:nvPr>
            <p:ph type="dt" sz="half" idx="10"/>
          </p:nvPr>
        </p:nvSpPr>
        <p:spPr/>
        <p:txBody>
          <a:bodyPr/>
          <a:lstStyle/>
          <a:p>
            <a:fld id="{F597EE40-F838-4BE3-BE11-28B64E0CA9C7}" type="datetimeFigureOut">
              <a:rPr lang="en-PH" smtClean="0"/>
              <a:t>26/08/2020</a:t>
            </a:fld>
            <a:endParaRPr lang="en-PH"/>
          </a:p>
        </p:txBody>
      </p:sp>
      <p:sp>
        <p:nvSpPr>
          <p:cNvPr id="5" name="Footer Placeholder 4">
            <a:extLst>
              <a:ext uri="{FF2B5EF4-FFF2-40B4-BE49-F238E27FC236}">
                <a16:creationId xmlns:a16="http://schemas.microsoft.com/office/drawing/2014/main" id="{CC062694-8F70-42B6-8A53-1327E9D4CB07}"/>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CDF2F427-5C99-431E-9DB2-570089ACBEBF}"/>
              </a:ext>
            </a:extLst>
          </p:cNvPr>
          <p:cNvSpPr>
            <a:spLocks noGrp="1"/>
          </p:cNvSpPr>
          <p:nvPr>
            <p:ph type="sldNum" sz="quarter" idx="12"/>
          </p:nvPr>
        </p:nvSpPr>
        <p:spPr/>
        <p:txBody>
          <a:bodyPr/>
          <a:lstStyle/>
          <a:p>
            <a:fld id="{8B4C40C3-CE6F-4E15-84F5-B1D43399BAAB}" type="slidenum">
              <a:rPr lang="en-PH" smtClean="0"/>
              <a:t>‹#›</a:t>
            </a:fld>
            <a:endParaRPr lang="en-PH"/>
          </a:p>
        </p:txBody>
      </p:sp>
    </p:spTree>
    <p:extLst>
      <p:ext uri="{BB962C8B-B14F-4D97-AF65-F5344CB8AC3E}">
        <p14:creationId xmlns:p14="http://schemas.microsoft.com/office/powerpoint/2010/main" val="1510843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E6EB59-FA0C-4A27-A008-1423CBCC88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24BC9D42-482A-4904-A582-8F9CED99A1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4FA5FEA-EDAD-4EA4-8027-824AEF6179D6}"/>
              </a:ext>
            </a:extLst>
          </p:cNvPr>
          <p:cNvSpPr>
            <a:spLocks noGrp="1"/>
          </p:cNvSpPr>
          <p:nvPr>
            <p:ph type="dt" sz="half" idx="10"/>
          </p:nvPr>
        </p:nvSpPr>
        <p:spPr/>
        <p:txBody>
          <a:bodyPr/>
          <a:lstStyle/>
          <a:p>
            <a:fld id="{F597EE40-F838-4BE3-BE11-28B64E0CA9C7}" type="datetimeFigureOut">
              <a:rPr lang="en-PH" smtClean="0"/>
              <a:t>26/08/2020</a:t>
            </a:fld>
            <a:endParaRPr lang="en-PH"/>
          </a:p>
        </p:txBody>
      </p:sp>
      <p:sp>
        <p:nvSpPr>
          <p:cNvPr id="5" name="Footer Placeholder 4">
            <a:extLst>
              <a:ext uri="{FF2B5EF4-FFF2-40B4-BE49-F238E27FC236}">
                <a16:creationId xmlns:a16="http://schemas.microsoft.com/office/drawing/2014/main" id="{8338FFF8-A82A-4049-8E7C-FFEBC0BFB359}"/>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09CC091-7383-4784-81FC-16EFA7D649F5}"/>
              </a:ext>
            </a:extLst>
          </p:cNvPr>
          <p:cNvSpPr>
            <a:spLocks noGrp="1"/>
          </p:cNvSpPr>
          <p:nvPr>
            <p:ph type="sldNum" sz="quarter" idx="12"/>
          </p:nvPr>
        </p:nvSpPr>
        <p:spPr/>
        <p:txBody>
          <a:bodyPr/>
          <a:lstStyle/>
          <a:p>
            <a:fld id="{8B4C40C3-CE6F-4E15-84F5-B1D43399BAAB}" type="slidenum">
              <a:rPr lang="en-PH" smtClean="0"/>
              <a:t>‹#›</a:t>
            </a:fld>
            <a:endParaRPr lang="en-PH"/>
          </a:p>
        </p:txBody>
      </p:sp>
    </p:spTree>
    <p:extLst>
      <p:ext uri="{BB962C8B-B14F-4D97-AF65-F5344CB8AC3E}">
        <p14:creationId xmlns:p14="http://schemas.microsoft.com/office/powerpoint/2010/main" val="451717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DE78F-4248-4FA9-9D82-46D84FFC054E}"/>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F3F8D064-0CD7-481B-8709-C4C6C2DBDB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7DD54B2-9854-4981-98A3-96274D9F5622}"/>
              </a:ext>
            </a:extLst>
          </p:cNvPr>
          <p:cNvSpPr>
            <a:spLocks noGrp="1"/>
          </p:cNvSpPr>
          <p:nvPr>
            <p:ph type="dt" sz="half" idx="10"/>
          </p:nvPr>
        </p:nvSpPr>
        <p:spPr/>
        <p:txBody>
          <a:bodyPr/>
          <a:lstStyle/>
          <a:p>
            <a:fld id="{F597EE40-F838-4BE3-BE11-28B64E0CA9C7}" type="datetimeFigureOut">
              <a:rPr lang="en-PH" smtClean="0"/>
              <a:t>26/08/2020</a:t>
            </a:fld>
            <a:endParaRPr lang="en-PH"/>
          </a:p>
        </p:txBody>
      </p:sp>
      <p:sp>
        <p:nvSpPr>
          <p:cNvPr id="5" name="Footer Placeholder 4">
            <a:extLst>
              <a:ext uri="{FF2B5EF4-FFF2-40B4-BE49-F238E27FC236}">
                <a16:creationId xmlns:a16="http://schemas.microsoft.com/office/drawing/2014/main" id="{0F1E43D6-EB5C-4BCE-9D79-D75A53E40446}"/>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32F1A80-7C5A-403E-A3FE-282CBD32B9C5}"/>
              </a:ext>
            </a:extLst>
          </p:cNvPr>
          <p:cNvSpPr>
            <a:spLocks noGrp="1"/>
          </p:cNvSpPr>
          <p:nvPr>
            <p:ph type="sldNum" sz="quarter" idx="12"/>
          </p:nvPr>
        </p:nvSpPr>
        <p:spPr/>
        <p:txBody>
          <a:bodyPr/>
          <a:lstStyle/>
          <a:p>
            <a:fld id="{8B4C40C3-CE6F-4E15-84F5-B1D43399BAAB}" type="slidenum">
              <a:rPr lang="en-PH" smtClean="0"/>
              <a:t>‹#›</a:t>
            </a:fld>
            <a:endParaRPr lang="en-PH"/>
          </a:p>
        </p:txBody>
      </p:sp>
    </p:spTree>
    <p:extLst>
      <p:ext uri="{BB962C8B-B14F-4D97-AF65-F5344CB8AC3E}">
        <p14:creationId xmlns:p14="http://schemas.microsoft.com/office/powerpoint/2010/main" val="2804127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0F2C-9BA8-4FC5-9879-DA0D7F1222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A2519B32-5206-415F-86CE-A70AEF771E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B81178-C2F9-4A59-B0E3-F7284923F72E}"/>
              </a:ext>
            </a:extLst>
          </p:cNvPr>
          <p:cNvSpPr>
            <a:spLocks noGrp="1"/>
          </p:cNvSpPr>
          <p:nvPr>
            <p:ph type="dt" sz="half" idx="10"/>
          </p:nvPr>
        </p:nvSpPr>
        <p:spPr/>
        <p:txBody>
          <a:bodyPr/>
          <a:lstStyle/>
          <a:p>
            <a:fld id="{F597EE40-F838-4BE3-BE11-28B64E0CA9C7}" type="datetimeFigureOut">
              <a:rPr lang="en-PH" smtClean="0"/>
              <a:t>26/08/2020</a:t>
            </a:fld>
            <a:endParaRPr lang="en-PH"/>
          </a:p>
        </p:txBody>
      </p:sp>
      <p:sp>
        <p:nvSpPr>
          <p:cNvPr id="5" name="Footer Placeholder 4">
            <a:extLst>
              <a:ext uri="{FF2B5EF4-FFF2-40B4-BE49-F238E27FC236}">
                <a16:creationId xmlns:a16="http://schemas.microsoft.com/office/drawing/2014/main" id="{2935AEFB-24BB-46AD-A50C-63D5F3ECB03D}"/>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276D335-D056-4061-9721-67E0A2B6A2A3}"/>
              </a:ext>
            </a:extLst>
          </p:cNvPr>
          <p:cNvSpPr>
            <a:spLocks noGrp="1"/>
          </p:cNvSpPr>
          <p:nvPr>
            <p:ph type="sldNum" sz="quarter" idx="12"/>
          </p:nvPr>
        </p:nvSpPr>
        <p:spPr/>
        <p:txBody>
          <a:bodyPr/>
          <a:lstStyle/>
          <a:p>
            <a:fld id="{8B4C40C3-CE6F-4E15-84F5-B1D43399BAAB}" type="slidenum">
              <a:rPr lang="en-PH" smtClean="0"/>
              <a:t>‹#›</a:t>
            </a:fld>
            <a:endParaRPr lang="en-PH"/>
          </a:p>
        </p:txBody>
      </p:sp>
    </p:spTree>
    <p:extLst>
      <p:ext uri="{BB962C8B-B14F-4D97-AF65-F5344CB8AC3E}">
        <p14:creationId xmlns:p14="http://schemas.microsoft.com/office/powerpoint/2010/main" val="3165335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15F31-64D3-4AA8-8FD9-24E5174BEBB9}"/>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F59847F6-E65E-4307-BC24-176662C6F3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83F94D21-C210-4737-898B-97BC36DB67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20003595-7C46-4136-BCDA-325D74C43DF4}"/>
              </a:ext>
            </a:extLst>
          </p:cNvPr>
          <p:cNvSpPr>
            <a:spLocks noGrp="1"/>
          </p:cNvSpPr>
          <p:nvPr>
            <p:ph type="dt" sz="half" idx="10"/>
          </p:nvPr>
        </p:nvSpPr>
        <p:spPr/>
        <p:txBody>
          <a:bodyPr/>
          <a:lstStyle/>
          <a:p>
            <a:fld id="{F597EE40-F838-4BE3-BE11-28B64E0CA9C7}" type="datetimeFigureOut">
              <a:rPr lang="en-PH" smtClean="0"/>
              <a:t>26/08/2020</a:t>
            </a:fld>
            <a:endParaRPr lang="en-PH"/>
          </a:p>
        </p:txBody>
      </p:sp>
      <p:sp>
        <p:nvSpPr>
          <p:cNvPr id="6" name="Footer Placeholder 5">
            <a:extLst>
              <a:ext uri="{FF2B5EF4-FFF2-40B4-BE49-F238E27FC236}">
                <a16:creationId xmlns:a16="http://schemas.microsoft.com/office/drawing/2014/main" id="{1E23632A-56EF-4A7E-891C-3B5FC1AE8CE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2075F601-3F47-46DF-9532-35E76B8A7B0D}"/>
              </a:ext>
            </a:extLst>
          </p:cNvPr>
          <p:cNvSpPr>
            <a:spLocks noGrp="1"/>
          </p:cNvSpPr>
          <p:nvPr>
            <p:ph type="sldNum" sz="quarter" idx="12"/>
          </p:nvPr>
        </p:nvSpPr>
        <p:spPr/>
        <p:txBody>
          <a:bodyPr/>
          <a:lstStyle/>
          <a:p>
            <a:fld id="{8B4C40C3-CE6F-4E15-84F5-B1D43399BAAB}" type="slidenum">
              <a:rPr lang="en-PH" smtClean="0"/>
              <a:t>‹#›</a:t>
            </a:fld>
            <a:endParaRPr lang="en-PH"/>
          </a:p>
        </p:txBody>
      </p:sp>
    </p:spTree>
    <p:extLst>
      <p:ext uri="{BB962C8B-B14F-4D97-AF65-F5344CB8AC3E}">
        <p14:creationId xmlns:p14="http://schemas.microsoft.com/office/powerpoint/2010/main" val="1461089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61A12-C00A-4A68-B47C-0504A1F96F29}"/>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F327A14A-18DE-4936-931A-792919D3C9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7D55FC-2ECD-4E8C-B1D5-CDCB71B9F0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BCEFFC8B-5D96-45ED-9EE5-D97DB8BE27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4DF8E2-E11E-41E0-800E-A4F50DCE4E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CFD6484E-7EF2-423B-8735-D0C7BC5D46F4}"/>
              </a:ext>
            </a:extLst>
          </p:cNvPr>
          <p:cNvSpPr>
            <a:spLocks noGrp="1"/>
          </p:cNvSpPr>
          <p:nvPr>
            <p:ph type="dt" sz="half" idx="10"/>
          </p:nvPr>
        </p:nvSpPr>
        <p:spPr/>
        <p:txBody>
          <a:bodyPr/>
          <a:lstStyle/>
          <a:p>
            <a:fld id="{F597EE40-F838-4BE3-BE11-28B64E0CA9C7}" type="datetimeFigureOut">
              <a:rPr lang="en-PH" smtClean="0"/>
              <a:t>26/08/2020</a:t>
            </a:fld>
            <a:endParaRPr lang="en-PH"/>
          </a:p>
        </p:txBody>
      </p:sp>
      <p:sp>
        <p:nvSpPr>
          <p:cNvPr id="8" name="Footer Placeholder 7">
            <a:extLst>
              <a:ext uri="{FF2B5EF4-FFF2-40B4-BE49-F238E27FC236}">
                <a16:creationId xmlns:a16="http://schemas.microsoft.com/office/drawing/2014/main" id="{F3D1D819-E42D-4853-B32F-B51F6683C33C}"/>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A6D1D4B7-90BD-4D71-B927-3D711C4E669C}"/>
              </a:ext>
            </a:extLst>
          </p:cNvPr>
          <p:cNvSpPr>
            <a:spLocks noGrp="1"/>
          </p:cNvSpPr>
          <p:nvPr>
            <p:ph type="sldNum" sz="quarter" idx="12"/>
          </p:nvPr>
        </p:nvSpPr>
        <p:spPr/>
        <p:txBody>
          <a:bodyPr/>
          <a:lstStyle/>
          <a:p>
            <a:fld id="{8B4C40C3-CE6F-4E15-84F5-B1D43399BAAB}" type="slidenum">
              <a:rPr lang="en-PH" smtClean="0"/>
              <a:t>‹#›</a:t>
            </a:fld>
            <a:endParaRPr lang="en-PH"/>
          </a:p>
        </p:txBody>
      </p:sp>
    </p:spTree>
    <p:extLst>
      <p:ext uri="{BB962C8B-B14F-4D97-AF65-F5344CB8AC3E}">
        <p14:creationId xmlns:p14="http://schemas.microsoft.com/office/powerpoint/2010/main" val="1986531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E1569-29FB-4B53-8CB2-1906CAACE972}"/>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72D2F908-E866-4D58-A82C-56FA606EB8C6}"/>
              </a:ext>
            </a:extLst>
          </p:cNvPr>
          <p:cNvSpPr>
            <a:spLocks noGrp="1"/>
          </p:cNvSpPr>
          <p:nvPr>
            <p:ph type="dt" sz="half" idx="10"/>
          </p:nvPr>
        </p:nvSpPr>
        <p:spPr/>
        <p:txBody>
          <a:bodyPr/>
          <a:lstStyle/>
          <a:p>
            <a:fld id="{F597EE40-F838-4BE3-BE11-28B64E0CA9C7}" type="datetimeFigureOut">
              <a:rPr lang="en-PH" smtClean="0"/>
              <a:t>26/08/2020</a:t>
            </a:fld>
            <a:endParaRPr lang="en-PH"/>
          </a:p>
        </p:txBody>
      </p:sp>
      <p:sp>
        <p:nvSpPr>
          <p:cNvPr id="4" name="Footer Placeholder 3">
            <a:extLst>
              <a:ext uri="{FF2B5EF4-FFF2-40B4-BE49-F238E27FC236}">
                <a16:creationId xmlns:a16="http://schemas.microsoft.com/office/drawing/2014/main" id="{B3E4C4BD-89CC-4965-95DA-6924994850B3}"/>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9ED7CD70-A265-4B9B-AF9B-FC4B423D555B}"/>
              </a:ext>
            </a:extLst>
          </p:cNvPr>
          <p:cNvSpPr>
            <a:spLocks noGrp="1"/>
          </p:cNvSpPr>
          <p:nvPr>
            <p:ph type="sldNum" sz="quarter" idx="12"/>
          </p:nvPr>
        </p:nvSpPr>
        <p:spPr/>
        <p:txBody>
          <a:bodyPr/>
          <a:lstStyle/>
          <a:p>
            <a:fld id="{8B4C40C3-CE6F-4E15-84F5-B1D43399BAAB}" type="slidenum">
              <a:rPr lang="en-PH" smtClean="0"/>
              <a:t>‹#›</a:t>
            </a:fld>
            <a:endParaRPr lang="en-PH"/>
          </a:p>
        </p:txBody>
      </p:sp>
    </p:spTree>
    <p:extLst>
      <p:ext uri="{BB962C8B-B14F-4D97-AF65-F5344CB8AC3E}">
        <p14:creationId xmlns:p14="http://schemas.microsoft.com/office/powerpoint/2010/main" val="1096337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AD0982-6670-4782-9B40-96037422B386}"/>
              </a:ext>
            </a:extLst>
          </p:cNvPr>
          <p:cNvSpPr>
            <a:spLocks noGrp="1"/>
          </p:cNvSpPr>
          <p:nvPr>
            <p:ph type="dt" sz="half" idx="10"/>
          </p:nvPr>
        </p:nvSpPr>
        <p:spPr/>
        <p:txBody>
          <a:bodyPr/>
          <a:lstStyle/>
          <a:p>
            <a:fld id="{F597EE40-F838-4BE3-BE11-28B64E0CA9C7}" type="datetimeFigureOut">
              <a:rPr lang="en-PH" smtClean="0"/>
              <a:t>26/08/2020</a:t>
            </a:fld>
            <a:endParaRPr lang="en-PH"/>
          </a:p>
        </p:txBody>
      </p:sp>
      <p:sp>
        <p:nvSpPr>
          <p:cNvPr id="3" name="Footer Placeholder 2">
            <a:extLst>
              <a:ext uri="{FF2B5EF4-FFF2-40B4-BE49-F238E27FC236}">
                <a16:creationId xmlns:a16="http://schemas.microsoft.com/office/drawing/2014/main" id="{606BAD37-4A10-47DC-B466-EF94668B1FFB}"/>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F9E9369D-A19E-40D5-93F7-01B2D66445FB}"/>
              </a:ext>
            </a:extLst>
          </p:cNvPr>
          <p:cNvSpPr>
            <a:spLocks noGrp="1"/>
          </p:cNvSpPr>
          <p:nvPr>
            <p:ph type="sldNum" sz="quarter" idx="12"/>
          </p:nvPr>
        </p:nvSpPr>
        <p:spPr/>
        <p:txBody>
          <a:bodyPr/>
          <a:lstStyle/>
          <a:p>
            <a:fld id="{8B4C40C3-CE6F-4E15-84F5-B1D43399BAAB}" type="slidenum">
              <a:rPr lang="en-PH" smtClean="0"/>
              <a:t>‹#›</a:t>
            </a:fld>
            <a:endParaRPr lang="en-PH"/>
          </a:p>
        </p:txBody>
      </p:sp>
    </p:spTree>
    <p:extLst>
      <p:ext uri="{BB962C8B-B14F-4D97-AF65-F5344CB8AC3E}">
        <p14:creationId xmlns:p14="http://schemas.microsoft.com/office/powerpoint/2010/main" val="111499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B1A0F-1A32-4190-91AE-FD753DD0DE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588DA127-B240-48F8-AB12-BED7BD6B67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5BBED235-6CB0-4AE9-B17A-F2B88773FC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ABBFD1-17C4-4817-BAC8-DAA77A498A66}"/>
              </a:ext>
            </a:extLst>
          </p:cNvPr>
          <p:cNvSpPr>
            <a:spLocks noGrp="1"/>
          </p:cNvSpPr>
          <p:nvPr>
            <p:ph type="dt" sz="half" idx="10"/>
          </p:nvPr>
        </p:nvSpPr>
        <p:spPr/>
        <p:txBody>
          <a:bodyPr/>
          <a:lstStyle/>
          <a:p>
            <a:fld id="{F597EE40-F838-4BE3-BE11-28B64E0CA9C7}" type="datetimeFigureOut">
              <a:rPr lang="en-PH" smtClean="0"/>
              <a:t>26/08/2020</a:t>
            </a:fld>
            <a:endParaRPr lang="en-PH"/>
          </a:p>
        </p:txBody>
      </p:sp>
      <p:sp>
        <p:nvSpPr>
          <p:cNvPr id="6" name="Footer Placeholder 5">
            <a:extLst>
              <a:ext uri="{FF2B5EF4-FFF2-40B4-BE49-F238E27FC236}">
                <a16:creationId xmlns:a16="http://schemas.microsoft.com/office/drawing/2014/main" id="{41C69088-0117-4D20-BED9-85D7F9812CAF}"/>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BEB96144-ABE8-43ED-B715-CDCA7F43D339}"/>
              </a:ext>
            </a:extLst>
          </p:cNvPr>
          <p:cNvSpPr>
            <a:spLocks noGrp="1"/>
          </p:cNvSpPr>
          <p:nvPr>
            <p:ph type="sldNum" sz="quarter" idx="12"/>
          </p:nvPr>
        </p:nvSpPr>
        <p:spPr/>
        <p:txBody>
          <a:bodyPr/>
          <a:lstStyle/>
          <a:p>
            <a:fld id="{8B4C40C3-CE6F-4E15-84F5-B1D43399BAAB}" type="slidenum">
              <a:rPr lang="en-PH" smtClean="0"/>
              <a:t>‹#›</a:t>
            </a:fld>
            <a:endParaRPr lang="en-PH"/>
          </a:p>
        </p:txBody>
      </p:sp>
    </p:spTree>
    <p:extLst>
      <p:ext uri="{BB962C8B-B14F-4D97-AF65-F5344CB8AC3E}">
        <p14:creationId xmlns:p14="http://schemas.microsoft.com/office/powerpoint/2010/main" val="2456756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44E5D-6353-4E10-B75F-64A61AC909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AC0F4F3D-85EC-4242-A50E-AD3FAFF73B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64930AE8-ABAB-43BC-90DB-C51D3F553E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68F559-BD41-4AFD-A8D0-5350E4FE34CA}"/>
              </a:ext>
            </a:extLst>
          </p:cNvPr>
          <p:cNvSpPr>
            <a:spLocks noGrp="1"/>
          </p:cNvSpPr>
          <p:nvPr>
            <p:ph type="dt" sz="half" idx="10"/>
          </p:nvPr>
        </p:nvSpPr>
        <p:spPr/>
        <p:txBody>
          <a:bodyPr/>
          <a:lstStyle/>
          <a:p>
            <a:fld id="{F597EE40-F838-4BE3-BE11-28B64E0CA9C7}" type="datetimeFigureOut">
              <a:rPr lang="en-PH" smtClean="0"/>
              <a:t>26/08/2020</a:t>
            </a:fld>
            <a:endParaRPr lang="en-PH"/>
          </a:p>
        </p:txBody>
      </p:sp>
      <p:sp>
        <p:nvSpPr>
          <p:cNvPr id="6" name="Footer Placeholder 5">
            <a:extLst>
              <a:ext uri="{FF2B5EF4-FFF2-40B4-BE49-F238E27FC236}">
                <a16:creationId xmlns:a16="http://schemas.microsoft.com/office/drawing/2014/main" id="{8E4713BF-943F-47D9-B38C-642F40A0B55F}"/>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9B0CDEB5-B8BD-403C-AE3E-352B71EB3667}"/>
              </a:ext>
            </a:extLst>
          </p:cNvPr>
          <p:cNvSpPr>
            <a:spLocks noGrp="1"/>
          </p:cNvSpPr>
          <p:nvPr>
            <p:ph type="sldNum" sz="quarter" idx="12"/>
          </p:nvPr>
        </p:nvSpPr>
        <p:spPr/>
        <p:txBody>
          <a:bodyPr/>
          <a:lstStyle/>
          <a:p>
            <a:fld id="{8B4C40C3-CE6F-4E15-84F5-B1D43399BAAB}" type="slidenum">
              <a:rPr lang="en-PH" smtClean="0"/>
              <a:t>‹#›</a:t>
            </a:fld>
            <a:endParaRPr lang="en-PH"/>
          </a:p>
        </p:txBody>
      </p:sp>
    </p:spTree>
    <p:extLst>
      <p:ext uri="{BB962C8B-B14F-4D97-AF65-F5344CB8AC3E}">
        <p14:creationId xmlns:p14="http://schemas.microsoft.com/office/powerpoint/2010/main" val="3276427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BEDE11-6959-499E-A38C-EB0F726CB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40CB644-3A78-48CE-BD6E-189FBCCB56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2AE35B7-CD94-49AD-B541-FE1CC2E393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97EE40-F838-4BE3-BE11-28B64E0CA9C7}" type="datetimeFigureOut">
              <a:rPr lang="en-PH" smtClean="0"/>
              <a:t>26/08/2020</a:t>
            </a:fld>
            <a:endParaRPr lang="en-PH"/>
          </a:p>
        </p:txBody>
      </p:sp>
      <p:sp>
        <p:nvSpPr>
          <p:cNvPr id="5" name="Footer Placeholder 4">
            <a:extLst>
              <a:ext uri="{FF2B5EF4-FFF2-40B4-BE49-F238E27FC236}">
                <a16:creationId xmlns:a16="http://schemas.microsoft.com/office/drawing/2014/main" id="{77EBD4F8-1457-4654-97C3-45E00F8171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06FFC77A-4F72-403D-A2A0-B56EE89C16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C40C3-CE6F-4E15-84F5-B1D43399BAAB}" type="slidenum">
              <a:rPr lang="en-PH" smtClean="0"/>
              <a:t>‹#›</a:t>
            </a:fld>
            <a:endParaRPr lang="en-PH"/>
          </a:p>
        </p:txBody>
      </p:sp>
    </p:spTree>
    <p:extLst>
      <p:ext uri="{BB962C8B-B14F-4D97-AF65-F5344CB8AC3E}">
        <p14:creationId xmlns:p14="http://schemas.microsoft.com/office/powerpoint/2010/main" val="1859211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sp>
        <p:nvSpPr>
          <p:cNvPr id="4" name="TextBox 3">
            <a:extLst>
              <a:ext uri="{FF2B5EF4-FFF2-40B4-BE49-F238E27FC236}">
                <a16:creationId xmlns:a16="http://schemas.microsoft.com/office/drawing/2014/main" id="{45D88541-31E3-424B-BDCA-25BFE264F717}"/>
              </a:ext>
            </a:extLst>
          </p:cNvPr>
          <p:cNvSpPr txBox="1"/>
          <p:nvPr/>
        </p:nvSpPr>
        <p:spPr>
          <a:xfrm>
            <a:off x="890031" y="2428911"/>
            <a:ext cx="6093618" cy="2585323"/>
          </a:xfrm>
          <a:prstGeom prst="rect">
            <a:avLst/>
          </a:prstGeom>
          <a:noFill/>
        </p:spPr>
        <p:txBody>
          <a:bodyPr wrap="square">
            <a:spAutoFit/>
          </a:bodyPr>
          <a:lstStyle/>
          <a:p>
            <a:pPr algn="ctr"/>
            <a:r>
              <a:rPr lang="en-PH" sz="5400" b="1" i="0" u="none" strike="noStrike" baseline="0" dirty="0">
                <a:solidFill>
                  <a:srgbClr val="000000"/>
                </a:solidFill>
                <a:effectLst>
                  <a:outerShdw blurRad="38100" dist="38100" dir="2700000" algn="tl">
                    <a:srgbClr val="000000">
                      <a:alpha val="43137"/>
                    </a:srgbClr>
                  </a:outerShdw>
                </a:effectLst>
                <a:latin typeface="Calibri" panose="020F0502020204030204" pitchFamily="34" charset="0"/>
              </a:rPr>
              <a:t>Sequential Flowchart and Pseudocode Design</a:t>
            </a:r>
            <a:endParaRPr lang="en-PH" sz="5400" b="1" dirty="0">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F61EA9B7-0AE4-4891-BBE4-25F4488D7ABA}"/>
              </a:ext>
            </a:extLst>
          </p:cNvPr>
          <p:cNvPicPr>
            <a:picLocks noChangeAspect="1"/>
          </p:cNvPicPr>
          <p:nvPr/>
        </p:nvPicPr>
        <p:blipFill>
          <a:blip r:embed="rId3"/>
          <a:stretch>
            <a:fillRect/>
          </a:stretch>
        </p:blipFill>
        <p:spPr>
          <a:xfrm>
            <a:off x="7816298" y="638986"/>
            <a:ext cx="2583346" cy="5580027"/>
          </a:xfrm>
          <a:prstGeom prst="rect">
            <a:avLst/>
          </a:prstGeom>
        </p:spPr>
      </p:pic>
    </p:spTree>
    <p:extLst>
      <p:ext uri="{BB962C8B-B14F-4D97-AF65-F5344CB8AC3E}">
        <p14:creationId xmlns:p14="http://schemas.microsoft.com/office/powerpoint/2010/main" val="561729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pic>
        <p:nvPicPr>
          <p:cNvPr id="3" name="Picture 2">
            <a:extLst>
              <a:ext uri="{FF2B5EF4-FFF2-40B4-BE49-F238E27FC236}">
                <a16:creationId xmlns:a16="http://schemas.microsoft.com/office/drawing/2014/main" id="{97F47C38-10EA-4394-99A5-079100A975DD}"/>
              </a:ext>
            </a:extLst>
          </p:cNvPr>
          <p:cNvPicPr>
            <a:picLocks noChangeAspect="1"/>
          </p:cNvPicPr>
          <p:nvPr/>
        </p:nvPicPr>
        <p:blipFill>
          <a:blip r:embed="rId3"/>
          <a:stretch>
            <a:fillRect/>
          </a:stretch>
        </p:blipFill>
        <p:spPr>
          <a:xfrm>
            <a:off x="1748783" y="438150"/>
            <a:ext cx="8693425" cy="5530935"/>
          </a:xfrm>
          <a:prstGeom prst="rect">
            <a:avLst/>
          </a:prstGeom>
        </p:spPr>
      </p:pic>
    </p:spTree>
    <p:extLst>
      <p:ext uri="{BB962C8B-B14F-4D97-AF65-F5344CB8AC3E}">
        <p14:creationId xmlns:p14="http://schemas.microsoft.com/office/powerpoint/2010/main" val="3580807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sp>
        <p:nvSpPr>
          <p:cNvPr id="4" name="TextBox 3">
            <a:extLst>
              <a:ext uri="{FF2B5EF4-FFF2-40B4-BE49-F238E27FC236}">
                <a16:creationId xmlns:a16="http://schemas.microsoft.com/office/drawing/2014/main" id="{67438131-11D7-441A-BFB8-946BA92CC922}"/>
              </a:ext>
            </a:extLst>
          </p:cNvPr>
          <p:cNvSpPr txBox="1"/>
          <p:nvPr/>
        </p:nvSpPr>
        <p:spPr>
          <a:xfrm>
            <a:off x="2398644" y="418957"/>
            <a:ext cx="7129669" cy="5355312"/>
          </a:xfrm>
          <a:prstGeom prst="rect">
            <a:avLst/>
          </a:prstGeom>
          <a:noFill/>
        </p:spPr>
        <p:txBody>
          <a:bodyPr wrap="square">
            <a:spAutoFit/>
          </a:bodyPr>
          <a:lstStyle/>
          <a:p>
            <a:pPr algn="l"/>
            <a:r>
              <a:rPr lang="en-PH" sz="4000" b="1" i="0" u="none" strike="noStrike" baseline="0" dirty="0">
                <a:solidFill>
                  <a:srgbClr val="000000"/>
                </a:solidFill>
              </a:rPr>
              <a:t>Pseudocode Syntax</a:t>
            </a:r>
          </a:p>
          <a:p>
            <a:pPr algn="l"/>
            <a:endParaRPr lang="en-PH" dirty="0">
              <a:solidFill>
                <a:srgbClr val="000000"/>
              </a:solidFill>
            </a:endParaRPr>
          </a:p>
          <a:p>
            <a:pPr algn="l"/>
            <a:r>
              <a:rPr lang="en-PH" sz="2400" b="1" i="0" u="sng" strike="noStrike" baseline="0" dirty="0">
                <a:solidFill>
                  <a:srgbClr val="000000"/>
                </a:solidFill>
              </a:rPr>
              <a:t>Output</a:t>
            </a:r>
            <a:r>
              <a:rPr lang="en-PH" sz="2400" b="0" i="0" u="none" strike="noStrike" baseline="0" dirty="0">
                <a:solidFill>
                  <a:srgbClr val="000000"/>
                </a:solidFill>
              </a:rPr>
              <a:t>:</a:t>
            </a:r>
          </a:p>
          <a:p>
            <a:r>
              <a:rPr lang="en-PH" sz="2400" b="0" i="0" u="none" strike="noStrike" baseline="0" dirty="0">
                <a:solidFill>
                  <a:srgbClr val="000000"/>
                </a:solidFill>
              </a:rPr>
              <a:t>Display “your string for prompt”</a:t>
            </a:r>
          </a:p>
          <a:p>
            <a:pPr algn="l"/>
            <a:r>
              <a:rPr lang="en-PH" sz="2400" b="0" i="0" u="none" strike="noStrike" baseline="0" dirty="0">
                <a:solidFill>
                  <a:srgbClr val="000000"/>
                </a:solidFill>
              </a:rPr>
              <a:t>Display &lt;var&gt;</a:t>
            </a:r>
          </a:p>
          <a:p>
            <a:pPr algn="l"/>
            <a:r>
              <a:rPr lang="en-PH" sz="2400" dirty="0">
                <a:solidFill>
                  <a:srgbClr val="000000"/>
                </a:solidFill>
              </a:rPr>
              <a:t>Display “your string”,&lt;var&gt;</a:t>
            </a:r>
          </a:p>
          <a:p>
            <a:pPr algn="l"/>
            <a:endParaRPr lang="en-PH" sz="2400" dirty="0">
              <a:solidFill>
                <a:srgbClr val="000000"/>
              </a:solidFill>
            </a:endParaRPr>
          </a:p>
          <a:p>
            <a:pPr algn="l"/>
            <a:r>
              <a:rPr lang="en-PH" sz="2400" dirty="0">
                <a:solidFill>
                  <a:srgbClr val="000000"/>
                </a:solidFill>
              </a:rPr>
              <a:t>Input:</a:t>
            </a:r>
          </a:p>
          <a:p>
            <a:pPr algn="l"/>
            <a:r>
              <a:rPr lang="en-PH" sz="2400" dirty="0">
                <a:solidFill>
                  <a:srgbClr val="000000"/>
                </a:solidFill>
              </a:rPr>
              <a:t>Accept &lt;var&gt;</a:t>
            </a:r>
          </a:p>
          <a:p>
            <a:pPr algn="l"/>
            <a:r>
              <a:rPr lang="en-PH" sz="2400" dirty="0">
                <a:solidFill>
                  <a:srgbClr val="000000"/>
                </a:solidFill>
              </a:rPr>
              <a:t>Accept &lt;var1&gt;,&lt;var2&gt;</a:t>
            </a:r>
          </a:p>
          <a:p>
            <a:pPr algn="l"/>
            <a:endParaRPr lang="en-PH" sz="2400" dirty="0">
              <a:solidFill>
                <a:srgbClr val="000000"/>
              </a:solidFill>
            </a:endParaRPr>
          </a:p>
          <a:p>
            <a:pPr algn="l"/>
            <a:r>
              <a:rPr lang="en-PH" sz="2400" dirty="0">
                <a:solidFill>
                  <a:srgbClr val="000000"/>
                </a:solidFill>
              </a:rPr>
              <a:t>Accept&lt;var1&gt;</a:t>
            </a:r>
          </a:p>
          <a:p>
            <a:pPr algn="l"/>
            <a:r>
              <a:rPr lang="en-PH" sz="2400" dirty="0">
                <a:solidFill>
                  <a:srgbClr val="000000"/>
                </a:solidFill>
              </a:rPr>
              <a:t>Accept&lt;var2&gt;</a:t>
            </a:r>
          </a:p>
          <a:p>
            <a:pPr algn="l"/>
            <a:endParaRPr lang="en-PH" sz="2000" b="0" i="0" u="none" strike="noStrike" baseline="0" dirty="0">
              <a:solidFill>
                <a:srgbClr val="000000"/>
              </a:solidFill>
            </a:endParaRPr>
          </a:p>
        </p:txBody>
      </p:sp>
    </p:spTree>
    <p:extLst>
      <p:ext uri="{BB962C8B-B14F-4D97-AF65-F5344CB8AC3E}">
        <p14:creationId xmlns:p14="http://schemas.microsoft.com/office/powerpoint/2010/main" val="615122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pic>
        <p:nvPicPr>
          <p:cNvPr id="3" name="Picture 2">
            <a:extLst>
              <a:ext uri="{FF2B5EF4-FFF2-40B4-BE49-F238E27FC236}">
                <a16:creationId xmlns:a16="http://schemas.microsoft.com/office/drawing/2014/main" id="{A7CDC9EB-EB56-4DD7-853E-010110075AC4}"/>
              </a:ext>
            </a:extLst>
          </p:cNvPr>
          <p:cNvPicPr>
            <a:picLocks noChangeAspect="1"/>
          </p:cNvPicPr>
          <p:nvPr/>
        </p:nvPicPr>
        <p:blipFill>
          <a:blip r:embed="rId3"/>
          <a:stretch>
            <a:fillRect/>
          </a:stretch>
        </p:blipFill>
        <p:spPr>
          <a:xfrm>
            <a:off x="1006128" y="842963"/>
            <a:ext cx="9604721" cy="4710112"/>
          </a:xfrm>
          <a:prstGeom prst="rect">
            <a:avLst/>
          </a:prstGeom>
        </p:spPr>
      </p:pic>
    </p:spTree>
    <p:extLst>
      <p:ext uri="{BB962C8B-B14F-4D97-AF65-F5344CB8AC3E}">
        <p14:creationId xmlns:p14="http://schemas.microsoft.com/office/powerpoint/2010/main" val="321024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sp>
        <p:nvSpPr>
          <p:cNvPr id="2" name="Text Box 2">
            <a:extLst>
              <a:ext uri="{FF2B5EF4-FFF2-40B4-BE49-F238E27FC236}">
                <a16:creationId xmlns:a16="http://schemas.microsoft.com/office/drawing/2014/main" id="{CE367A51-B85E-4852-9296-507525E84BBD}"/>
              </a:ext>
            </a:extLst>
          </p:cNvPr>
          <p:cNvSpPr txBox="1">
            <a:spLocks noChangeArrowheads="1"/>
          </p:cNvSpPr>
          <p:nvPr/>
        </p:nvSpPr>
        <p:spPr bwMode="auto">
          <a:xfrm>
            <a:off x="1637796" y="1173508"/>
            <a:ext cx="89154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3200" dirty="0">
                <a:latin typeface="Comic Sans MS" panose="030F0702030302020204" pitchFamily="66" charset="0"/>
              </a:rPr>
              <a:t>Sequential structure</a:t>
            </a:r>
          </a:p>
          <a:p>
            <a:pPr eaLnBrk="1" hangingPunct="1">
              <a:spcBef>
                <a:spcPct val="50000"/>
              </a:spcBef>
            </a:pPr>
            <a:r>
              <a:rPr lang="en-US" altLang="en-US" sz="3200" dirty="0">
                <a:latin typeface="Comic Sans MS" panose="030F0702030302020204" pitchFamily="66" charset="0"/>
              </a:rPr>
              <a:t>Input a temperature in Celsius and output the corresponding temperature in Fahrenheit.  The formula is a follows:</a:t>
            </a:r>
          </a:p>
          <a:p>
            <a:pPr algn="ctr" eaLnBrk="1" hangingPunct="1">
              <a:spcBef>
                <a:spcPct val="50000"/>
              </a:spcBef>
            </a:pPr>
            <a:r>
              <a:rPr lang="en-US" altLang="en-US" sz="3200" dirty="0">
                <a:latin typeface="Comic Sans MS" panose="030F0702030302020204" pitchFamily="66" charset="0"/>
              </a:rPr>
              <a:t>Fahrenheit = 9/5 (Celsius) + 32</a:t>
            </a:r>
          </a:p>
          <a:p>
            <a:pPr eaLnBrk="1" hangingPunct="1">
              <a:spcBef>
                <a:spcPct val="50000"/>
              </a:spcBef>
            </a:pPr>
            <a:r>
              <a:rPr lang="en-US" altLang="en-US" sz="3200" dirty="0">
                <a:latin typeface="Comic Sans MS" panose="030F0702030302020204" pitchFamily="66" charset="0"/>
              </a:rPr>
              <a:t>                                  </a:t>
            </a:r>
          </a:p>
        </p:txBody>
      </p:sp>
    </p:spTree>
    <p:extLst>
      <p:ext uri="{BB962C8B-B14F-4D97-AF65-F5344CB8AC3E}">
        <p14:creationId xmlns:p14="http://schemas.microsoft.com/office/powerpoint/2010/main" val="512390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sp>
        <p:nvSpPr>
          <p:cNvPr id="2" name="Text Box 2">
            <a:extLst>
              <a:ext uri="{FF2B5EF4-FFF2-40B4-BE49-F238E27FC236}">
                <a16:creationId xmlns:a16="http://schemas.microsoft.com/office/drawing/2014/main" id="{AFC7EF1F-53CB-4DC1-B53C-A5CDAD99BB0D}"/>
              </a:ext>
            </a:extLst>
          </p:cNvPr>
          <p:cNvSpPr txBox="1">
            <a:spLocks noChangeArrowheads="1"/>
          </p:cNvSpPr>
          <p:nvPr/>
        </p:nvSpPr>
        <p:spPr bwMode="auto">
          <a:xfrm>
            <a:off x="1637796" y="1067593"/>
            <a:ext cx="8915400"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3200" dirty="0">
                <a:latin typeface="Comic Sans MS" panose="030F0702030302020204" pitchFamily="66" charset="0"/>
              </a:rPr>
              <a:t>Sequential structure</a:t>
            </a:r>
          </a:p>
          <a:p>
            <a:pPr eaLnBrk="1" hangingPunct="1">
              <a:spcBef>
                <a:spcPct val="50000"/>
              </a:spcBef>
            </a:pPr>
            <a:r>
              <a:rPr lang="en-US" altLang="en-US" sz="3200" dirty="0">
                <a:latin typeface="Comic Sans MS" panose="030F0702030302020204" pitchFamily="66" charset="0"/>
              </a:rPr>
              <a:t>Pepperoni++ Pizza House charges 10% service charge and 5% sales tax on the gross bill of the customer.  Create a flowchart and a pseudocode that would input the gross bill of the customer and the amount given by the customer to the waiter.  It must output the customer’s total bill and change (if there’s any).</a:t>
            </a:r>
          </a:p>
        </p:txBody>
      </p:sp>
    </p:spTree>
    <p:extLst>
      <p:ext uri="{BB962C8B-B14F-4D97-AF65-F5344CB8AC3E}">
        <p14:creationId xmlns:p14="http://schemas.microsoft.com/office/powerpoint/2010/main" val="3032971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sp>
        <p:nvSpPr>
          <p:cNvPr id="2" name="Text Box 2">
            <a:extLst>
              <a:ext uri="{FF2B5EF4-FFF2-40B4-BE49-F238E27FC236}">
                <a16:creationId xmlns:a16="http://schemas.microsoft.com/office/drawing/2014/main" id="{B507686A-1108-4728-96FB-F324D44D7E02}"/>
              </a:ext>
            </a:extLst>
          </p:cNvPr>
          <p:cNvSpPr txBox="1">
            <a:spLocks noChangeArrowheads="1"/>
          </p:cNvSpPr>
          <p:nvPr/>
        </p:nvSpPr>
        <p:spPr bwMode="auto">
          <a:xfrm>
            <a:off x="1637796" y="1036982"/>
            <a:ext cx="8915400" cy="44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3000" dirty="0">
                <a:latin typeface="Comic Sans MS" panose="030F0702030302020204" pitchFamily="66" charset="0"/>
              </a:rPr>
              <a:t>Sequential structure</a:t>
            </a:r>
          </a:p>
          <a:p>
            <a:pPr eaLnBrk="1" hangingPunct="1">
              <a:spcBef>
                <a:spcPct val="50000"/>
              </a:spcBef>
            </a:pPr>
            <a:r>
              <a:rPr lang="en-US" altLang="en-US" sz="3000" dirty="0">
                <a:latin typeface="Comic Sans MS" panose="030F0702030302020204" pitchFamily="66" charset="0"/>
              </a:rPr>
              <a:t>Ten young men agreed to purchase a gift worth Php 10,000.00 for their idol: LA Lopez.  In addition, they agreed to continue with their plan even if at least one of them drop out.  Create a flowchart a pseudocode that would input the number of men who dropped out (assume 0 to 9 only) and output how much more will each have to contribute toward the purchase of the gift.</a:t>
            </a:r>
          </a:p>
        </p:txBody>
      </p:sp>
    </p:spTree>
    <p:extLst>
      <p:ext uri="{BB962C8B-B14F-4D97-AF65-F5344CB8AC3E}">
        <p14:creationId xmlns:p14="http://schemas.microsoft.com/office/powerpoint/2010/main" val="3331257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sp>
        <p:nvSpPr>
          <p:cNvPr id="2" name="Text Box 2">
            <a:extLst>
              <a:ext uri="{FF2B5EF4-FFF2-40B4-BE49-F238E27FC236}">
                <a16:creationId xmlns:a16="http://schemas.microsoft.com/office/drawing/2014/main" id="{CAD4A6CF-5342-48C7-AE71-C544323CC974}"/>
              </a:ext>
            </a:extLst>
          </p:cNvPr>
          <p:cNvSpPr txBox="1">
            <a:spLocks noChangeArrowheads="1"/>
          </p:cNvSpPr>
          <p:nvPr/>
        </p:nvSpPr>
        <p:spPr bwMode="auto">
          <a:xfrm>
            <a:off x="2100470" y="1626704"/>
            <a:ext cx="89154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3200" dirty="0">
                <a:latin typeface="Comic Sans MS" panose="030F0702030302020204" pitchFamily="66" charset="0"/>
              </a:rPr>
              <a:t>Sequential structure</a:t>
            </a:r>
          </a:p>
          <a:p>
            <a:pPr eaLnBrk="1" hangingPunct="1">
              <a:spcBef>
                <a:spcPct val="50000"/>
              </a:spcBef>
            </a:pPr>
            <a:r>
              <a:rPr lang="en-US" altLang="en-US" sz="3200" dirty="0">
                <a:latin typeface="Comic Sans MS" panose="030F0702030302020204" pitchFamily="66" charset="0"/>
              </a:rPr>
              <a:t>Create a flowchart and a pseudocode that would input an integer number and then output its one’s digit or the right most digit.</a:t>
            </a:r>
          </a:p>
        </p:txBody>
      </p:sp>
    </p:spTree>
    <p:extLst>
      <p:ext uri="{BB962C8B-B14F-4D97-AF65-F5344CB8AC3E}">
        <p14:creationId xmlns:p14="http://schemas.microsoft.com/office/powerpoint/2010/main" val="4190231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58C42-8F12-42A8-AEF5-1DDA9268E984}"/>
              </a:ext>
            </a:extLst>
          </p:cNvPr>
          <p:cNvSpPr>
            <a:spLocks noGrp="1"/>
          </p:cNvSpPr>
          <p:nvPr>
            <p:ph type="title"/>
          </p:nvPr>
        </p:nvSpPr>
        <p:spPr/>
        <p:txBody>
          <a:bodyPr/>
          <a:lstStyle/>
          <a:p>
            <a:endParaRPr lang="en-PH"/>
          </a:p>
        </p:txBody>
      </p:sp>
      <p:pic>
        <p:nvPicPr>
          <p:cNvPr id="5" name="Picture 4" descr="A picture containing umbrella&#10;&#10;Description automatically generated">
            <a:extLst>
              <a:ext uri="{FF2B5EF4-FFF2-40B4-BE49-F238E27FC236}">
                <a16:creationId xmlns:a16="http://schemas.microsoft.com/office/drawing/2014/main" id="{A8DC3182-B33B-49E5-B4D3-BFE8CD0142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 y="283"/>
            <a:ext cx="12190992" cy="6857433"/>
          </a:xfrm>
          <a:prstGeom prst="rect">
            <a:avLst/>
          </a:prstGeom>
        </p:spPr>
      </p:pic>
    </p:spTree>
    <p:extLst>
      <p:ext uri="{BB962C8B-B14F-4D97-AF65-F5344CB8AC3E}">
        <p14:creationId xmlns:p14="http://schemas.microsoft.com/office/powerpoint/2010/main" val="74293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246</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Comic Sans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Gloren S. Fuentes</dc:creator>
  <cp:lastModifiedBy>Gloren S. Fuentes</cp:lastModifiedBy>
  <cp:revision>2</cp:revision>
  <dcterms:created xsi:type="dcterms:W3CDTF">2020-08-24T09:41:49Z</dcterms:created>
  <dcterms:modified xsi:type="dcterms:W3CDTF">2020-08-25T20:42:45Z</dcterms:modified>
</cp:coreProperties>
</file>