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4.xml.rels" ContentType="application/vnd.openxmlformats-package.relationships+xml"/>
  <Override PartName="/ppt/slides/_rels/slide26.xml.rels" ContentType="application/vnd.openxmlformats-package.relationships+xml"/>
  <Override PartName="/ppt/slides/_rels/slide15.xml.rels" ContentType="application/vnd.openxmlformats-package.relationships+xml"/>
  <Override PartName="/ppt/slides/_rels/slide27.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28.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29.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25.xml.rels" ContentType="application/vnd.openxmlformats-package.relationships+xml"/>
  <Override PartName="/ppt/slides/_rels/slide1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slide20.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1.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24.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25.xml" ContentType="application/vnd.openxmlformats-officedocument.presentationml.slide+xml"/>
  <Override PartName="/ppt/slides/slide17.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_rels/presentation.xml.rels" ContentType="application/vnd.openxmlformats-package.relationships+xml"/>
  <Override PartName="/ppt/media/image13.jpeg" ContentType="image/jpeg"/>
  <Override PartName="/ppt/media/image4.png" ContentType="image/png"/>
  <Override PartName="/ppt/media/image24.svg" ContentType="image/svg"/>
  <Override PartName="/ppt/media/image9.jpeg" ContentType="image/jpeg"/>
  <Override PartName="/ppt/media/image5.svg" ContentType="image/svg"/>
  <Override PartName="/ppt/media/image12.svg" ContentType="image/svg"/>
  <Override PartName="/ppt/media/image21.jpeg" ContentType="image/jpeg"/>
  <Override PartName="/ppt/media/image10.jpeg" ContentType="image/jpeg"/>
  <Override PartName="/ppt/media/image8.svg" ContentType="image/svg"/>
  <Override PartName="/ppt/media/image11.png" ContentType="image/png"/>
  <Override PartName="/ppt/media/image22.jpeg" ContentType="image/jpeg"/>
  <Override PartName="/ppt/media/image7.png" ContentType="image/png"/>
  <Override PartName="/ppt/media/image17.jpeg" ContentType="image/jpeg"/>
  <Override PartName="/ppt/media/image6.jpeg" ContentType="image/jpeg"/>
  <Override PartName="/ppt/media/image1.png" ContentType="image/png"/>
  <Override PartName="/ppt/media/image28.svg" ContentType="image/svg"/>
  <Override PartName="/ppt/media/image19.png" ContentType="image/png"/>
  <Override PartName="/ppt/media/image27.png" ContentType="image/png"/>
  <Override PartName="/ppt/media/image3.jpeg" ContentType="image/jpeg"/>
  <Override PartName="/ppt/media/image15.png" ContentType="image/png"/>
  <Override PartName="/ppt/media/image26.jpeg" ContentType="image/jpeg"/>
  <Override PartName="/ppt/media/image25.jpeg" ContentType="image/jpeg"/>
  <Override PartName="/ppt/media/image20.svg" ContentType="image/svg"/>
  <Override PartName="/ppt/media/image14.jpeg" ContentType="image/jpeg"/>
  <Override PartName="/ppt/media/image23.png" ContentType="image/png"/>
  <Override PartName="/ppt/media/image18.jpeg" ContentType="image/jpeg"/>
  <Override PartName="/ppt/media/image16.svg" ContentType="image/sv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1371600" y="685800"/>
            <a:ext cx="9600840" cy="148572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10" name="PlaceHolder 2"/>
          <p:cNvSpPr>
            <a:spLocks noGrp="1"/>
          </p:cNvSpPr>
          <p:nvPr>
            <p:ph type="subTitle"/>
          </p:nvPr>
        </p:nvSpPr>
        <p:spPr>
          <a:xfrm>
            <a:off x="1371600" y="2286000"/>
            <a:ext cx="9600840" cy="358092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BD4F966B-A16F-4186-830F-69AE8E6FA9A8}"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CF463189-9E03-43D4-83DF-37375C51AAAD}" type="slidenum">
              <a:t>&lt;#&gt;</a:t>
            </a:fld>
          </a:p>
        </p:txBody>
      </p:sp>
      <p:sp>
        <p:nvSpPr>
          <p:cNvPr id="4" name="PlaceHolder 3"/>
          <p:cNvSpPr>
            <a:spLocks noGrp="1"/>
          </p:cNvSpPr>
          <p:nvPr>
            <p:ph type="dt" idx="28"/>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90F1F074-2F0D-4810-8009-311B42000950}" type="slidenum">
              <a:t>&lt;#&gt;</a:t>
            </a:fld>
          </a:p>
        </p:txBody>
      </p:sp>
      <p:sp>
        <p:nvSpPr>
          <p:cNvPr id="4" name="PlaceHolder 3"/>
          <p:cNvSpPr>
            <a:spLocks noGrp="1"/>
          </p:cNvSpPr>
          <p:nvPr>
            <p:ph type="dt" idx="3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44076732-D3AB-4AA1-9599-ECE53D6B0681}"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9ED45FBF-41BD-4729-918A-74C313E9996D}"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371600" y="685800"/>
            <a:ext cx="9600840" cy="148572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30" name="PlaceHolder 2"/>
          <p:cNvSpPr>
            <a:spLocks noGrp="1"/>
          </p:cNvSpPr>
          <p:nvPr>
            <p:ph/>
          </p:nvPr>
        </p:nvSpPr>
        <p:spPr>
          <a:xfrm>
            <a:off x="1371600" y="2286000"/>
            <a:ext cx="9600840" cy="358092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chemeClr val="dk2"/>
              </a:solidFill>
              <a:latin typeface="Franklin Gothic Book"/>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D9D6B489-3472-4F26-BB1E-7CA3D0CF9394}"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C9EBE56E-5C6E-43EF-A1BF-3E913CFD0479}"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1371600" y="685800"/>
            <a:ext cx="9600840" cy="148572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46" name="PlaceHolder 2"/>
          <p:cNvSpPr>
            <a:spLocks noGrp="1"/>
          </p:cNvSpPr>
          <p:nvPr>
            <p:ph/>
          </p:nvPr>
        </p:nvSpPr>
        <p:spPr>
          <a:xfrm>
            <a:off x="1371600" y="2286000"/>
            <a:ext cx="4685040" cy="358092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chemeClr val="dk2"/>
              </a:solidFill>
              <a:latin typeface="Franklin Gothic Book"/>
            </a:endParaRPr>
          </a:p>
        </p:txBody>
      </p:sp>
      <p:sp>
        <p:nvSpPr>
          <p:cNvPr id="47" name="PlaceHolder 3"/>
          <p:cNvSpPr>
            <a:spLocks noGrp="1"/>
          </p:cNvSpPr>
          <p:nvPr>
            <p:ph/>
          </p:nvPr>
        </p:nvSpPr>
        <p:spPr>
          <a:xfrm>
            <a:off x="6291360" y="2286000"/>
            <a:ext cx="4685040" cy="3580920"/>
          </a:xfrm>
          <a:prstGeom prst="rect">
            <a:avLst/>
          </a:prstGeom>
          <a:noFill/>
          <a:ln w="0">
            <a:noFill/>
          </a:ln>
        </p:spPr>
        <p:txBody>
          <a:bodyPr lIns="0" rIns="0" tIns="0" bIns="0" anchor="t">
            <a:normAutofit/>
          </a:bodyPr>
          <a:p>
            <a:pPr indent="0">
              <a:lnSpc>
                <a:spcPct val="94000"/>
              </a:lnSpc>
              <a:spcBef>
                <a:spcPts val="1417"/>
              </a:spcBef>
              <a:buNone/>
            </a:pPr>
            <a:endParaRPr b="0" lang="en-US" sz="2000" spc="-1" strike="noStrike">
              <a:solidFill>
                <a:schemeClr val="dk2"/>
              </a:solidFill>
              <a:latin typeface="Franklin Gothic Book"/>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9D6E7C5F-C352-49AC-9BD3-5BE7324A438F}" type="slidenum">
              <a:t>&lt;#&gt;</a:t>
            </a:fld>
          </a:p>
        </p:txBody>
      </p:sp>
      <p:sp>
        <p:nvSpPr>
          <p:cNvPr id="7" name="PlaceHolder 6"/>
          <p:cNvSpPr>
            <a:spLocks noGrp="1"/>
          </p:cNvSpPr>
          <p:nvPr>
            <p:ph type="dt" idx="16"/>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6BC29508-155C-4246-8AFB-853F852B9CD5}" type="slidenum">
              <a:t>&lt;#&gt;</a:t>
            </a:fld>
          </a:p>
        </p:txBody>
      </p:sp>
      <p:sp>
        <p:nvSpPr>
          <p:cNvPr id="4" name="PlaceHolder 3"/>
          <p:cNvSpPr>
            <a:spLocks noGrp="1"/>
          </p:cNvSpPr>
          <p:nvPr>
            <p:ph type="dt" idx="19"/>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1371600" y="685800"/>
            <a:ext cx="9600840" cy="148572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Franklin Gothic Book"/>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1155723E-BECB-458C-AA0D-86CB1BCD6917}" type="slidenum">
              <a:t>&lt;#&gt;</a:t>
            </a:fld>
          </a:p>
        </p:txBody>
      </p:sp>
      <p:sp>
        <p:nvSpPr>
          <p:cNvPr id="5" name="PlaceHolder 4"/>
          <p:cNvSpPr>
            <a:spLocks noGrp="1"/>
          </p:cNvSpPr>
          <p:nvPr>
            <p:ph type="dt" idx="22"/>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2D91B3F9-F90F-47F1-BFE6-ED071ED87716}" type="slidenum">
              <a:t>&lt;#&gt;</a:t>
            </a:fld>
          </a:p>
        </p:txBody>
      </p:sp>
      <p:sp>
        <p:nvSpPr>
          <p:cNvPr id="4" name="PlaceHolder 3"/>
          <p:cNvSpPr>
            <a:spLocks noGrp="1"/>
          </p:cNvSpPr>
          <p:nvPr>
            <p:ph type="dt" idx="25"/>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0" name="Rectangle 8" hidden="1"/>
          <p:cNvSpPr/>
          <p:nvPr/>
        </p:nvSpPr>
        <p:spPr>
          <a:xfrm>
            <a:off x="478080" y="360"/>
            <a:ext cx="2282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 name="PlaceHolder 1"/>
          <p:cNvSpPr>
            <a:spLocks noGrp="1"/>
          </p:cNvSpPr>
          <p:nvPr>
            <p:ph type="title"/>
          </p:nvPr>
        </p:nvSpPr>
        <p:spPr>
          <a:xfrm>
            <a:off x="1915200" y="1788480"/>
            <a:ext cx="8361000" cy="2097720"/>
          </a:xfrm>
          <a:prstGeom prst="rect">
            <a:avLst/>
          </a:prstGeom>
          <a:noFill/>
          <a:ln w="0">
            <a:noFill/>
          </a:ln>
        </p:spPr>
        <p:txBody>
          <a:bodyPr lIns="91440" rIns="91440" tIns="45720" bIns="45720" anchor="b">
            <a:noAutofit/>
          </a:bodyPr>
          <a:p>
            <a:pPr indent="0" algn="ctr" defTabSz="914400">
              <a:lnSpc>
                <a:spcPct val="89000"/>
              </a:lnSpc>
              <a:buNone/>
            </a:pPr>
            <a:r>
              <a:rPr b="0" lang="en-US" sz="7200" spc="-1" strike="noStrike" cap="all">
                <a:solidFill>
                  <a:schemeClr val="dk2"/>
                </a:solidFill>
                <a:latin typeface="Franklin Gothic Book"/>
              </a:rPr>
              <a:t>Clic</a:t>
            </a:r>
            <a:r>
              <a:rPr b="0" lang="en-US" sz="7200" spc="-1" strike="noStrike" cap="all">
                <a:solidFill>
                  <a:schemeClr val="dk2"/>
                </a:solidFill>
                <a:latin typeface="Franklin Gothic Book"/>
              </a:rPr>
              <a:t>k to </a:t>
            </a:r>
            <a:r>
              <a:rPr b="0" lang="en-US" sz="7200" spc="-1" strike="noStrike" cap="all">
                <a:solidFill>
                  <a:schemeClr val="dk2"/>
                </a:solidFill>
                <a:latin typeface="Franklin Gothic Book"/>
              </a:rPr>
              <a:t>edit </a:t>
            </a:r>
            <a:r>
              <a:rPr b="0" lang="en-US" sz="7200" spc="-1" strike="noStrike" cap="all">
                <a:solidFill>
                  <a:schemeClr val="dk2"/>
                </a:solidFill>
                <a:latin typeface="Franklin Gothic Book"/>
              </a:rPr>
              <a:t>Mas</a:t>
            </a:r>
            <a:r>
              <a:rPr b="0" lang="en-US" sz="7200" spc="-1" strike="noStrike" cap="all">
                <a:solidFill>
                  <a:schemeClr val="dk2"/>
                </a:solidFill>
                <a:latin typeface="Franklin Gothic Book"/>
              </a:rPr>
              <a:t>ter </a:t>
            </a:r>
            <a:r>
              <a:rPr b="0" lang="en-US" sz="7200" spc="-1" strike="noStrike" cap="all">
                <a:solidFill>
                  <a:schemeClr val="dk2"/>
                </a:solidFill>
                <a:latin typeface="Franklin Gothic Book"/>
              </a:rPr>
              <a:t>title </a:t>
            </a:r>
            <a:r>
              <a:rPr b="0" lang="en-US" sz="7200" spc="-1" strike="noStrike" cap="all">
                <a:solidFill>
                  <a:schemeClr val="dk2"/>
                </a:solidFill>
                <a:latin typeface="Franklin Gothic Book"/>
              </a:rPr>
              <a:t>styl</a:t>
            </a:r>
            <a:r>
              <a:rPr b="0" lang="en-US" sz="7200" spc="-1" strike="noStrike" cap="all">
                <a:solidFill>
                  <a:schemeClr val="dk2"/>
                </a:solidFill>
                <a:latin typeface="Franklin Gothic Book"/>
              </a:rPr>
              <a:t>e</a:t>
            </a:r>
            <a:endParaRPr b="0" lang="en-US" sz="7200" spc="-1" strike="noStrike">
              <a:solidFill>
                <a:schemeClr val="dk1"/>
              </a:solidFill>
              <a:latin typeface="Franklin Gothic Book"/>
            </a:endParaRPr>
          </a:p>
        </p:txBody>
      </p:sp>
      <p:sp>
        <p:nvSpPr>
          <p:cNvPr id="2" name="PlaceHolder 2"/>
          <p:cNvSpPr>
            <a:spLocks noGrp="1"/>
          </p:cNvSpPr>
          <p:nvPr>
            <p:ph type="dt" idx="1"/>
          </p:nvPr>
        </p:nvSpPr>
        <p:spPr>
          <a:xfrm>
            <a:off x="752760" y="6453360"/>
            <a:ext cx="1607760" cy="404280"/>
          </a:xfrm>
          <a:prstGeom prst="rect">
            <a:avLst/>
          </a:prstGeom>
          <a:noFill/>
          <a:ln w="0">
            <a:noFill/>
          </a:ln>
        </p:spPr>
        <p:txBody>
          <a:bodyPr lIns="91440" rIns="91440" tIns="45720" bIns="45720" anchor="ctr">
            <a:noAutofit/>
          </a:bodyPr>
          <a:lstStyle>
            <a:lvl1pPr indent="0" defTabSz="457200">
              <a:lnSpc>
                <a:spcPct val="100000"/>
              </a:lnSpc>
              <a:buNone/>
              <a:defRPr b="0" lang="en-US" sz="1200" spc="-1" strike="noStrike">
                <a:solidFill>
                  <a:schemeClr val="dk2"/>
                </a:solidFill>
                <a:latin typeface="Franklin Gothic Book"/>
              </a:defRPr>
            </a:lvl1pPr>
          </a:lstStyle>
          <a:p>
            <a:pPr indent="0" defTabSz="457200">
              <a:lnSpc>
                <a:spcPct val="100000"/>
              </a:lnSpc>
              <a:buNone/>
            </a:pPr>
            <a:r>
              <a:rPr b="0" lang="en-US" sz="1200" spc="-1" strike="noStrike">
                <a:solidFill>
                  <a:schemeClr val="dk2"/>
                </a:solidFill>
                <a:latin typeface="Franklin Gothic Book"/>
              </a:rPr>
              <a:t>&lt;date/time&gt;</a:t>
            </a:r>
            <a:endParaRPr b="0" lang="en-US" sz="1200" spc="-1" strike="noStrike">
              <a:solidFill>
                <a:srgbClr val="000000"/>
              </a:solidFill>
              <a:latin typeface="Times New Roman"/>
            </a:endParaRPr>
          </a:p>
        </p:txBody>
      </p:sp>
      <p:sp>
        <p:nvSpPr>
          <p:cNvPr id="3" name="PlaceHolder 3"/>
          <p:cNvSpPr>
            <a:spLocks noGrp="1"/>
          </p:cNvSpPr>
          <p:nvPr>
            <p:ph type="ftr" idx="2"/>
          </p:nvPr>
        </p:nvSpPr>
        <p:spPr>
          <a:xfrm>
            <a:off x="2584080" y="6453360"/>
            <a:ext cx="7022880" cy="4042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 name="PlaceHolder 4"/>
          <p:cNvSpPr>
            <a:spLocks noGrp="1"/>
          </p:cNvSpPr>
          <p:nvPr>
            <p:ph type="sldNum" idx="3"/>
          </p:nvPr>
        </p:nvSpPr>
        <p:spPr>
          <a:xfrm>
            <a:off x="9830520" y="6453360"/>
            <a:ext cx="1595880" cy="404280"/>
          </a:xfrm>
          <a:prstGeom prst="rect">
            <a:avLst/>
          </a:prstGeom>
          <a:noFill/>
          <a:ln w="0">
            <a:noFill/>
          </a:ln>
        </p:spPr>
        <p:txBody>
          <a:bodyPr lIns="91440" rIns="91440" tIns="45720" bIns="45720" anchor="ctr">
            <a:noAutofit/>
          </a:bodyPr>
          <a:lstStyle>
            <a:lvl1pPr indent="0" algn="r" defTabSz="457200">
              <a:lnSpc>
                <a:spcPct val="100000"/>
              </a:lnSpc>
              <a:buNone/>
              <a:defRPr b="0" lang="en-US" sz="1200" spc="-1" strike="noStrike">
                <a:solidFill>
                  <a:schemeClr val="dk2"/>
                </a:solidFill>
                <a:latin typeface="Franklin Gothic Book"/>
              </a:defRPr>
            </a:lvl1pPr>
          </a:lstStyle>
          <a:p>
            <a:pPr indent="0" algn="r" defTabSz="457200">
              <a:lnSpc>
                <a:spcPct val="100000"/>
              </a:lnSpc>
              <a:buNone/>
            </a:pPr>
            <a:fld id="{7F2F7727-BA86-4832-B76D-D3B4E7F1F08B}" type="slidenum">
              <a:rPr b="0" lang="en-US" sz="1200" spc="-1" strike="noStrike">
                <a:solidFill>
                  <a:schemeClr val="dk2"/>
                </a:solidFill>
                <a:latin typeface="Franklin Gothic Book"/>
              </a:rPr>
              <a:t>&lt;number&gt;</a:t>
            </a:fld>
            <a:endParaRPr b="0" lang="en-US" sz="1200" spc="-1" strike="noStrike">
              <a:solidFill>
                <a:srgbClr val="000000"/>
              </a:solidFill>
              <a:latin typeface="Times New Roman"/>
            </a:endParaRPr>
          </a:p>
        </p:txBody>
      </p:sp>
      <p:grpSp>
        <p:nvGrpSpPr>
          <p:cNvPr id="5" name="Group 6"/>
          <p:cNvGrpSpPr/>
          <p:nvPr/>
        </p:nvGrpSpPr>
        <p:grpSpPr>
          <a:xfrm>
            <a:off x="752760" y="744120"/>
            <a:ext cx="10673640" cy="5349600"/>
            <a:chOff x="752760" y="744120"/>
            <a:chExt cx="10673640" cy="5349600"/>
          </a:xfrm>
        </p:grpSpPr>
        <p:sp>
          <p:nvSpPr>
            <p:cNvPr id="6" name="Freeform 6"/>
            <p:cNvSpPr/>
            <p:nvPr/>
          </p:nvSpPr>
          <p:spPr>
            <a:xfrm>
              <a:off x="8151840" y="1685520"/>
              <a:ext cx="3274560" cy="4408200"/>
            </a:xfrm>
            <a:custGeom>
              <a:avLst/>
              <a:gdLst>
                <a:gd name="textAreaLeft" fmla="*/ 0 w 3274560"/>
                <a:gd name="textAreaRight" fmla="*/ 3274920 w 3274560"/>
                <a:gd name="textAreaTop" fmla="*/ 0 h 4408200"/>
                <a:gd name="textAreaBottom" fmla="*/ 4408560 h 4408200"/>
              </a:gdLst>
              <a:ahLst/>
              <a:rect l="textAreaLeft" t="textAreaTop" r="textAreaRight" b="textAreaBottom"/>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7" name="Freeform 6"/>
            <p:cNvSpPr/>
            <p:nvPr/>
          </p:nvSpPr>
          <p:spPr>
            <a:xfrm flipH="1" flipV="1">
              <a:off x="752400" y="743760"/>
              <a:ext cx="3275280" cy="4408200"/>
            </a:xfrm>
            <a:custGeom>
              <a:avLst/>
              <a:gdLst>
                <a:gd name="textAreaLeft" fmla="*/ 360 w 3275280"/>
                <a:gd name="textAreaRight" fmla="*/ 3276000 w 3275280"/>
                <a:gd name="textAreaTop" fmla="*/ -360 h 4408200"/>
                <a:gd name="textAreaBottom" fmla="*/ 4408200 h 4408200"/>
              </a:gdLst>
              <a:ahLst/>
              <a:rect l="textAreaLeft" t="textAreaTop" r="textAreaRight" b="textAreaBottom"/>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grpSp>
      <p:sp>
        <p:nvSpPr>
          <p:cNvPr id="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4000"/>
              </a:lnSpc>
              <a:spcBef>
                <a:spcPts val="1417"/>
              </a:spcBef>
              <a:buClr>
                <a:srgbClr val="000000"/>
              </a:buClr>
              <a:buSzPct val="45000"/>
              <a:buFont typeface="Wingdings" charset="2"/>
              <a:buChar char=""/>
            </a:pPr>
            <a:r>
              <a:rPr b="0" lang="en-US" sz="2000" spc="-1" strike="noStrike">
                <a:solidFill>
                  <a:schemeClr val="dk2"/>
                </a:solidFill>
                <a:latin typeface="Franklin Gothic Book"/>
              </a:rPr>
              <a:t>Click to edit the outline text format</a:t>
            </a:r>
            <a:endParaRPr b="0" lang="en-US" sz="2000" spc="-1" strike="noStrike">
              <a:solidFill>
                <a:schemeClr val="dk2"/>
              </a:solidFill>
              <a:latin typeface="Franklin Gothic Book"/>
            </a:endParaRPr>
          </a:p>
          <a:p>
            <a:pPr lvl="1" marL="864000" indent="-324000">
              <a:lnSpc>
                <a:spcPct val="94000"/>
              </a:lnSpc>
              <a:spcBef>
                <a:spcPts val="1134"/>
              </a:spcBef>
              <a:buClr>
                <a:srgbClr val="000000"/>
              </a:buClr>
              <a:buSzPct val="75000"/>
              <a:buFont typeface="Symbol" charset="2"/>
              <a:buChar char=""/>
            </a:pPr>
            <a:r>
              <a:rPr b="0" lang="en-US" sz="1800" spc="-1" strike="noStrike">
                <a:solidFill>
                  <a:schemeClr val="dk2"/>
                </a:solidFill>
                <a:latin typeface="Franklin Gothic Book"/>
              </a:rPr>
              <a:t>Second Outline Level</a:t>
            </a:r>
            <a:endParaRPr b="0" lang="en-US" sz="1800" spc="-1" strike="noStrike">
              <a:solidFill>
                <a:schemeClr val="dk2"/>
              </a:solidFill>
              <a:latin typeface="Franklin Gothic Book"/>
            </a:endParaRPr>
          </a:p>
          <a:p>
            <a:pPr lvl="2" marL="1296000" indent="-288000">
              <a:lnSpc>
                <a:spcPct val="94000"/>
              </a:lnSpc>
              <a:spcBef>
                <a:spcPts val="850"/>
              </a:spcBef>
              <a:buClr>
                <a:srgbClr val="000000"/>
              </a:buClr>
              <a:buSzPct val="45000"/>
              <a:buFont typeface="Wingdings" charset="2"/>
              <a:buChar char=""/>
            </a:pPr>
            <a:r>
              <a:rPr b="0" i="1" lang="en-US" sz="1800" spc="-1" strike="noStrike">
                <a:solidFill>
                  <a:schemeClr val="dk2"/>
                </a:solidFill>
                <a:latin typeface="Franklin Gothic Book"/>
              </a:rPr>
              <a:t>Third Outline Level</a:t>
            </a:r>
            <a:endParaRPr b="0" i="1" lang="en-US" sz="1800" spc="-1" strike="noStrike">
              <a:solidFill>
                <a:schemeClr val="dk2"/>
              </a:solidFill>
              <a:latin typeface="Franklin Gothic Book"/>
            </a:endParaRPr>
          </a:p>
          <a:p>
            <a:pPr lvl="3" marL="1728000" indent="-216000">
              <a:lnSpc>
                <a:spcPct val="94000"/>
              </a:lnSpc>
              <a:spcBef>
                <a:spcPts val="567"/>
              </a:spcBef>
              <a:buClr>
                <a:srgbClr val="000000"/>
              </a:buClr>
              <a:buSzPct val="75000"/>
              <a:buFont typeface="Symbol" charset="2"/>
              <a:buChar char=""/>
            </a:pPr>
            <a:r>
              <a:rPr b="0" lang="en-US" sz="1600" spc="-1" strike="noStrike">
                <a:solidFill>
                  <a:schemeClr val="dk2"/>
                </a:solidFill>
                <a:latin typeface="Franklin Gothic Book"/>
              </a:rPr>
              <a:t>Fourth Outline Level</a:t>
            </a:r>
            <a:endParaRPr b="0" lang="en-US" sz="1600" spc="-1" strike="noStrike">
              <a:solidFill>
                <a:schemeClr val="dk2"/>
              </a:solidFill>
              <a:latin typeface="Franklin Gothic Book"/>
            </a:endParaRPr>
          </a:p>
          <a:p>
            <a:pPr lvl="4" marL="2160000" indent="-216000">
              <a:lnSpc>
                <a:spcPct val="94000"/>
              </a:lnSpc>
              <a:spcBef>
                <a:spcPts val="283"/>
              </a:spcBef>
              <a:buClr>
                <a:srgbClr val="000000"/>
              </a:buClr>
              <a:buSzPct val="45000"/>
              <a:buFont typeface="Wingdings" charset="2"/>
              <a:buChar char=""/>
            </a:pPr>
            <a:r>
              <a:rPr b="0" lang="en-US" sz="2000" spc="-1" strike="noStrike">
                <a:solidFill>
                  <a:schemeClr val="dk2"/>
                </a:solidFill>
                <a:latin typeface="Franklin Gothic Book"/>
              </a:rPr>
              <a:t>Fifth Outline Level</a:t>
            </a:r>
            <a:endParaRPr b="0" lang="en-US" sz="2000" spc="-1" strike="noStrike">
              <a:solidFill>
                <a:schemeClr val="dk2"/>
              </a:solidFill>
              <a:latin typeface="Franklin Gothic Book"/>
            </a:endParaRPr>
          </a:p>
          <a:p>
            <a:pPr lvl="5" marL="2592000" indent="-216000">
              <a:lnSpc>
                <a:spcPct val="94000"/>
              </a:lnSpc>
              <a:spcBef>
                <a:spcPts val="283"/>
              </a:spcBef>
              <a:buClr>
                <a:srgbClr val="000000"/>
              </a:buClr>
              <a:buSzPct val="45000"/>
              <a:buFont typeface="Wingdings" charset="2"/>
              <a:buChar char=""/>
            </a:pPr>
            <a:r>
              <a:rPr b="0" lang="en-US" sz="2000" spc="-1" strike="noStrike">
                <a:solidFill>
                  <a:schemeClr val="dk2"/>
                </a:solidFill>
                <a:latin typeface="Franklin Gothic Book"/>
              </a:rPr>
              <a:t>Sixth Outline Level</a:t>
            </a:r>
            <a:endParaRPr b="0" lang="en-US" sz="2000" spc="-1" strike="noStrike">
              <a:solidFill>
                <a:schemeClr val="dk2"/>
              </a:solidFill>
              <a:latin typeface="Franklin Gothic Book"/>
            </a:endParaRPr>
          </a:p>
          <a:p>
            <a:pPr lvl="6" marL="3024000" indent="-216000">
              <a:lnSpc>
                <a:spcPct val="94000"/>
              </a:lnSpc>
              <a:spcBef>
                <a:spcPts val="283"/>
              </a:spcBef>
              <a:buClr>
                <a:srgbClr val="000000"/>
              </a:buClr>
              <a:buSzPct val="45000"/>
              <a:buFont typeface="Wingdings" charset="2"/>
              <a:buChar char=""/>
            </a:pPr>
            <a:r>
              <a:rPr b="0" lang="en-US" sz="2000" spc="-1" strike="noStrike">
                <a:solidFill>
                  <a:schemeClr val="dk2"/>
                </a:solidFill>
                <a:latin typeface="Franklin Gothic Book"/>
              </a:rPr>
              <a:t>Seventh Outline Level</a:t>
            </a:r>
            <a:endParaRPr b="0" lang="en-US" sz="2000" spc="-1" strike="noStrike">
              <a:solidFill>
                <a:schemeClr val="dk2"/>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67" name="Rectangle 8" hidden="1"/>
          <p:cNvSpPr/>
          <p:nvPr/>
        </p:nvSpPr>
        <p:spPr>
          <a:xfrm>
            <a:off x="478080" y="360"/>
            <a:ext cx="2282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68" name="Rectangle 7"/>
          <p:cNvSpPr/>
          <p:nvPr/>
        </p:nvSpPr>
        <p:spPr>
          <a:xfrm>
            <a:off x="0" y="360"/>
            <a:ext cx="530316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69" name="PlaceHolder 1"/>
          <p:cNvSpPr>
            <a:spLocks noGrp="1"/>
          </p:cNvSpPr>
          <p:nvPr>
            <p:ph type="title"/>
          </p:nvPr>
        </p:nvSpPr>
        <p:spPr>
          <a:xfrm>
            <a:off x="723960" y="685800"/>
            <a:ext cx="3855240" cy="2157480"/>
          </a:xfrm>
          <a:prstGeom prst="rect">
            <a:avLst/>
          </a:prstGeom>
          <a:noFill/>
          <a:ln w="0">
            <a:noFill/>
          </a:ln>
        </p:spPr>
        <p:txBody>
          <a:bodyPr lIns="91440" rIns="91440" tIns="45720" bIns="45720" anchor="t">
            <a:noAutofit/>
          </a:bodyPr>
          <a:p>
            <a:pPr indent="0" defTabSz="914400">
              <a:lnSpc>
                <a:spcPct val="84000"/>
              </a:lnSpc>
              <a:buNone/>
            </a:pPr>
            <a:r>
              <a:rPr b="0" lang="en-US" sz="4800" spc="-1" strike="noStrike">
                <a:solidFill>
                  <a:schemeClr val="dk2"/>
                </a:solidFill>
                <a:latin typeface="Franklin Gothic Book"/>
              </a:rPr>
              <a:t>Click to edit Master title style</a:t>
            </a:r>
            <a:endParaRPr b="0" lang="en-US" sz="4800" spc="-1" strike="noStrike">
              <a:solidFill>
                <a:schemeClr val="dk1"/>
              </a:solidFill>
              <a:latin typeface="Franklin Gothic Book"/>
            </a:endParaRPr>
          </a:p>
        </p:txBody>
      </p:sp>
      <p:sp>
        <p:nvSpPr>
          <p:cNvPr id="70" name="PlaceHolder 2"/>
          <p:cNvSpPr>
            <a:spLocks noGrp="1"/>
          </p:cNvSpPr>
          <p:nvPr>
            <p:ph type="body"/>
          </p:nvPr>
        </p:nvSpPr>
        <p:spPr>
          <a:xfrm>
            <a:off x="6256080" y="685800"/>
            <a:ext cx="5211720" cy="5175000"/>
          </a:xfrm>
          <a:prstGeom prst="rect">
            <a:avLst/>
          </a:prstGeom>
          <a:noFill/>
          <a:ln w="0">
            <a:noFill/>
          </a:ln>
        </p:spPr>
        <p:txBody>
          <a:bodyPr lIns="91440" rIns="91440" tIns="45720" bIns="45720" anchor="t">
            <a:noAutofit/>
          </a:bodyPr>
          <a:p>
            <a:pPr marL="384120" indent="-384120" defTabSz="914400">
              <a:lnSpc>
                <a:spcPct val="94000"/>
              </a:lnSpc>
              <a:spcBef>
                <a:spcPts val="1001"/>
              </a:spcBef>
              <a:spcAft>
                <a:spcPts val="201"/>
              </a:spcAft>
              <a:buClr>
                <a:srgbClr val="191b0e"/>
              </a:buClr>
              <a:buFont typeface="Franklin Gothic Book"/>
              <a:buChar char="■"/>
            </a:pPr>
            <a:r>
              <a:rPr b="0" lang="en-US" sz="2000" spc="-1" strike="noStrike">
                <a:solidFill>
                  <a:schemeClr val="dk2"/>
                </a:solidFill>
                <a:latin typeface="Franklin Gothic Book"/>
              </a:rPr>
              <a:t>Click to edit Master text styles</a:t>
            </a:r>
            <a:endParaRPr b="0" lang="en-US" sz="2000" spc="-1" strike="noStrike">
              <a:solidFill>
                <a:schemeClr val="dk2"/>
              </a:solidFill>
              <a:latin typeface="Franklin Gothic Book"/>
            </a:endParaRPr>
          </a:p>
          <a:p>
            <a:pPr lvl="1" marL="914400" indent="-384120" defTabSz="914400">
              <a:lnSpc>
                <a:spcPct val="94000"/>
              </a:lnSpc>
              <a:spcBef>
                <a:spcPts val="499"/>
              </a:spcBef>
              <a:spcAft>
                <a:spcPts val="201"/>
              </a:spcAft>
              <a:buClr>
                <a:srgbClr val="191b0e"/>
              </a:buClr>
              <a:buFont typeface="Franklin Gothic Book"/>
              <a:buChar char="–"/>
            </a:pPr>
            <a:r>
              <a:rPr b="0" i="1" lang="en-US" sz="2000" spc="-1" strike="noStrike">
                <a:solidFill>
                  <a:schemeClr val="dk2"/>
                </a:solidFill>
                <a:latin typeface="Franklin Gothic Book"/>
              </a:rPr>
              <a:t>Second level</a:t>
            </a:r>
            <a:endParaRPr b="0" lang="en-US" sz="2000" spc="-1" strike="noStrike">
              <a:solidFill>
                <a:schemeClr val="dk2"/>
              </a:solidFill>
              <a:latin typeface="Franklin Gothic Book"/>
            </a:endParaRPr>
          </a:p>
          <a:p>
            <a:pPr lvl="2" marL="1371600" indent="-384120" defTabSz="914400">
              <a:lnSpc>
                <a:spcPct val="94000"/>
              </a:lnSpc>
              <a:spcBef>
                <a:spcPts val="499"/>
              </a:spcBef>
              <a:spcAft>
                <a:spcPts val="201"/>
              </a:spcAft>
              <a:buClr>
                <a:srgbClr val="191b0e"/>
              </a:buClr>
              <a:buFont typeface="Franklin Gothic Book"/>
              <a:buChar char="■"/>
            </a:pPr>
            <a:r>
              <a:rPr b="0" lang="en-US" sz="1800" spc="-1" strike="noStrike">
                <a:solidFill>
                  <a:schemeClr val="dk2"/>
                </a:solidFill>
                <a:latin typeface="Franklin Gothic Book"/>
              </a:rPr>
              <a:t>Third level</a:t>
            </a:r>
            <a:endParaRPr b="0" i="1" lang="en-US" sz="1800" spc="-1" strike="noStrike">
              <a:solidFill>
                <a:schemeClr val="dk2"/>
              </a:solidFill>
              <a:latin typeface="Franklin Gothic Book"/>
            </a:endParaRPr>
          </a:p>
          <a:p>
            <a:pPr lvl="3" marL="1828800" indent="-384120" defTabSz="914400">
              <a:lnSpc>
                <a:spcPct val="94000"/>
              </a:lnSpc>
              <a:spcBef>
                <a:spcPts val="499"/>
              </a:spcBef>
              <a:spcAft>
                <a:spcPts val="201"/>
              </a:spcAft>
              <a:buClr>
                <a:srgbClr val="191b0e"/>
              </a:buClr>
              <a:buFont typeface="Franklin Gothic Book"/>
              <a:buChar char="–"/>
            </a:pPr>
            <a:r>
              <a:rPr b="0" i="1" lang="en-US" sz="1800" spc="-1" strike="noStrike">
                <a:solidFill>
                  <a:schemeClr val="dk2"/>
                </a:solidFill>
                <a:latin typeface="Franklin Gothic Book"/>
              </a:rPr>
              <a:t>Fourth level</a:t>
            </a:r>
            <a:endParaRPr b="0" lang="en-US" sz="1800" spc="-1" strike="noStrike">
              <a:solidFill>
                <a:schemeClr val="dk2"/>
              </a:solidFill>
              <a:latin typeface="Franklin Gothic Book"/>
            </a:endParaRPr>
          </a:p>
          <a:p>
            <a:pPr lvl="4" marL="2286000" indent="-384120" defTabSz="914400">
              <a:lnSpc>
                <a:spcPct val="94000"/>
              </a:lnSpc>
              <a:spcBef>
                <a:spcPts val="499"/>
              </a:spcBef>
              <a:spcAft>
                <a:spcPts val="201"/>
              </a:spcAft>
              <a:buClr>
                <a:srgbClr val="191b0e"/>
              </a:buClr>
              <a:buFont typeface="Franklin Gothic Book"/>
              <a:buChar char="■"/>
            </a:pPr>
            <a:r>
              <a:rPr b="0" lang="en-US" sz="1600" spc="-1" strike="noStrike">
                <a:solidFill>
                  <a:schemeClr val="dk2"/>
                </a:solidFill>
                <a:latin typeface="Franklin Gothic Book"/>
              </a:rPr>
              <a:t>Fifth level</a:t>
            </a:r>
            <a:endParaRPr b="0" lang="en-US" sz="1600" spc="-1" strike="noStrike">
              <a:solidFill>
                <a:schemeClr val="dk2"/>
              </a:solidFill>
              <a:latin typeface="Franklin Gothic Book"/>
            </a:endParaRPr>
          </a:p>
        </p:txBody>
      </p:sp>
      <p:sp>
        <p:nvSpPr>
          <p:cNvPr id="71" name="PlaceHolder 3"/>
          <p:cNvSpPr>
            <a:spLocks noGrp="1"/>
          </p:cNvSpPr>
          <p:nvPr>
            <p:ph type="body"/>
          </p:nvPr>
        </p:nvSpPr>
        <p:spPr>
          <a:xfrm>
            <a:off x="723960" y="2856240"/>
            <a:ext cx="3855240" cy="3010680"/>
          </a:xfrm>
          <a:prstGeom prst="rect">
            <a:avLst/>
          </a:prstGeom>
          <a:noFill/>
          <a:ln w="0">
            <a:noFill/>
          </a:ln>
        </p:spPr>
        <p:txBody>
          <a:bodyPr lIns="91440" rIns="91440" tIns="45720" bIns="45720" anchor="t">
            <a:noAutofit/>
          </a:bodyPr>
          <a:p>
            <a:pPr indent="0" defTabSz="914400">
              <a:lnSpc>
                <a:spcPct val="113000"/>
              </a:lnSpc>
              <a:spcAft>
                <a:spcPts val="1500"/>
              </a:spcAft>
              <a:buNone/>
              <a:tabLst>
                <a:tab algn="l" pos="0"/>
              </a:tabLst>
            </a:pPr>
            <a:r>
              <a:rPr b="0" lang="en-US" sz="1600" spc="-1" strike="noStrike">
                <a:solidFill>
                  <a:schemeClr val="dk2"/>
                </a:solidFill>
                <a:latin typeface="Franklin Gothic Book"/>
              </a:rPr>
              <a:t>Click to edit Master text styles</a:t>
            </a:r>
            <a:endParaRPr b="0" lang="en-US" sz="1600" spc="-1" strike="noStrike">
              <a:solidFill>
                <a:schemeClr val="dk2"/>
              </a:solidFill>
              <a:latin typeface="Franklin Gothic Book"/>
            </a:endParaRPr>
          </a:p>
        </p:txBody>
      </p:sp>
      <p:sp>
        <p:nvSpPr>
          <p:cNvPr id="72" name="PlaceHolder 4"/>
          <p:cNvSpPr>
            <a:spLocks noGrp="1"/>
          </p:cNvSpPr>
          <p:nvPr>
            <p:ph type="dt" idx="28"/>
          </p:nvPr>
        </p:nvSpPr>
        <p:spPr>
          <a:xfrm>
            <a:off x="723960" y="6453360"/>
            <a:ext cx="1204200" cy="404280"/>
          </a:xfrm>
          <a:prstGeom prst="rect">
            <a:avLst/>
          </a:prstGeom>
          <a:noFill/>
          <a:ln w="0">
            <a:noFill/>
          </a:ln>
        </p:spPr>
        <p:txBody>
          <a:bodyPr lIns="91440" rIns="91440" tIns="45720" bIns="45720" anchor="ctr">
            <a:noAutofit/>
          </a:bodyPr>
          <a:lstStyle>
            <a:lvl1pPr indent="0" defTabSz="457200">
              <a:lnSpc>
                <a:spcPct val="100000"/>
              </a:lnSpc>
              <a:buNone/>
              <a:defRPr b="0" lang="en-US" sz="1200" spc="-1" strike="noStrike">
                <a:solidFill>
                  <a:schemeClr val="dk2"/>
                </a:solidFill>
                <a:latin typeface="Franklin Gothic Book"/>
              </a:defRPr>
            </a:lvl1pPr>
          </a:lstStyle>
          <a:p>
            <a:pPr indent="0" defTabSz="457200">
              <a:lnSpc>
                <a:spcPct val="100000"/>
              </a:lnSpc>
              <a:buNone/>
            </a:pPr>
            <a:r>
              <a:rPr b="0" lang="en-US" sz="1200" spc="-1" strike="noStrike">
                <a:solidFill>
                  <a:schemeClr val="dk2"/>
                </a:solidFill>
                <a:latin typeface="Franklin Gothic Book"/>
              </a:rPr>
              <a:t>&lt;date/time&gt;</a:t>
            </a:r>
            <a:endParaRPr b="0" lang="en-US" sz="1200" spc="-1" strike="noStrike">
              <a:solidFill>
                <a:srgbClr val="000000"/>
              </a:solidFill>
              <a:latin typeface="Times New Roman"/>
            </a:endParaRPr>
          </a:p>
        </p:txBody>
      </p:sp>
      <p:sp>
        <p:nvSpPr>
          <p:cNvPr id="73" name="PlaceHolder 5"/>
          <p:cNvSpPr>
            <a:spLocks noGrp="1"/>
          </p:cNvSpPr>
          <p:nvPr>
            <p:ph type="ftr" idx="29"/>
          </p:nvPr>
        </p:nvSpPr>
        <p:spPr>
          <a:xfrm>
            <a:off x="2206080" y="6453360"/>
            <a:ext cx="2373480" cy="4042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4" name="PlaceHolder 6"/>
          <p:cNvSpPr>
            <a:spLocks noGrp="1"/>
          </p:cNvSpPr>
          <p:nvPr>
            <p:ph type="sldNum" idx="30"/>
          </p:nvPr>
        </p:nvSpPr>
        <p:spPr>
          <a:xfrm>
            <a:off x="9883080" y="6453360"/>
            <a:ext cx="1595880" cy="404280"/>
          </a:xfrm>
          <a:prstGeom prst="rect">
            <a:avLst/>
          </a:prstGeom>
          <a:noFill/>
          <a:ln w="0">
            <a:noFill/>
          </a:ln>
        </p:spPr>
        <p:txBody>
          <a:bodyPr lIns="91440" rIns="91440" tIns="45720" bIns="45720" anchor="ctr">
            <a:noAutofit/>
          </a:bodyPr>
          <a:lstStyle>
            <a:lvl1pPr indent="0" algn="r" defTabSz="457200">
              <a:lnSpc>
                <a:spcPct val="100000"/>
              </a:lnSpc>
              <a:buNone/>
              <a:defRPr b="0" lang="en-US" sz="1200" spc="-1" strike="noStrike">
                <a:solidFill>
                  <a:schemeClr val="dk2"/>
                </a:solidFill>
                <a:latin typeface="Franklin Gothic Book"/>
              </a:defRPr>
            </a:lvl1pPr>
          </a:lstStyle>
          <a:p>
            <a:pPr indent="0" algn="r" defTabSz="457200">
              <a:lnSpc>
                <a:spcPct val="100000"/>
              </a:lnSpc>
              <a:buNone/>
            </a:pPr>
            <a:fld id="{7AED7388-2615-43DD-8A8F-38539ECD2BD8}" type="slidenum">
              <a:rPr b="0" lang="en-US" sz="1200" spc="-1" strike="noStrike">
                <a:solidFill>
                  <a:schemeClr val="dk2"/>
                </a:solidFill>
                <a:latin typeface="Franklin Gothic Book"/>
              </a:rPr>
              <a:t>&lt;number&gt;</a:t>
            </a:fld>
            <a:endParaRPr b="0" lang="en-US" sz="1200" spc="-1" strike="noStrike">
              <a:solidFill>
                <a:srgbClr val="000000"/>
              </a:solidFill>
              <a:latin typeface="Times New Roman"/>
            </a:endParaRPr>
          </a:p>
        </p:txBody>
      </p:sp>
      <p:sp>
        <p:nvSpPr>
          <p:cNvPr id="75" name="Rectangle 8"/>
          <p:cNvSpPr/>
          <p:nvPr/>
        </p:nvSpPr>
        <p:spPr>
          <a:xfrm>
            <a:off x="5303520" y="360"/>
            <a:ext cx="2282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76" name="Rectangle 8" hidden="1"/>
          <p:cNvSpPr/>
          <p:nvPr/>
        </p:nvSpPr>
        <p:spPr>
          <a:xfrm>
            <a:off x="478080" y="360"/>
            <a:ext cx="2282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77" name="Rectangle 7"/>
          <p:cNvSpPr/>
          <p:nvPr/>
        </p:nvSpPr>
        <p:spPr>
          <a:xfrm>
            <a:off x="0" y="360"/>
            <a:ext cx="5303160" cy="68572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78" name="PlaceHolder 1"/>
          <p:cNvSpPr>
            <a:spLocks noGrp="1"/>
          </p:cNvSpPr>
          <p:nvPr>
            <p:ph type="title"/>
          </p:nvPr>
        </p:nvSpPr>
        <p:spPr>
          <a:xfrm>
            <a:off x="723960" y="685800"/>
            <a:ext cx="3855240" cy="2157480"/>
          </a:xfrm>
          <a:prstGeom prst="rect">
            <a:avLst/>
          </a:prstGeom>
          <a:noFill/>
          <a:ln w="0">
            <a:noFill/>
          </a:ln>
        </p:spPr>
        <p:txBody>
          <a:bodyPr lIns="91440" rIns="91440" tIns="45720" bIns="45720" anchor="t">
            <a:normAutofit/>
          </a:bodyPr>
          <a:p>
            <a:pPr indent="0" defTabSz="914400">
              <a:lnSpc>
                <a:spcPct val="84000"/>
              </a:lnSpc>
              <a:buNone/>
            </a:pPr>
            <a:r>
              <a:rPr b="0" lang="en-US" sz="4800" spc="-1" strike="noStrike">
                <a:solidFill>
                  <a:schemeClr val="dk2"/>
                </a:solidFill>
                <a:latin typeface="Franklin Gothic Book"/>
              </a:rPr>
              <a:t>Click to edit Master title style</a:t>
            </a:r>
            <a:endParaRPr b="0" lang="en-US" sz="4800" spc="-1" strike="noStrike">
              <a:solidFill>
                <a:schemeClr val="dk1"/>
              </a:solidFill>
              <a:latin typeface="Franklin Gothic Book"/>
            </a:endParaRPr>
          </a:p>
        </p:txBody>
      </p:sp>
      <p:sp>
        <p:nvSpPr>
          <p:cNvPr id="79" name="PlaceHolder 2"/>
          <p:cNvSpPr>
            <a:spLocks noGrp="1"/>
          </p:cNvSpPr>
          <p:nvPr>
            <p:ph type="body"/>
          </p:nvPr>
        </p:nvSpPr>
        <p:spPr>
          <a:xfrm>
            <a:off x="5532120" y="0"/>
            <a:ext cx="6659640" cy="6857640"/>
          </a:xfrm>
          <a:prstGeom prst="rect">
            <a:avLst/>
          </a:prstGeom>
          <a:noFill/>
          <a:ln w="0">
            <a:noFill/>
          </a:ln>
        </p:spPr>
        <p:txBody>
          <a:bodyPr lIns="90000" rIns="90000" tIns="45000" bIns="45000" anchor="t">
            <a:normAutofit/>
          </a:bodyPr>
          <a:p>
            <a:pPr indent="0" defTabSz="457200">
              <a:lnSpc>
                <a:spcPct val="100000"/>
              </a:lnSpc>
              <a:buNone/>
              <a:tabLst>
                <a:tab algn="l" pos="0"/>
              </a:tabLst>
            </a:pPr>
            <a:r>
              <a:rPr b="0" lang="en-US" sz="2000" spc="-1" strike="noStrike">
                <a:solidFill>
                  <a:schemeClr val="dk1"/>
                </a:solidFill>
                <a:latin typeface="Franklin Gothic Book"/>
              </a:rPr>
              <a:t>Click icon to add picture</a:t>
            </a:r>
            <a:endParaRPr b="0" lang="en-US" sz="2000" spc="-1" strike="noStrike">
              <a:solidFill>
                <a:schemeClr val="dk2"/>
              </a:solidFill>
              <a:latin typeface="Franklin Gothic Book"/>
            </a:endParaRPr>
          </a:p>
        </p:txBody>
      </p:sp>
      <p:sp>
        <p:nvSpPr>
          <p:cNvPr id="80" name="PlaceHolder 3"/>
          <p:cNvSpPr>
            <a:spLocks noGrp="1"/>
          </p:cNvSpPr>
          <p:nvPr>
            <p:ph type="body"/>
          </p:nvPr>
        </p:nvSpPr>
        <p:spPr>
          <a:xfrm>
            <a:off x="723960" y="2855880"/>
            <a:ext cx="3855240" cy="3011040"/>
          </a:xfrm>
          <a:prstGeom prst="rect">
            <a:avLst/>
          </a:prstGeom>
          <a:noFill/>
          <a:ln w="0">
            <a:noFill/>
          </a:ln>
        </p:spPr>
        <p:txBody>
          <a:bodyPr lIns="91440" rIns="91440" tIns="45720" bIns="45720" anchor="t">
            <a:noAutofit/>
          </a:bodyPr>
          <a:p>
            <a:pPr indent="0" defTabSz="914400">
              <a:lnSpc>
                <a:spcPct val="113000"/>
              </a:lnSpc>
              <a:spcAft>
                <a:spcPts val="1500"/>
              </a:spcAft>
              <a:buNone/>
              <a:tabLst>
                <a:tab algn="l" pos="0"/>
              </a:tabLst>
            </a:pPr>
            <a:r>
              <a:rPr b="0" lang="en-US" sz="1600" spc="-1" strike="noStrike">
                <a:solidFill>
                  <a:schemeClr val="dk2"/>
                </a:solidFill>
                <a:latin typeface="Franklin Gothic Book"/>
              </a:rPr>
              <a:t>Click to edit Master text styles</a:t>
            </a:r>
            <a:endParaRPr b="0" lang="en-US" sz="1600" spc="-1" strike="noStrike">
              <a:solidFill>
                <a:schemeClr val="dk2"/>
              </a:solidFill>
              <a:latin typeface="Franklin Gothic Book"/>
            </a:endParaRPr>
          </a:p>
        </p:txBody>
      </p:sp>
      <p:sp>
        <p:nvSpPr>
          <p:cNvPr id="81" name="PlaceHolder 4"/>
          <p:cNvSpPr>
            <a:spLocks noGrp="1"/>
          </p:cNvSpPr>
          <p:nvPr>
            <p:ph type="dt" idx="31"/>
          </p:nvPr>
        </p:nvSpPr>
        <p:spPr>
          <a:xfrm>
            <a:off x="723960" y="6453360"/>
            <a:ext cx="1204200" cy="404280"/>
          </a:xfrm>
          <a:prstGeom prst="rect">
            <a:avLst/>
          </a:prstGeom>
          <a:noFill/>
          <a:ln w="0">
            <a:noFill/>
          </a:ln>
        </p:spPr>
        <p:txBody>
          <a:bodyPr lIns="91440" rIns="91440" tIns="45720" bIns="45720" anchor="ctr">
            <a:noAutofit/>
          </a:bodyPr>
          <a:lstStyle>
            <a:lvl1pPr indent="0" defTabSz="457200">
              <a:lnSpc>
                <a:spcPct val="100000"/>
              </a:lnSpc>
              <a:buNone/>
              <a:defRPr b="0" lang="en-US" sz="1200" spc="-1" strike="noStrike">
                <a:solidFill>
                  <a:schemeClr val="dk2"/>
                </a:solidFill>
                <a:latin typeface="Franklin Gothic Book"/>
              </a:defRPr>
            </a:lvl1pPr>
          </a:lstStyle>
          <a:p>
            <a:pPr indent="0" defTabSz="457200">
              <a:lnSpc>
                <a:spcPct val="100000"/>
              </a:lnSpc>
              <a:buNone/>
            </a:pPr>
            <a:r>
              <a:rPr b="0" lang="en-US" sz="1200" spc="-1" strike="noStrike">
                <a:solidFill>
                  <a:schemeClr val="dk2"/>
                </a:solidFill>
                <a:latin typeface="Franklin Gothic Book"/>
              </a:rPr>
              <a:t>&lt;date/time&gt;</a:t>
            </a:r>
            <a:endParaRPr b="0" lang="en-US" sz="1200" spc="-1" strike="noStrike">
              <a:solidFill>
                <a:srgbClr val="000000"/>
              </a:solidFill>
              <a:latin typeface="Times New Roman"/>
            </a:endParaRPr>
          </a:p>
        </p:txBody>
      </p:sp>
      <p:sp>
        <p:nvSpPr>
          <p:cNvPr id="82" name="PlaceHolder 5"/>
          <p:cNvSpPr>
            <a:spLocks noGrp="1"/>
          </p:cNvSpPr>
          <p:nvPr>
            <p:ph type="ftr" idx="32"/>
          </p:nvPr>
        </p:nvSpPr>
        <p:spPr>
          <a:xfrm>
            <a:off x="2206080" y="6453360"/>
            <a:ext cx="2373480" cy="4042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3" name="PlaceHolder 6"/>
          <p:cNvSpPr>
            <a:spLocks noGrp="1"/>
          </p:cNvSpPr>
          <p:nvPr>
            <p:ph type="sldNum" idx="33"/>
          </p:nvPr>
        </p:nvSpPr>
        <p:spPr>
          <a:xfrm>
            <a:off x="9883080" y="6453360"/>
            <a:ext cx="1595880" cy="404280"/>
          </a:xfrm>
          <a:prstGeom prst="rect">
            <a:avLst/>
          </a:prstGeom>
          <a:noFill/>
          <a:ln w="0">
            <a:noFill/>
          </a:ln>
        </p:spPr>
        <p:txBody>
          <a:bodyPr lIns="91440" rIns="91440" tIns="45720" bIns="45720" anchor="ctr">
            <a:noAutofit/>
          </a:bodyPr>
          <a:lstStyle>
            <a:lvl1pPr indent="0" algn="r" defTabSz="457200">
              <a:lnSpc>
                <a:spcPct val="100000"/>
              </a:lnSpc>
              <a:buNone/>
              <a:defRPr b="0" lang="en-US" sz="1200" spc="-1" strike="noStrike">
                <a:solidFill>
                  <a:schemeClr val="dk2"/>
                </a:solidFill>
                <a:latin typeface="Franklin Gothic Book"/>
              </a:defRPr>
            </a:lvl1pPr>
          </a:lstStyle>
          <a:p>
            <a:pPr indent="0" algn="r" defTabSz="457200">
              <a:lnSpc>
                <a:spcPct val="100000"/>
              </a:lnSpc>
              <a:buNone/>
            </a:pPr>
            <a:fld id="{96E279F3-C29B-40FB-B5EB-D2FE2FB15ED5}" type="slidenum">
              <a:rPr b="0" lang="en-US" sz="1200" spc="-1" strike="noStrike">
                <a:solidFill>
                  <a:schemeClr val="dk2"/>
                </a:solidFill>
                <a:latin typeface="Franklin Gothic Book"/>
              </a:rPr>
              <a:t>&lt;number&gt;</a:t>
            </a:fld>
            <a:endParaRPr b="0" lang="en-US" sz="1200" spc="-1" strike="noStrike">
              <a:solidFill>
                <a:srgbClr val="000000"/>
              </a:solidFill>
              <a:latin typeface="Times New Roman"/>
            </a:endParaRPr>
          </a:p>
        </p:txBody>
      </p:sp>
      <p:sp>
        <p:nvSpPr>
          <p:cNvPr id="84" name="Rectangle 8"/>
          <p:cNvSpPr/>
          <p:nvPr/>
        </p:nvSpPr>
        <p:spPr>
          <a:xfrm>
            <a:off x="5303520" y="360"/>
            <a:ext cx="2282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11" name="Rectangle 8"/>
          <p:cNvSpPr/>
          <p:nvPr/>
        </p:nvSpPr>
        <p:spPr>
          <a:xfrm>
            <a:off x="478080" y="360"/>
            <a:ext cx="2282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2"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Autofit/>
          </a:bodyPr>
          <a:p>
            <a:pPr indent="0" defTabSz="914400">
              <a:lnSpc>
                <a:spcPct val="89000"/>
              </a:lnSpc>
              <a:buNone/>
            </a:pPr>
            <a:r>
              <a:rPr b="0" lang="en-US" sz="4400" spc="-1" strike="noStrike">
                <a:solidFill>
                  <a:schemeClr val="dk2"/>
                </a:solidFill>
                <a:latin typeface="Franklin Gothic Book"/>
              </a:rPr>
              <a:t>Click to edit Master title style</a:t>
            </a:r>
            <a:endParaRPr b="0" lang="en-US" sz="4400" spc="-1" strike="noStrike">
              <a:solidFill>
                <a:schemeClr val="dk1"/>
              </a:solidFill>
              <a:latin typeface="Franklin Gothic Book"/>
            </a:endParaRPr>
          </a:p>
        </p:txBody>
      </p:sp>
      <p:sp>
        <p:nvSpPr>
          <p:cNvPr id="13" name="PlaceHolder 2"/>
          <p:cNvSpPr>
            <a:spLocks noGrp="1"/>
          </p:cNvSpPr>
          <p:nvPr>
            <p:ph type="body"/>
          </p:nvPr>
        </p:nvSpPr>
        <p:spPr>
          <a:xfrm>
            <a:off x="1371600" y="2295360"/>
            <a:ext cx="9600840" cy="3571560"/>
          </a:xfrm>
          <a:prstGeom prst="rect">
            <a:avLst/>
          </a:prstGeom>
          <a:noFill/>
          <a:ln w="0">
            <a:noFill/>
          </a:ln>
        </p:spPr>
        <p:txBody>
          <a:bodyPr lIns="91440" rIns="91440" tIns="45720" bIns="45720" anchor="t" vert="eaVert">
            <a:noAutofit/>
          </a:bodyPr>
          <a:p>
            <a:pPr marL="384120" indent="-384120" defTabSz="914400">
              <a:lnSpc>
                <a:spcPct val="94000"/>
              </a:lnSpc>
              <a:spcBef>
                <a:spcPts val="1001"/>
              </a:spcBef>
              <a:spcAft>
                <a:spcPts val="201"/>
              </a:spcAft>
              <a:buClr>
                <a:srgbClr val="191b0e"/>
              </a:buClr>
              <a:buFont typeface="Franklin Gothic Book"/>
              <a:buChar char="■"/>
            </a:pPr>
            <a:r>
              <a:rPr b="0" lang="en-US" sz="2000" spc="-1" strike="noStrike">
                <a:solidFill>
                  <a:schemeClr val="dk2"/>
                </a:solidFill>
                <a:latin typeface="Franklin Gothic Book"/>
              </a:rPr>
              <a:t>Click to edit Master text styles</a:t>
            </a:r>
            <a:endParaRPr b="0" lang="en-US" sz="2000" spc="-1" strike="noStrike">
              <a:solidFill>
                <a:schemeClr val="dk2"/>
              </a:solidFill>
              <a:latin typeface="Franklin Gothic Book"/>
            </a:endParaRPr>
          </a:p>
          <a:p>
            <a:pPr lvl="1" marL="914400" indent="-384120" defTabSz="914400">
              <a:lnSpc>
                <a:spcPct val="94000"/>
              </a:lnSpc>
              <a:spcBef>
                <a:spcPts val="499"/>
              </a:spcBef>
              <a:spcAft>
                <a:spcPts val="201"/>
              </a:spcAft>
              <a:buClr>
                <a:srgbClr val="191b0e"/>
              </a:buClr>
              <a:buFont typeface="Franklin Gothic Book"/>
              <a:buChar char="–"/>
            </a:pPr>
            <a:r>
              <a:rPr b="0" i="1" lang="en-US" sz="2000" spc="-1" strike="noStrike">
                <a:solidFill>
                  <a:schemeClr val="dk2"/>
                </a:solidFill>
                <a:latin typeface="Franklin Gothic Book"/>
              </a:rPr>
              <a:t>Second level</a:t>
            </a:r>
            <a:endParaRPr b="0" lang="en-US" sz="2000" spc="-1" strike="noStrike">
              <a:solidFill>
                <a:schemeClr val="dk2"/>
              </a:solidFill>
              <a:latin typeface="Franklin Gothic Book"/>
            </a:endParaRPr>
          </a:p>
          <a:p>
            <a:pPr lvl="2" marL="1371600" indent="-384120" defTabSz="914400">
              <a:lnSpc>
                <a:spcPct val="94000"/>
              </a:lnSpc>
              <a:spcBef>
                <a:spcPts val="499"/>
              </a:spcBef>
              <a:spcAft>
                <a:spcPts val="201"/>
              </a:spcAft>
              <a:buClr>
                <a:srgbClr val="191b0e"/>
              </a:buClr>
              <a:buFont typeface="Franklin Gothic Book"/>
              <a:buChar char="■"/>
            </a:pPr>
            <a:r>
              <a:rPr b="0" lang="en-US" sz="1800" spc="-1" strike="noStrike">
                <a:solidFill>
                  <a:schemeClr val="dk2"/>
                </a:solidFill>
                <a:latin typeface="Franklin Gothic Book"/>
              </a:rPr>
              <a:t>Third level</a:t>
            </a:r>
            <a:endParaRPr b="0" i="1" lang="en-US" sz="1800" spc="-1" strike="noStrike">
              <a:solidFill>
                <a:schemeClr val="dk2"/>
              </a:solidFill>
              <a:latin typeface="Franklin Gothic Book"/>
            </a:endParaRPr>
          </a:p>
          <a:p>
            <a:pPr lvl="3" marL="1828800" indent="-384120" defTabSz="914400">
              <a:lnSpc>
                <a:spcPct val="94000"/>
              </a:lnSpc>
              <a:spcBef>
                <a:spcPts val="499"/>
              </a:spcBef>
              <a:spcAft>
                <a:spcPts val="201"/>
              </a:spcAft>
              <a:buClr>
                <a:srgbClr val="191b0e"/>
              </a:buClr>
              <a:buFont typeface="Franklin Gothic Book"/>
              <a:buChar char="–"/>
            </a:pPr>
            <a:r>
              <a:rPr b="0" i="1" lang="en-US" sz="1800" spc="-1" strike="noStrike">
                <a:solidFill>
                  <a:schemeClr val="dk2"/>
                </a:solidFill>
                <a:latin typeface="Franklin Gothic Book"/>
              </a:rPr>
              <a:t>Fourth level</a:t>
            </a:r>
            <a:endParaRPr b="0" lang="en-US" sz="1800" spc="-1" strike="noStrike">
              <a:solidFill>
                <a:schemeClr val="dk2"/>
              </a:solidFill>
              <a:latin typeface="Franklin Gothic Book"/>
            </a:endParaRPr>
          </a:p>
          <a:p>
            <a:pPr lvl="4" marL="2286000" indent="-384120" defTabSz="914400">
              <a:lnSpc>
                <a:spcPct val="94000"/>
              </a:lnSpc>
              <a:spcBef>
                <a:spcPts val="499"/>
              </a:spcBef>
              <a:spcAft>
                <a:spcPts val="201"/>
              </a:spcAft>
              <a:buClr>
                <a:srgbClr val="191b0e"/>
              </a:buClr>
              <a:buFont typeface="Franklin Gothic Book"/>
              <a:buChar char="■"/>
            </a:pPr>
            <a:r>
              <a:rPr b="0" lang="en-US" sz="1600" spc="-1" strike="noStrike">
                <a:solidFill>
                  <a:schemeClr val="dk2"/>
                </a:solidFill>
                <a:latin typeface="Franklin Gothic Book"/>
              </a:rPr>
              <a:t>Fifth level</a:t>
            </a:r>
            <a:endParaRPr b="0" lang="en-US" sz="1600" spc="-1" strike="noStrike">
              <a:solidFill>
                <a:schemeClr val="dk2"/>
              </a:solidFill>
              <a:latin typeface="Franklin Gothic Book"/>
            </a:endParaRPr>
          </a:p>
        </p:txBody>
      </p:sp>
      <p:sp>
        <p:nvSpPr>
          <p:cNvPr id="14" name="PlaceHolder 3"/>
          <p:cNvSpPr>
            <a:spLocks noGrp="1"/>
          </p:cNvSpPr>
          <p:nvPr>
            <p:ph type="dt" idx="4"/>
          </p:nvPr>
        </p:nvSpPr>
        <p:spPr>
          <a:xfrm>
            <a:off x="1390680" y="6453360"/>
            <a:ext cx="1204200" cy="404280"/>
          </a:xfrm>
          <a:prstGeom prst="rect">
            <a:avLst/>
          </a:prstGeom>
          <a:noFill/>
          <a:ln w="0">
            <a:noFill/>
          </a:ln>
        </p:spPr>
        <p:txBody>
          <a:bodyPr lIns="91440" rIns="91440" tIns="45720" bIns="45720" anchor="ctr">
            <a:noAutofit/>
          </a:bodyPr>
          <a:lstStyle>
            <a:lvl1pPr indent="0" defTabSz="457200">
              <a:lnSpc>
                <a:spcPct val="100000"/>
              </a:lnSpc>
              <a:buNone/>
              <a:defRPr b="0" lang="en-US" sz="1200" spc="-1" strike="noStrike">
                <a:solidFill>
                  <a:schemeClr val="dk2"/>
                </a:solidFill>
                <a:latin typeface="Franklin Gothic Book"/>
              </a:defRPr>
            </a:lvl1pPr>
          </a:lstStyle>
          <a:p>
            <a:pPr indent="0" defTabSz="457200">
              <a:lnSpc>
                <a:spcPct val="100000"/>
              </a:lnSpc>
              <a:buNone/>
            </a:pPr>
            <a:r>
              <a:rPr b="0" lang="en-US" sz="1200" spc="-1" strike="noStrike">
                <a:solidFill>
                  <a:schemeClr val="dk2"/>
                </a:solidFill>
                <a:latin typeface="Franklin Gothic Book"/>
              </a:rPr>
              <a:t>&lt;date/time&gt;</a:t>
            </a:r>
            <a:endParaRPr b="0" lang="en-US" sz="1200" spc="-1" strike="noStrike">
              <a:solidFill>
                <a:srgbClr val="000000"/>
              </a:solidFill>
              <a:latin typeface="Times New Roman"/>
            </a:endParaRPr>
          </a:p>
        </p:txBody>
      </p:sp>
      <p:sp>
        <p:nvSpPr>
          <p:cNvPr id="15" name="PlaceHolder 4"/>
          <p:cNvSpPr>
            <a:spLocks noGrp="1"/>
          </p:cNvSpPr>
          <p:nvPr>
            <p:ph type="ftr" idx="5"/>
          </p:nvPr>
        </p:nvSpPr>
        <p:spPr>
          <a:xfrm>
            <a:off x="2893680" y="6453360"/>
            <a:ext cx="6280560" cy="4042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6" name="PlaceHolder 5"/>
          <p:cNvSpPr>
            <a:spLocks noGrp="1"/>
          </p:cNvSpPr>
          <p:nvPr>
            <p:ph type="sldNum" idx="6"/>
          </p:nvPr>
        </p:nvSpPr>
        <p:spPr>
          <a:xfrm>
            <a:off x="9472680" y="6453360"/>
            <a:ext cx="1595880" cy="404280"/>
          </a:xfrm>
          <a:prstGeom prst="rect">
            <a:avLst/>
          </a:prstGeom>
          <a:noFill/>
          <a:ln w="0">
            <a:noFill/>
          </a:ln>
        </p:spPr>
        <p:txBody>
          <a:bodyPr lIns="91440" rIns="91440" tIns="45720" bIns="45720" anchor="ctr">
            <a:noAutofit/>
          </a:bodyPr>
          <a:lstStyle>
            <a:lvl1pPr indent="0" algn="r" defTabSz="457200">
              <a:lnSpc>
                <a:spcPct val="100000"/>
              </a:lnSpc>
              <a:buNone/>
              <a:defRPr b="0" lang="en-US" sz="1200" spc="-1" strike="noStrike">
                <a:solidFill>
                  <a:schemeClr val="dk2"/>
                </a:solidFill>
                <a:latin typeface="Franklin Gothic Book"/>
              </a:defRPr>
            </a:lvl1pPr>
          </a:lstStyle>
          <a:p>
            <a:pPr indent="0" algn="r" defTabSz="457200">
              <a:lnSpc>
                <a:spcPct val="100000"/>
              </a:lnSpc>
              <a:buNone/>
            </a:pPr>
            <a:fld id="{3537D77F-6B79-48E0-AB12-7E37590A915D}" type="slidenum">
              <a:rPr b="0" lang="en-US" sz="1200" spc="-1" strike="noStrike">
                <a:solidFill>
                  <a:schemeClr val="dk2"/>
                </a:solidFill>
                <a:latin typeface="Franklin Gothic Book"/>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17" name="Rectangle 8"/>
          <p:cNvSpPr/>
          <p:nvPr/>
        </p:nvSpPr>
        <p:spPr>
          <a:xfrm>
            <a:off x="478080" y="360"/>
            <a:ext cx="2282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18" name="PlaceHolder 1"/>
          <p:cNvSpPr>
            <a:spLocks noGrp="1"/>
          </p:cNvSpPr>
          <p:nvPr>
            <p:ph type="title"/>
          </p:nvPr>
        </p:nvSpPr>
        <p:spPr>
          <a:xfrm>
            <a:off x="9596520" y="624240"/>
            <a:ext cx="1565280" cy="5243040"/>
          </a:xfrm>
          <a:prstGeom prst="rect">
            <a:avLst/>
          </a:prstGeom>
          <a:noFill/>
          <a:ln w="0">
            <a:noFill/>
          </a:ln>
        </p:spPr>
        <p:txBody>
          <a:bodyPr lIns="91440" rIns="91440" tIns="45720" bIns="45720" anchor="t" vert="eaVert">
            <a:noAutofit/>
          </a:bodyPr>
          <a:p>
            <a:pPr indent="0" defTabSz="914400">
              <a:lnSpc>
                <a:spcPct val="89000"/>
              </a:lnSpc>
              <a:buNone/>
            </a:pPr>
            <a:r>
              <a:rPr b="0" lang="en-US" sz="4400" spc="-1" strike="noStrike">
                <a:solidFill>
                  <a:schemeClr val="dk2"/>
                </a:solidFill>
                <a:latin typeface="Franklin Gothic Book"/>
              </a:rPr>
              <a:t>Click to edit Master title style</a:t>
            </a:r>
            <a:endParaRPr b="0" lang="en-US" sz="4400" spc="-1" strike="noStrike">
              <a:solidFill>
                <a:schemeClr val="dk1"/>
              </a:solidFill>
              <a:latin typeface="Franklin Gothic Book"/>
            </a:endParaRPr>
          </a:p>
        </p:txBody>
      </p:sp>
      <p:sp>
        <p:nvSpPr>
          <p:cNvPr id="19" name="PlaceHolder 2"/>
          <p:cNvSpPr>
            <a:spLocks noGrp="1"/>
          </p:cNvSpPr>
          <p:nvPr>
            <p:ph type="body"/>
          </p:nvPr>
        </p:nvSpPr>
        <p:spPr>
          <a:xfrm>
            <a:off x="1371600" y="624240"/>
            <a:ext cx="8179200" cy="5243040"/>
          </a:xfrm>
          <a:prstGeom prst="rect">
            <a:avLst/>
          </a:prstGeom>
          <a:noFill/>
          <a:ln w="0">
            <a:noFill/>
          </a:ln>
        </p:spPr>
        <p:txBody>
          <a:bodyPr lIns="91440" rIns="91440" tIns="45720" bIns="45720" anchor="t" vert="eaVert">
            <a:noAutofit/>
          </a:bodyPr>
          <a:p>
            <a:pPr marL="384120" indent="-384120" defTabSz="914400">
              <a:lnSpc>
                <a:spcPct val="94000"/>
              </a:lnSpc>
              <a:spcBef>
                <a:spcPts val="1001"/>
              </a:spcBef>
              <a:spcAft>
                <a:spcPts val="201"/>
              </a:spcAft>
              <a:buClr>
                <a:srgbClr val="191b0e"/>
              </a:buClr>
              <a:buFont typeface="Franklin Gothic Book"/>
              <a:buChar char="■"/>
            </a:pPr>
            <a:r>
              <a:rPr b="0" lang="en-US" sz="2000" spc="-1" strike="noStrike">
                <a:solidFill>
                  <a:schemeClr val="dk2"/>
                </a:solidFill>
                <a:latin typeface="Franklin Gothic Book"/>
              </a:rPr>
              <a:t>Click to edit Master text styles</a:t>
            </a:r>
            <a:endParaRPr b="0" lang="en-US" sz="2000" spc="-1" strike="noStrike">
              <a:solidFill>
                <a:schemeClr val="dk2"/>
              </a:solidFill>
              <a:latin typeface="Franklin Gothic Book"/>
            </a:endParaRPr>
          </a:p>
          <a:p>
            <a:pPr lvl="1" marL="914400" indent="-384120" defTabSz="914400">
              <a:lnSpc>
                <a:spcPct val="94000"/>
              </a:lnSpc>
              <a:spcBef>
                <a:spcPts val="499"/>
              </a:spcBef>
              <a:spcAft>
                <a:spcPts val="201"/>
              </a:spcAft>
              <a:buClr>
                <a:srgbClr val="191b0e"/>
              </a:buClr>
              <a:buFont typeface="Franklin Gothic Book"/>
              <a:buChar char="–"/>
            </a:pPr>
            <a:r>
              <a:rPr b="0" i="1" lang="en-US" sz="2000" spc="-1" strike="noStrike">
                <a:solidFill>
                  <a:schemeClr val="dk2"/>
                </a:solidFill>
                <a:latin typeface="Franklin Gothic Book"/>
              </a:rPr>
              <a:t>Second level</a:t>
            </a:r>
            <a:endParaRPr b="0" lang="en-US" sz="2000" spc="-1" strike="noStrike">
              <a:solidFill>
                <a:schemeClr val="dk2"/>
              </a:solidFill>
              <a:latin typeface="Franklin Gothic Book"/>
            </a:endParaRPr>
          </a:p>
          <a:p>
            <a:pPr lvl="2" marL="1371600" indent="-384120" defTabSz="914400">
              <a:lnSpc>
                <a:spcPct val="94000"/>
              </a:lnSpc>
              <a:spcBef>
                <a:spcPts val="499"/>
              </a:spcBef>
              <a:spcAft>
                <a:spcPts val="201"/>
              </a:spcAft>
              <a:buClr>
                <a:srgbClr val="191b0e"/>
              </a:buClr>
              <a:buFont typeface="Franklin Gothic Book"/>
              <a:buChar char="■"/>
            </a:pPr>
            <a:r>
              <a:rPr b="0" lang="en-US" sz="1800" spc="-1" strike="noStrike">
                <a:solidFill>
                  <a:schemeClr val="dk2"/>
                </a:solidFill>
                <a:latin typeface="Franklin Gothic Book"/>
              </a:rPr>
              <a:t>Third level</a:t>
            </a:r>
            <a:endParaRPr b="0" i="1" lang="en-US" sz="1800" spc="-1" strike="noStrike">
              <a:solidFill>
                <a:schemeClr val="dk2"/>
              </a:solidFill>
              <a:latin typeface="Franklin Gothic Book"/>
            </a:endParaRPr>
          </a:p>
          <a:p>
            <a:pPr lvl="3" marL="1828800" indent="-384120" defTabSz="914400">
              <a:lnSpc>
                <a:spcPct val="94000"/>
              </a:lnSpc>
              <a:spcBef>
                <a:spcPts val="499"/>
              </a:spcBef>
              <a:spcAft>
                <a:spcPts val="201"/>
              </a:spcAft>
              <a:buClr>
                <a:srgbClr val="191b0e"/>
              </a:buClr>
              <a:buFont typeface="Franklin Gothic Book"/>
              <a:buChar char="–"/>
            </a:pPr>
            <a:r>
              <a:rPr b="0" i="1" lang="en-US" sz="1800" spc="-1" strike="noStrike">
                <a:solidFill>
                  <a:schemeClr val="dk2"/>
                </a:solidFill>
                <a:latin typeface="Franklin Gothic Book"/>
              </a:rPr>
              <a:t>Fourth level</a:t>
            </a:r>
            <a:endParaRPr b="0" lang="en-US" sz="1800" spc="-1" strike="noStrike">
              <a:solidFill>
                <a:schemeClr val="dk2"/>
              </a:solidFill>
              <a:latin typeface="Franklin Gothic Book"/>
            </a:endParaRPr>
          </a:p>
          <a:p>
            <a:pPr lvl="4" marL="2286000" indent="-384120" defTabSz="914400">
              <a:lnSpc>
                <a:spcPct val="94000"/>
              </a:lnSpc>
              <a:spcBef>
                <a:spcPts val="499"/>
              </a:spcBef>
              <a:spcAft>
                <a:spcPts val="201"/>
              </a:spcAft>
              <a:buClr>
                <a:srgbClr val="191b0e"/>
              </a:buClr>
              <a:buFont typeface="Franklin Gothic Book"/>
              <a:buChar char="■"/>
            </a:pPr>
            <a:r>
              <a:rPr b="0" lang="en-US" sz="1600" spc="-1" strike="noStrike">
                <a:solidFill>
                  <a:schemeClr val="dk2"/>
                </a:solidFill>
                <a:latin typeface="Franklin Gothic Book"/>
              </a:rPr>
              <a:t>Fifth level</a:t>
            </a:r>
            <a:endParaRPr b="0" lang="en-US" sz="1600" spc="-1" strike="noStrike">
              <a:solidFill>
                <a:schemeClr val="dk2"/>
              </a:solidFill>
              <a:latin typeface="Franklin Gothic Book"/>
            </a:endParaRPr>
          </a:p>
        </p:txBody>
      </p:sp>
      <p:sp>
        <p:nvSpPr>
          <p:cNvPr id="20" name="PlaceHolder 3"/>
          <p:cNvSpPr>
            <a:spLocks noGrp="1"/>
          </p:cNvSpPr>
          <p:nvPr>
            <p:ph type="dt" idx="7"/>
          </p:nvPr>
        </p:nvSpPr>
        <p:spPr>
          <a:xfrm>
            <a:off x="1390680" y="6453360"/>
            <a:ext cx="1204200" cy="404280"/>
          </a:xfrm>
          <a:prstGeom prst="rect">
            <a:avLst/>
          </a:prstGeom>
          <a:noFill/>
          <a:ln w="0">
            <a:noFill/>
          </a:ln>
        </p:spPr>
        <p:txBody>
          <a:bodyPr lIns="91440" rIns="91440" tIns="45720" bIns="45720" anchor="ctr">
            <a:noAutofit/>
          </a:bodyPr>
          <a:lstStyle>
            <a:lvl1pPr indent="0" defTabSz="457200">
              <a:lnSpc>
                <a:spcPct val="100000"/>
              </a:lnSpc>
              <a:buNone/>
              <a:defRPr b="0" lang="en-US" sz="1200" spc="-1" strike="noStrike">
                <a:solidFill>
                  <a:schemeClr val="dk2"/>
                </a:solidFill>
                <a:latin typeface="Franklin Gothic Book"/>
              </a:defRPr>
            </a:lvl1pPr>
          </a:lstStyle>
          <a:p>
            <a:pPr indent="0" defTabSz="457200">
              <a:lnSpc>
                <a:spcPct val="100000"/>
              </a:lnSpc>
              <a:buNone/>
            </a:pPr>
            <a:r>
              <a:rPr b="0" lang="en-US" sz="1200" spc="-1" strike="noStrike">
                <a:solidFill>
                  <a:schemeClr val="dk2"/>
                </a:solidFill>
                <a:latin typeface="Franklin Gothic Book"/>
              </a:rPr>
              <a:t>&lt;date/time&gt;</a:t>
            </a:r>
            <a:endParaRPr b="0" lang="en-US" sz="1200" spc="-1" strike="noStrike">
              <a:solidFill>
                <a:srgbClr val="000000"/>
              </a:solidFill>
              <a:latin typeface="Times New Roman"/>
            </a:endParaRPr>
          </a:p>
        </p:txBody>
      </p:sp>
      <p:sp>
        <p:nvSpPr>
          <p:cNvPr id="21" name="PlaceHolder 4"/>
          <p:cNvSpPr>
            <a:spLocks noGrp="1"/>
          </p:cNvSpPr>
          <p:nvPr>
            <p:ph type="ftr" idx="8"/>
          </p:nvPr>
        </p:nvSpPr>
        <p:spPr>
          <a:xfrm>
            <a:off x="2893680" y="6453360"/>
            <a:ext cx="6280560" cy="4042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2" name="PlaceHolder 5"/>
          <p:cNvSpPr>
            <a:spLocks noGrp="1"/>
          </p:cNvSpPr>
          <p:nvPr>
            <p:ph type="sldNum" idx="9"/>
          </p:nvPr>
        </p:nvSpPr>
        <p:spPr>
          <a:xfrm>
            <a:off x="9472680" y="6453360"/>
            <a:ext cx="1595880" cy="404280"/>
          </a:xfrm>
          <a:prstGeom prst="rect">
            <a:avLst/>
          </a:prstGeom>
          <a:noFill/>
          <a:ln w="0">
            <a:noFill/>
          </a:ln>
        </p:spPr>
        <p:txBody>
          <a:bodyPr lIns="91440" rIns="91440" tIns="45720" bIns="45720" anchor="ctr">
            <a:noAutofit/>
          </a:bodyPr>
          <a:lstStyle>
            <a:lvl1pPr indent="0" algn="r" defTabSz="457200">
              <a:lnSpc>
                <a:spcPct val="100000"/>
              </a:lnSpc>
              <a:buNone/>
              <a:defRPr b="0" lang="en-US" sz="1200" spc="-1" strike="noStrike">
                <a:solidFill>
                  <a:schemeClr val="dk2"/>
                </a:solidFill>
                <a:latin typeface="Franklin Gothic Book"/>
              </a:defRPr>
            </a:lvl1pPr>
          </a:lstStyle>
          <a:p>
            <a:pPr indent="0" algn="r" defTabSz="457200">
              <a:lnSpc>
                <a:spcPct val="100000"/>
              </a:lnSpc>
              <a:buNone/>
            </a:pPr>
            <a:fld id="{B8C0BA5C-4FE3-480A-8E83-7CEF7779F8D2}" type="slidenum">
              <a:rPr b="0" lang="en-US" sz="1200" spc="-1" strike="noStrike">
                <a:solidFill>
                  <a:schemeClr val="dk2"/>
                </a:solidFill>
                <a:latin typeface="Franklin Gothic Book"/>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23" name="Rectangle 8"/>
          <p:cNvSpPr/>
          <p:nvPr/>
        </p:nvSpPr>
        <p:spPr>
          <a:xfrm>
            <a:off x="478080" y="360"/>
            <a:ext cx="2282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24"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Autofit/>
          </a:bodyPr>
          <a:p>
            <a:pPr indent="0" defTabSz="914400">
              <a:lnSpc>
                <a:spcPct val="89000"/>
              </a:lnSpc>
              <a:buNone/>
            </a:pPr>
            <a:r>
              <a:rPr b="0" lang="en-US" sz="4400" spc="-1" strike="noStrike">
                <a:solidFill>
                  <a:schemeClr val="dk2"/>
                </a:solidFill>
                <a:latin typeface="Franklin Gothic Book"/>
              </a:rPr>
              <a:t>Click to edit Master title style</a:t>
            </a:r>
            <a:endParaRPr b="0" lang="en-US" sz="4400" spc="-1" strike="noStrike">
              <a:solidFill>
                <a:schemeClr val="dk1"/>
              </a:solidFill>
              <a:latin typeface="Franklin Gothic Book"/>
            </a:endParaRPr>
          </a:p>
        </p:txBody>
      </p:sp>
      <p:sp>
        <p:nvSpPr>
          <p:cNvPr id="25" name="PlaceHolder 2"/>
          <p:cNvSpPr>
            <a:spLocks noGrp="1"/>
          </p:cNvSpPr>
          <p:nvPr>
            <p:ph type="body"/>
          </p:nvPr>
        </p:nvSpPr>
        <p:spPr>
          <a:xfrm>
            <a:off x="1371600" y="2286000"/>
            <a:ext cx="9600840" cy="3580920"/>
          </a:xfrm>
          <a:prstGeom prst="rect">
            <a:avLst/>
          </a:prstGeom>
          <a:noFill/>
          <a:ln w="0">
            <a:noFill/>
          </a:ln>
        </p:spPr>
        <p:txBody>
          <a:bodyPr lIns="91440" rIns="91440" tIns="45720" bIns="45720" anchor="t">
            <a:noAutofit/>
          </a:bodyPr>
          <a:p>
            <a:pPr marL="384120" indent="-384120" defTabSz="914400">
              <a:lnSpc>
                <a:spcPct val="94000"/>
              </a:lnSpc>
              <a:spcBef>
                <a:spcPts val="1001"/>
              </a:spcBef>
              <a:spcAft>
                <a:spcPts val="201"/>
              </a:spcAft>
              <a:buClr>
                <a:srgbClr val="191b0e"/>
              </a:buClr>
              <a:buFont typeface="Franklin Gothic Book"/>
              <a:buChar char="■"/>
            </a:pPr>
            <a:r>
              <a:rPr b="0" lang="en-US" sz="2000" spc="-1" strike="noStrike">
                <a:solidFill>
                  <a:schemeClr val="dk2"/>
                </a:solidFill>
                <a:latin typeface="Franklin Gothic Book"/>
              </a:rPr>
              <a:t>Click to edit Master text styles</a:t>
            </a:r>
            <a:endParaRPr b="0" lang="en-US" sz="2000" spc="-1" strike="noStrike">
              <a:solidFill>
                <a:schemeClr val="dk2"/>
              </a:solidFill>
              <a:latin typeface="Franklin Gothic Book"/>
            </a:endParaRPr>
          </a:p>
          <a:p>
            <a:pPr lvl="1" marL="914400" indent="-384120" defTabSz="914400">
              <a:lnSpc>
                <a:spcPct val="94000"/>
              </a:lnSpc>
              <a:spcBef>
                <a:spcPts val="499"/>
              </a:spcBef>
              <a:spcAft>
                <a:spcPts val="201"/>
              </a:spcAft>
              <a:buClr>
                <a:srgbClr val="191b0e"/>
              </a:buClr>
              <a:buFont typeface="Franklin Gothic Book"/>
              <a:buChar char="–"/>
            </a:pPr>
            <a:r>
              <a:rPr b="0" i="1" lang="en-US" sz="2000" spc="-1" strike="noStrike">
                <a:solidFill>
                  <a:schemeClr val="dk2"/>
                </a:solidFill>
                <a:latin typeface="Franklin Gothic Book"/>
              </a:rPr>
              <a:t>Second level</a:t>
            </a:r>
            <a:endParaRPr b="0" lang="en-US" sz="2000" spc="-1" strike="noStrike">
              <a:solidFill>
                <a:schemeClr val="dk2"/>
              </a:solidFill>
              <a:latin typeface="Franklin Gothic Book"/>
            </a:endParaRPr>
          </a:p>
          <a:p>
            <a:pPr lvl="2" marL="1371600" indent="-384120" defTabSz="914400">
              <a:lnSpc>
                <a:spcPct val="94000"/>
              </a:lnSpc>
              <a:spcBef>
                <a:spcPts val="499"/>
              </a:spcBef>
              <a:spcAft>
                <a:spcPts val="201"/>
              </a:spcAft>
              <a:buClr>
                <a:srgbClr val="191b0e"/>
              </a:buClr>
              <a:buFont typeface="Franklin Gothic Book"/>
              <a:buChar char="■"/>
            </a:pPr>
            <a:r>
              <a:rPr b="0" lang="en-US" sz="1800" spc="-1" strike="noStrike">
                <a:solidFill>
                  <a:schemeClr val="dk2"/>
                </a:solidFill>
                <a:latin typeface="Franklin Gothic Book"/>
              </a:rPr>
              <a:t>Third level</a:t>
            </a:r>
            <a:endParaRPr b="0" i="1" lang="en-US" sz="1800" spc="-1" strike="noStrike">
              <a:solidFill>
                <a:schemeClr val="dk2"/>
              </a:solidFill>
              <a:latin typeface="Franklin Gothic Book"/>
            </a:endParaRPr>
          </a:p>
          <a:p>
            <a:pPr lvl="3" marL="1828800" indent="-384120" defTabSz="914400">
              <a:lnSpc>
                <a:spcPct val="94000"/>
              </a:lnSpc>
              <a:spcBef>
                <a:spcPts val="499"/>
              </a:spcBef>
              <a:spcAft>
                <a:spcPts val="201"/>
              </a:spcAft>
              <a:buClr>
                <a:srgbClr val="191b0e"/>
              </a:buClr>
              <a:buFont typeface="Franklin Gothic Book"/>
              <a:buChar char="–"/>
            </a:pPr>
            <a:r>
              <a:rPr b="0" i="1" lang="en-US" sz="1800" spc="-1" strike="noStrike">
                <a:solidFill>
                  <a:schemeClr val="dk2"/>
                </a:solidFill>
                <a:latin typeface="Franklin Gothic Book"/>
              </a:rPr>
              <a:t>Fourth level</a:t>
            </a:r>
            <a:endParaRPr b="0" lang="en-US" sz="1800" spc="-1" strike="noStrike">
              <a:solidFill>
                <a:schemeClr val="dk2"/>
              </a:solidFill>
              <a:latin typeface="Franklin Gothic Book"/>
            </a:endParaRPr>
          </a:p>
          <a:p>
            <a:pPr lvl="4" marL="2286000" indent="-384120" defTabSz="914400">
              <a:lnSpc>
                <a:spcPct val="94000"/>
              </a:lnSpc>
              <a:spcBef>
                <a:spcPts val="499"/>
              </a:spcBef>
              <a:spcAft>
                <a:spcPts val="201"/>
              </a:spcAft>
              <a:buClr>
                <a:srgbClr val="191b0e"/>
              </a:buClr>
              <a:buFont typeface="Franklin Gothic Book"/>
              <a:buChar char="■"/>
            </a:pPr>
            <a:r>
              <a:rPr b="0" lang="en-US" sz="1600" spc="-1" strike="noStrike">
                <a:solidFill>
                  <a:schemeClr val="dk2"/>
                </a:solidFill>
                <a:latin typeface="Franklin Gothic Book"/>
              </a:rPr>
              <a:t>Fifth level</a:t>
            </a:r>
            <a:endParaRPr b="0" lang="en-US" sz="1600" spc="-1" strike="noStrike">
              <a:solidFill>
                <a:schemeClr val="dk2"/>
              </a:solidFill>
              <a:latin typeface="Franklin Gothic Book"/>
            </a:endParaRPr>
          </a:p>
        </p:txBody>
      </p:sp>
      <p:sp>
        <p:nvSpPr>
          <p:cNvPr id="26" name="PlaceHolder 3"/>
          <p:cNvSpPr>
            <a:spLocks noGrp="1"/>
          </p:cNvSpPr>
          <p:nvPr>
            <p:ph type="dt" idx="10"/>
          </p:nvPr>
        </p:nvSpPr>
        <p:spPr>
          <a:xfrm>
            <a:off x="1390680" y="6453360"/>
            <a:ext cx="1204200" cy="404280"/>
          </a:xfrm>
          <a:prstGeom prst="rect">
            <a:avLst/>
          </a:prstGeom>
          <a:noFill/>
          <a:ln w="0">
            <a:noFill/>
          </a:ln>
        </p:spPr>
        <p:txBody>
          <a:bodyPr lIns="91440" rIns="91440" tIns="45720" bIns="45720" anchor="ctr">
            <a:noAutofit/>
          </a:bodyPr>
          <a:lstStyle>
            <a:lvl1pPr indent="0" defTabSz="457200">
              <a:lnSpc>
                <a:spcPct val="100000"/>
              </a:lnSpc>
              <a:buNone/>
              <a:defRPr b="0" lang="en-US" sz="1200" spc="-1" strike="noStrike">
                <a:solidFill>
                  <a:schemeClr val="dk2"/>
                </a:solidFill>
                <a:latin typeface="Franklin Gothic Book"/>
              </a:defRPr>
            </a:lvl1pPr>
          </a:lstStyle>
          <a:p>
            <a:pPr indent="0" defTabSz="457200">
              <a:lnSpc>
                <a:spcPct val="100000"/>
              </a:lnSpc>
              <a:buNone/>
            </a:pPr>
            <a:r>
              <a:rPr b="0" lang="en-US" sz="1200" spc="-1" strike="noStrike">
                <a:solidFill>
                  <a:schemeClr val="dk2"/>
                </a:solidFill>
                <a:latin typeface="Franklin Gothic Book"/>
              </a:rPr>
              <a:t>&lt;date/time&gt;</a:t>
            </a:r>
            <a:endParaRPr b="0" lang="en-US" sz="1200" spc="-1" strike="noStrike">
              <a:solidFill>
                <a:srgbClr val="000000"/>
              </a:solidFill>
              <a:latin typeface="Times New Roman"/>
            </a:endParaRPr>
          </a:p>
        </p:txBody>
      </p:sp>
      <p:sp>
        <p:nvSpPr>
          <p:cNvPr id="27" name="PlaceHolder 4"/>
          <p:cNvSpPr>
            <a:spLocks noGrp="1"/>
          </p:cNvSpPr>
          <p:nvPr>
            <p:ph type="ftr" idx="11"/>
          </p:nvPr>
        </p:nvSpPr>
        <p:spPr>
          <a:xfrm>
            <a:off x="2893680" y="6453360"/>
            <a:ext cx="6280560" cy="4042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8" name="PlaceHolder 5"/>
          <p:cNvSpPr>
            <a:spLocks noGrp="1"/>
          </p:cNvSpPr>
          <p:nvPr>
            <p:ph type="sldNum" idx="12"/>
          </p:nvPr>
        </p:nvSpPr>
        <p:spPr>
          <a:xfrm>
            <a:off x="9472680" y="6453360"/>
            <a:ext cx="1595880" cy="404280"/>
          </a:xfrm>
          <a:prstGeom prst="rect">
            <a:avLst/>
          </a:prstGeom>
          <a:noFill/>
          <a:ln w="0">
            <a:noFill/>
          </a:ln>
        </p:spPr>
        <p:txBody>
          <a:bodyPr lIns="91440" rIns="91440" tIns="45720" bIns="45720" anchor="ctr">
            <a:noAutofit/>
          </a:bodyPr>
          <a:lstStyle>
            <a:lvl1pPr indent="0" algn="r" defTabSz="457200">
              <a:lnSpc>
                <a:spcPct val="100000"/>
              </a:lnSpc>
              <a:buNone/>
              <a:defRPr b="0" lang="en-US" sz="1200" spc="-1" strike="noStrike">
                <a:solidFill>
                  <a:schemeClr val="dk2"/>
                </a:solidFill>
                <a:latin typeface="Franklin Gothic Book"/>
              </a:defRPr>
            </a:lvl1pPr>
          </a:lstStyle>
          <a:p>
            <a:pPr indent="0" algn="r" defTabSz="457200">
              <a:lnSpc>
                <a:spcPct val="100000"/>
              </a:lnSpc>
              <a:buNone/>
            </a:pPr>
            <a:fld id="{29CFE739-C64E-4563-A2BF-3FC207C2D312}" type="slidenum">
              <a:rPr b="0" lang="en-US" sz="1200" spc="-1" strike="noStrike">
                <a:solidFill>
                  <a:schemeClr val="dk2"/>
                </a:solidFill>
                <a:latin typeface="Franklin Gothic Book"/>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1b0e"/>
        </a:solidFill>
      </p:bgPr>
    </p:bg>
    <p:spTree>
      <p:nvGrpSpPr>
        <p:cNvPr id="1" name=""/>
        <p:cNvGrpSpPr/>
        <p:nvPr/>
      </p:nvGrpSpPr>
      <p:grpSpPr>
        <a:xfrm>
          <a:off x="0" y="0"/>
          <a:ext cx="0" cy="0"/>
          <a:chOff x="0" y="0"/>
          <a:chExt cx="0" cy="0"/>
        </a:xfrm>
      </p:grpSpPr>
      <p:sp>
        <p:nvSpPr>
          <p:cNvPr id="31" name="Rectangle 8" hidden="1"/>
          <p:cNvSpPr/>
          <p:nvPr/>
        </p:nvSpPr>
        <p:spPr>
          <a:xfrm>
            <a:off x="478080" y="360"/>
            <a:ext cx="2282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32" name="PlaceHolder 1"/>
          <p:cNvSpPr>
            <a:spLocks noGrp="1"/>
          </p:cNvSpPr>
          <p:nvPr>
            <p:ph type="title"/>
          </p:nvPr>
        </p:nvSpPr>
        <p:spPr>
          <a:xfrm>
            <a:off x="765000" y="1301400"/>
            <a:ext cx="9612720" cy="2852280"/>
          </a:xfrm>
          <a:prstGeom prst="rect">
            <a:avLst/>
          </a:prstGeom>
          <a:noFill/>
          <a:ln w="0">
            <a:noFill/>
          </a:ln>
        </p:spPr>
        <p:txBody>
          <a:bodyPr lIns="91440" rIns="91440" tIns="45720" bIns="45720" anchor="b">
            <a:normAutofit/>
          </a:bodyPr>
          <a:p>
            <a:pPr indent="0" algn="r" defTabSz="914400">
              <a:lnSpc>
                <a:spcPct val="89000"/>
              </a:lnSpc>
              <a:buNone/>
            </a:pPr>
            <a:r>
              <a:rPr b="0" lang="en-US" sz="7200" spc="-1" strike="noStrike" cap="all">
                <a:solidFill>
                  <a:schemeClr val="dk2"/>
                </a:solidFill>
                <a:latin typeface="Franklin Gothic Book"/>
              </a:rPr>
              <a:t>Click to edit Master title style</a:t>
            </a:r>
            <a:endParaRPr b="0" lang="en-US" sz="7200" spc="-1" strike="noStrike">
              <a:solidFill>
                <a:schemeClr val="dk1"/>
              </a:solidFill>
              <a:latin typeface="Franklin Gothic Book"/>
            </a:endParaRPr>
          </a:p>
        </p:txBody>
      </p:sp>
      <p:sp>
        <p:nvSpPr>
          <p:cNvPr id="33" name="PlaceHolder 2"/>
          <p:cNvSpPr>
            <a:spLocks noGrp="1"/>
          </p:cNvSpPr>
          <p:nvPr>
            <p:ph type="body"/>
          </p:nvPr>
        </p:nvSpPr>
        <p:spPr>
          <a:xfrm>
            <a:off x="765000" y="4216320"/>
            <a:ext cx="9612720" cy="1143000"/>
          </a:xfrm>
          <a:prstGeom prst="rect">
            <a:avLst/>
          </a:prstGeom>
          <a:noFill/>
          <a:ln w="0">
            <a:noFill/>
          </a:ln>
        </p:spPr>
        <p:txBody>
          <a:bodyPr lIns="91440" rIns="91440" tIns="45720" bIns="45720" anchor="t">
            <a:noAutofit/>
          </a:bodyPr>
          <a:p>
            <a:pPr indent="0" algn="r" defTabSz="914400">
              <a:lnSpc>
                <a:spcPct val="112000"/>
              </a:lnSpc>
              <a:buNone/>
              <a:tabLst>
                <a:tab algn="l" pos="0"/>
              </a:tabLst>
            </a:pPr>
            <a:r>
              <a:rPr b="0" lang="en-US" sz="2400" spc="-1" strike="noStrike">
                <a:solidFill>
                  <a:schemeClr val="dk2"/>
                </a:solidFill>
                <a:latin typeface="Franklin Gothic Book"/>
              </a:rPr>
              <a:t>Click to edit Master text styles</a:t>
            </a:r>
            <a:endParaRPr b="0" lang="en-US" sz="2400" spc="-1" strike="noStrike">
              <a:solidFill>
                <a:schemeClr val="dk2"/>
              </a:solidFill>
              <a:latin typeface="Franklin Gothic Book"/>
            </a:endParaRPr>
          </a:p>
        </p:txBody>
      </p:sp>
      <p:sp>
        <p:nvSpPr>
          <p:cNvPr id="34" name="PlaceHolder 3"/>
          <p:cNvSpPr>
            <a:spLocks noGrp="1"/>
          </p:cNvSpPr>
          <p:nvPr>
            <p:ph type="dt" idx="13"/>
          </p:nvPr>
        </p:nvSpPr>
        <p:spPr>
          <a:xfrm>
            <a:off x="739080" y="6453360"/>
            <a:ext cx="1622160" cy="404280"/>
          </a:xfrm>
          <a:prstGeom prst="rect">
            <a:avLst/>
          </a:prstGeom>
          <a:noFill/>
          <a:ln w="0">
            <a:noFill/>
          </a:ln>
        </p:spPr>
        <p:txBody>
          <a:bodyPr lIns="91440" rIns="91440" tIns="45720" bIns="45720" anchor="ctr">
            <a:noAutofit/>
          </a:bodyPr>
          <a:lstStyle>
            <a:lvl1pPr indent="0" defTabSz="457200">
              <a:lnSpc>
                <a:spcPct val="100000"/>
              </a:lnSpc>
              <a:buNone/>
              <a:defRPr b="0" lang="en-US" sz="1200" spc="-1" strike="noStrike">
                <a:solidFill>
                  <a:schemeClr val="dk2"/>
                </a:solidFill>
                <a:latin typeface="Franklin Gothic Book"/>
              </a:defRPr>
            </a:lvl1pPr>
          </a:lstStyle>
          <a:p>
            <a:pPr indent="0" defTabSz="457200">
              <a:lnSpc>
                <a:spcPct val="100000"/>
              </a:lnSpc>
              <a:buNone/>
            </a:pPr>
            <a:r>
              <a:rPr b="0" lang="en-US" sz="1200" spc="-1" strike="noStrike">
                <a:solidFill>
                  <a:schemeClr val="dk2"/>
                </a:solidFill>
                <a:latin typeface="Franklin Gothic Book"/>
              </a:rPr>
              <a:t>&lt;date/time&gt;</a:t>
            </a:r>
            <a:endParaRPr b="0" lang="en-US" sz="1200" spc="-1" strike="noStrike">
              <a:solidFill>
                <a:srgbClr val="ffffff"/>
              </a:solidFill>
              <a:latin typeface="Times New Roman"/>
            </a:endParaRPr>
          </a:p>
        </p:txBody>
      </p:sp>
      <p:sp>
        <p:nvSpPr>
          <p:cNvPr id="35" name="PlaceHolder 4"/>
          <p:cNvSpPr>
            <a:spLocks noGrp="1"/>
          </p:cNvSpPr>
          <p:nvPr>
            <p:ph type="ftr" idx="14"/>
          </p:nvPr>
        </p:nvSpPr>
        <p:spPr>
          <a:xfrm>
            <a:off x="2584440" y="6453360"/>
            <a:ext cx="7022880" cy="404280"/>
          </a:xfrm>
          <a:prstGeom prst="rect">
            <a:avLst/>
          </a:prstGeom>
          <a:noFill/>
          <a:ln w="0">
            <a:noFill/>
          </a:ln>
        </p:spPr>
        <p:txBody>
          <a:bodyPr lIns="91440" rIns="91440" tIns="45720" bIns="45720" anchor="ctr">
            <a:noAutofit/>
          </a:bodyPr>
          <a:lstStyle>
            <a:lvl1pPr indent="0" algn="ctr">
              <a:buNone/>
              <a:defRPr b="0" lang="en-US" sz="1400" spc="-1" strike="noStrike">
                <a:solidFill>
                  <a:srgbClr val="ffffff"/>
                </a:solidFill>
                <a:latin typeface="Times New Roman"/>
              </a:defRPr>
            </a:lvl1pPr>
          </a:lstStyle>
          <a:p>
            <a:pPr indent="0" algn="ctr">
              <a:buNone/>
            </a:pPr>
            <a:r>
              <a:rPr b="0" lang="en-US" sz="1400" spc="-1" strike="noStrike">
                <a:solidFill>
                  <a:srgbClr val="ffffff"/>
                </a:solidFill>
                <a:latin typeface="Times New Roman"/>
              </a:rPr>
              <a:t>&lt;footer&gt;</a:t>
            </a:r>
            <a:endParaRPr b="0" lang="en-US" sz="1400" spc="-1" strike="noStrike">
              <a:solidFill>
                <a:srgbClr val="ffffff"/>
              </a:solidFill>
              <a:latin typeface="Times New Roman"/>
            </a:endParaRPr>
          </a:p>
        </p:txBody>
      </p:sp>
      <p:sp>
        <p:nvSpPr>
          <p:cNvPr id="36" name="PlaceHolder 5"/>
          <p:cNvSpPr>
            <a:spLocks noGrp="1"/>
          </p:cNvSpPr>
          <p:nvPr>
            <p:ph type="sldNum" idx="15"/>
          </p:nvPr>
        </p:nvSpPr>
        <p:spPr>
          <a:xfrm>
            <a:off x="9830520" y="6453360"/>
            <a:ext cx="1595880" cy="404280"/>
          </a:xfrm>
          <a:prstGeom prst="rect">
            <a:avLst/>
          </a:prstGeom>
          <a:noFill/>
          <a:ln w="0">
            <a:noFill/>
          </a:ln>
        </p:spPr>
        <p:txBody>
          <a:bodyPr lIns="91440" rIns="91440" tIns="45720" bIns="45720" anchor="ctr">
            <a:noAutofit/>
          </a:bodyPr>
          <a:lstStyle>
            <a:lvl1pPr indent="0" algn="r" defTabSz="457200">
              <a:lnSpc>
                <a:spcPct val="100000"/>
              </a:lnSpc>
              <a:buNone/>
              <a:defRPr b="0" lang="en-US" sz="1200" spc="-1" strike="noStrike">
                <a:solidFill>
                  <a:schemeClr val="dk2"/>
                </a:solidFill>
                <a:latin typeface="Franklin Gothic Book"/>
              </a:defRPr>
            </a:lvl1pPr>
          </a:lstStyle>
          <a:p>
            <a:pPr indent="0" algn="r" defTabSz="457200">
              <a:lnSpc>
                <a:spcPct val="100000"/>
              </a:lnSpc>
              <a:buNone/>
            </a:pPr>
            <a:fld id="{ED477FEE-5045-4A84-8195-2AFB4F071202}" type="slidenum">
              <a:rPr b="0" lang="en-US" sz="1200" spc="-1" strike="noStrike">
                <a:solidFill>
                  <a:schemeClr val="dk2"/>
                </a:solidFill>
                <a:latin typeface="Franklin Gothic Book"/>
              </a:rPr>
              <a:t>&lt;number&gt;</a:t>
            </a:fld>
            <a:endParaRPr b="0" lang="en-US" sz="1200" spc="-1" strike="noStrike">
              <a:solidFill>
                <a:srgbClr val="ffffff"/>
              </a:solidFill>
              <a:latin typeface="Times New Roman"/>
            </a:endParaRPr>
          </a:p>
        </p:txBody>
      </p:sp>
      <p:sp>
        <p:nvSpPr>
          <p:cNvPr id="37" name="Freeform 6"/>
          <p:cNvSpPr/>
          <p:nvPr/>
        </p:nvSpPr>
        <p:spPr>
          <a:xfrm>
            <a:off x="8151840" y="1685520"/>
            <a:ext cx="3274560" cy="4408200"/>
          </a:xfrm>
          <a:custGeom>
            <a:avLst/>
            <a:gdLst>
              <a:gd name="textAreaLeft" fmla="*/ 0 w 3274560"/>
              <a:gd name="textAreaRight" fmla="*/ 3274920 w 3274560"/>
              <a:gd name="textAreaTop" fmla="*/ 0 h 4408200"/>
              <a:gd name="textAreaBottom" fmla="*/ 4408560 h 4408200"/>
            </a:gdLst>
            <a:ahLst/>
            <a:rect l="textAreaLeft" t="textAreaTop" r="textAreaRight" b="textAreaBottom"/>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38" name="Rectangle 8"/>
          <p:cNvSpPr/>
          <p:nvPr/>
        </p:nvSpPr>
        <p:spPr>
          <a:xfrm>
            <a:off x="478080" y="360"/>
            <a:ext cx="2282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39"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Autofit/>
          </a:bodyPr>
          <a:p>
            <a:pPr indent="0" defTabSz="914400">
              <a:lnSpc>
                <a:spcPct val="89000"/>
              </a:lnSpc>
              <a:buNone/>
            </a:pPr>
            <a:r>
              <a:rPr b="0" lang="en-US" sz="4400" spc="-1" strike="noStrike">
                <a:solidFill>
                  <a:schemeClr val="dk2"/>
                </a:solidFill>
                <a:latin typeface="Franklin Gothic Book"/>
              </a:rPr>
              <a:t>Click to edit Master title style</a:t>
            </a:r>
            <a:endParaRPr b="0" lang="en-US" sz="4400" spc="-1" strike="noStrike">
              <a:solidFill>
                <a:schemeClr val="dk1"/>
              </a:solidFill>
              <a:latin typeface="Franklin Gothic Book"/>
            </a:endParaRPr>
          </a:p>
        </p:txBody>
      </p:sp>
      <p:sp>
        <p:nvSpPr>
          <p:cNvPr id="40" name="PlaceHolder 2"/>
          <p:cNvSpPr>
            <a:spLocks noGrp="1"/>
          </p:cNvSpPr>
          <p:nvPr>
            <p:ph type="body"/>
          </p:nvPr>
        </p:nvSpPr>
        <p:spPr>
          <a:xfrm>
            <a:off x="1371600" y="2286000"/>
            <a:ext cx="4447440" cy="3580920"/>
          </a:xfrm>
          <a:prstGeom prst="rect">
            <a:avLst/>
          </a:prstGeom>
          <a:noFill/>
          <a:ln w="0">
            <a:noFill/>
          </a:ln>
        </p:spPr>
        <p:txBody>
          <a:bodyPr lIns="91440" rIns="91440" tIns="45720" bIns="45720" anchor="t">
            <a:noAutofit/>
          </a:bodyPr>
          <a:p>
            <a:pPr marL="384120" indent="-384120" defTabSz="914400">
              <a:lnSpc>
                <a:spcPct val="94000"/>
              </a:lnSpc>
              <a:spcBef>
                <a:spcPts val="1001"/>
              </a:spcBef>
              <a:spcAft>
                <a:spcPts val="201"/>
              </a:spcAft>
              <a:buClr>
                <a:srgbClr val="191b0e"/>
              </a:buClr>
              <a:buFont typeface="Franklin Gothic Book"/>
              <a:buChar char="■"/>
            </a:pPr>
            <a:r>
              <a:rPr b="0" lang="en-US" sz="2000" spc="-1" strike="noStrike">
                <a:solidFill>
                  <a:schemeClr val="dk2"/>
                </a:solidFill>
                <a:latin typeface="Franklin Gothic Book"/>
              </a:rPr>
              <a:t>Click to edit Master text styles</a:t>
            </a:r>
            <a:endParaRPr b="0" lang="en-US" sz="2000" spc="-1" strike="noStrike">
              <a:solidFill>
                <a:schemeClr val="dk2"/>
              </a:solidFill>
              <a:latin typeface="Franklin Gothic Book"/>
            </a:endParaRPr>
          </a:p>
          <a:p>
            <a:pPr lvl="1" marL="914400" indent="-384120" defTabSz="914400">
              <a:lnSpc>
                <a:spcPct val="94000"/>
              </a:lnSpc>
              <a:spcBef>
                <a:spcPts val="499"/>
              </a:spcBef>
              <a:spcAft>
                <a:spcPts val="201"/>
              </a:spcAft>
              <a:buClr>
                <a:srgbClr val="191b0e"/>
              </a:buClr>
              <a:buFont typeface="Franklin Gothic Book"/>
              <a:buChar char="–"/>
            </a:pPr>
            <a:r>
              <a:rPr b="0" i="1" lang="en-US" sz="2000" spc="-1" strike="noStrike">
                <a:solidFill>
                  <a:schemeClr val="dk2"/>
                </a:solidFill>
                <a:latin typeface="Franklin Gothic Book"/>
              </a:rPr>
              <a:t>Second level</a:t>
            </a:r>
            <a:endParaRPr b="0" lang="en-US" sz="2000" spc="-1" strike="noStrike">
              <a:solidFill>
                <a:schemeClr val="dk2"/>
              </a:solidFill>
              <a:latin typeface="Franklin Gothic Book"/>
            </a:endParaRPr>
          </a:p>
          <a:p>
            <a:pPr lvl="2" marL="1371600" indent="-384120" defTabSz="914400">
              <a:lnSpc>
                <a:spcPct val="94000"/>
              </a:lnSpc>
              <a:spcBef>
                <a:spcPts val="499"/>
              </a:spcBef>
              <a:spcAft>
                <a:spcPts val="201"/>
              </a:spcAft>
              <a:buClr>
                <a:srgbClr val="191b0e"/>
              </a:buClr>
              <a:buFont typeface="Franklin Gothic Book"/>
              <a:buChar char="■"/>
            </a:pPr>
            <a:r>
              <a:rPr b="0" lang="en-US" sz="1800" spc="-1" strike="noStrike">
                <a:solidFill>
                  <a:schemeClr val="dk2"/>
                </a:solidFill>
                <a:latin typeface="Franklin Gothic Book"/>
              </a:rPr>
              <a:t>Third level</a:t>
            </a:r>
            <a:endParaRPr b="0" i="1" lang="en-US" sz="1800" spc="-1" strike="noStrike">
              <a:solidFill>
                <a:schemeClr val="dk2"/>
              </a:solidFill>
              <a:latin typeface="Franklin Gothic Book"/>
            </a:endParaRPr>
          </a:p>
          <a:p>
            <a:pPr lvl="3" marL="1828800" indent="-384120" defTabSz="914400">
              <a:lnSpc>
                <a:spcPct val="94000"/>
              </a:lnSpc>
              <a:spcBef>
                <a:spcPts val="499"/>
              </a:spcBef>
              <a:spcAft>
                <a:spcPts val="201"/>
              </a:spcAft>
              <a:buClr>
                <a:srgbClr val="191b0e"/>
              </a:buClr>
              <a:buFont typeface="Franklin Gothic Book"/>
              <a:buChar char="–"/>
            </a:pPr>
            <a:r>
              <a:rPr b="0" i="1" lang="en-US" sz="1800" spc="-1" strike="noStrike">
                <a:solidFill>
                  <a:schemeClr val="dk2"/>
                </a:solidFill>
                <a:latin typeface="Franklin Gothic Book"/>
              </a:rPr>
              <a:t>Fourth level</a:t>
            </a:r>
            <a:endParaRPr b="0" lang="en-US" sz="1800" spc="-1" strike="noStrike">
              <a:solidFill>
                <a:schemeClr val="dk2"/>
              </a:solidFill>
              <a:latin typeface="Franklin Gothic Book"/>
            </a:endParaRPr>
          </a:p>
          <a:p>
            <a:pPr lvl="4" marL="2286000" indent="-384120" defTabSz="914400">
              <a:lnSpc>
                <a:spcPct val="94000"/>
              </a:lnSpc>
              <a:spcBef>
                <a:spcPts val="499"/>
              </a:spcBef>
              <a:spcAft>
                <a:spcPts val="201"/>
              </a:spcAft>
              <a:buClr>
                <a:srgbClr val="191b0e"/>
              </a:buClr>
              <a:buFont typeface="Franklin Gothic Book"/>
              <a:buChar char="■"/>
            </a:pPr>
            <a:r>
              <a:rPr b="0" lang="en-US" sz="1600" spc="-1" strike="noStrike">
                <a:solidFill>
                  <a:schemeClr val="dk2"/>
                </a:solidFill>
                <a:latin typeface="Franklin Gothic Book"/>
              </a:rPr>
              <a:t>Fifth level</a:t>
            </a:r>
            <a:endParaRPr b="0" lang="en-US" sz="1600" spc="-1" strike="noStrike">
              <a:solidFill>
                <a:schemeClr val="dk2"/>
              </a:solidFill>
              <a:latin typeface="Franklin Gothic Book"/>
            </a:endParaRPr>
          </a:p>
        </p:txBody>
      </p:sp>
      <p:sp>
        <p:nvSpPr>
          <p:cNvPr id="41" name="PlaceHolder 3"/>
          <p:cNvSpPr>
            <a:spLocks noGrp="1"/>
          </p:cNvSpPr>
          <p:nvPr>
            <p:ph type="body"/>
          </p:nvPr>
        </p:nvSpPr>
        <p:spPr>
          <a:xfrm>
            <a:off x="6525360" y="2286000"/>
            <a:ext cx="4447440" cy="3580920"/>
          </a:xfrm>
          <a:prstGeom prst="rect">
            <a:avLst/>
          </a:prstGeom>
          <a:noFill/>
          <a:ln w="0">
            <a:noFill/>
          </a:ln>
        </p:spPr>
        <p:txBody>
          <a:bodyPr lIns="91440" rIns="91440" tIns="45720" bIns="45720" anchor="t">
            <a:noAutofit/>
          </a:bodyPr>
          <a:p>
            <a:pPr marL="384120" indent="-384120" defTabSz="914400">
              <a:lnSpc>
                <a:spcPct val="94000"/>
              </a:lnSpc>
              <a:spcBef>
                <a:spcPts val="1001"/>
              </a:spcBef>
              <a:spcAft>
                <a:spcPts val="201"/>
              </a:spcAft>
              <a:buClr>
                <a:srgbClr val="191b0e"/>
              </a:buClr>
              <a:buFont typeface="Franklin Gothic Book"/>
              <a:buChar char="■"/>
            </a:pPr>
            <a:r>
              <a:rPr b="0" lang="en-US" sz="2000" spc="-1" strike="noStrike">
                <a:solidFill>
                  <a:schemeClr val="dk2"/>
                </a:solidFill>
                <a:latin typeface="Franklin Gothic Book"/>
              </a:rPr>
              <a:t>Click to edit Master text styles</a:t>
            </a:r>
            <a:endParaRPr b="0" lang="en-US" sz="2000" spc="-1" strike="noStrike">
              <a:solidFill>
                <a:schemeClr val="dk2"/>
              </a:solidFill>
              <a:latin typeface="Franklin Gothic Book"/>
            </a:endParaRPr>
          </a:p>
          <a:p>
            <a:pPr lvl="1" marL="914400" indent="-384120" defTabSz="914400">
              <a:lnSpc>
                <a:spcPct val="94000"/>
              </a:lnSpc>
              <a:spcBef>
                <a:spcPts val="499"/>
              </a:spcBef>
              <a:spcAft>
                <a:spcPts val="201"/>
              </a:spcAft>
              <a:buClr>
                <a:srgbClr val="191b0e"/>
              </a:buClr>
              <a:buFont typeface="Franklin Gothic Book"/>
              <a:buChar char="–"/>
            </a:pPr>
            <a:r>
              <a:rPr b="0" i="1" lang="en-US" sz="2000" spc="-1" strike="noStrike">
                <a:solidFill>
                  <a:schemeClr val="dk2"/>
                </a:solidFill>
                <a:latin typeface="Franklin Gothic Book"/>
              </a:rPr>
              <a:t>Second level</a:t>
            </a:r>
            <a:endParaRPr b="0" lang="en-US" sz="2000" spc="-1" strike="noStrike">
              <a:solidFill>
                <a:schemeClr val="dk2"/>
              </a:solidFill>
              <a:latin typeface="Franklin Gothic Book"/>
            </a:endParaRPr>
          </a:p>
          <a:p>
            <a:pPr lvl="2" marL="1371600" indent="-384120" defTabSz="914400">
              <a:lnSpc>
                <a:spcPct val="94000"/>
              </a:lnSpc>
              <a:spcBef>
                <a:spcPts val="499"/>
              </a:spcBef>
              <a:spcAft>
                <a:spcPts val="201"/>
              </a:spcAft>
              <a:buClr>
                <a:srgbClr val="191b0e"/>
              </a:buClr>
              <a:buFont typeface="Franklin Gothic Book"/>
              <a:buChar char="■"/>
            </a:pPr>
            <a:r>
              <a:rPr b="0" lang="en-US" sz="1800" spc="-1" strike="noStrike">
                <a:solidFill>
                  <a:schemeClr val="dk2"/>
                </a:solidFill>
                <a:latin typeface="Franklin Gothic Book"/>
              </a:rPr>
              <a:t>Third level</a:t>
            </a:r>
            <a:endParaRPr b="0" i="1" lang="en-US" sz="1800" spc="-1" strike="noStrike">
              <a:solidFill>
                <a:schemeClr val="dk2"/>
              </a:solidFill>
              <a:latin typeface="Franklin Gothic Book"/>
            </a:endParaRPr>
          </a:p>
          <a:p>
            <a:pPr lvl="3" marL="1828800" indent="-384120" defTabSz="914400">
              <a:lnSpc>
                <a:spcPct val="94000"/>
              </a:lnSpc>
              <a:spcBef>
                <a:spcPts val="499"/>
              </a:spcBef>
              <a:spcAft>
                <a:spcPts val="201"/>
              </a:spcAft>
              <a:buClr>
                <a:srgbClr val="191b0e"/>
              </a:buClr>
              <a:buFont typeface="Franklin Gothic Book"/>
              <a:buChar char="–"/>
            </a:pPr>
            <a:r>
              <a:rPr b="0" i="1" lang="en-US" sz="1800" spc="-1" strike="noStrike">
                <a:solidFill>
                  <a:schemeClr val="dk2"/>
                </a:solidFill>
                <a:latin typeface="Franklin Gothic Book"/>
              </a:rPr>
              <a:t>Fourth level</a:t>
            </a:r>
            <a:endParaRPr b="0" lang="en-US" sz="1800" spc="-1" strike="noStrike">
              <a:solidFill>
                <a:schemeClr val="dk2"/>
              </a:solidFill>
              <a:latin typeface="Franklin Gothic Book"/>
            </a:endParaRPr>
          </a:p>
          <a:p>
            <a:pPr lvl="4" marL="2286000" indent="-384120" defTabSz="914400">
              <a:lnSpc>
                <a:spcPct val="94000"/>
              </a:lnSpc>
              <a:spcBef>
                <a:spcPts val="499"/>
              </a:spcBef>
              <a:spcAft>
                <a:spcPts val="201"/>
              </a:spcAft>
              <a:buClr>
                <a:srgbClr val="191b0e"/>
              </a:buClr>
              <a:buFont typeface="Franklin Gothic Book"/>
              <a:buChar char="■"/>
            </a:pPr>
            <a:r>
              <a:rPr b="0" lang="en-US" sz="1600" spc="-1" strike="noStrike">
                <a:solidFill>
                  <a:schemeClr val="dk2"/>
                </a:solidFill>
                <a:latin typeface="Franklin Gothic Book"/>
              </a:rPr>
              <a:t>Fifth level</a:t>
            </a:r>
            <a:endParaRPr b="0" lang="en-US" sz="1600" spc="-1" strike="noStrike">
              <a:solidFill>
                <a:schemeClr val="dk2"/>
              </a:solidFill>
              <a:latin typeface="Franklin Gothic Book"/>
            </a:endParaRPr>
          </a:p>
        </p:txBody>
      </p:sp>
      <p:sp>
        <p:nvSpPr>
          <p:cNvPr id="42" name="PlaceHolder 4"/>
          <p:cNvSpPr>
            <a:spLocks noGrp="1"/>
          </p:cNvSpPr>
          <p:nvPr>
            <p:ph type="dt" idx="16"/>
          </p:nvPr>
        </p:nvSpPr>
        <p:spPr>
          <a:xfrm>
            <a:off x="1390680" y="6453360"/>
            <a:ext cx="1204200" cy="404280"/>
          </a:xfrm>
          <a:prstGeom prst="rect">
            <a:avLst/>
          </a:prstGeom>
          <a:noFill/>
          <a:ln w="0">
            <a:noFill/>
          </a:ln>
        </p:spPr>
        <p:txBody>
          <a:bodyPr lIns="91440" rIns="91440" tIns="45720" bIns="45720" anchor="ctr">
            <a:noAutofit/>
          </a:bodyPr>
          <a:lstStyle>
            <a:lvl1pPr indent="0" defTabSz="457200">
              <a:lnSpc>
                <a:spcPct val="100000"/>
              </a:lnSpc>
              <a:buNone/>
              <a:defRPr b="0" lang="en-US" sz="1200" spc="-1" strike="noStrike">
                <a:solidFill>
                  <a:schemeClr val="dk2"/>
                </a:solidFill>
                <a:latin typeface="Franklin Gothic Book"/>
              </a:defRPr>
            </a:lvl1pPr>
          </a:lstStyle>
          <a:p>
            <a:pPr indent="0" defTabSz="457200">
              <a:lnSpc>
                <a:spcPct val="100000"/>
              </a:lnSpc>
              <a:buNone/>
            </a:pPr>
            <a:r>
              <a:rPr b="0" lang="en-US" sz="1200" spc="-1" strike="noStrike">
                <a:solidFill>
                  <a:schemeClr val="dk2"/>
                </a:solidFill>
                <a:latin typeface="Franklin Gothic Book"/>
              </a:rPr>
              <a:t>&lt;date/time&gt;</a:t>
            </a:r>
            <a:endParaRPr b="0" lang="en-US" sz="1200" spc="-1" strike="noStrike">
              <a:solidFill>
                <a:srgbClr val="000000"/>
              </a:solidFill>
              <a:latin typeface="Times New Roman"/>
            </a:endParaRPr>
          </a:p>
        </p:txBody>
      </p:sp>
      <p:sp>
        <p:nvSpPr>
          <p:cNvPr id="43" name="PlaceHolder 5"/>
          <p:cNvSpPr>
            <a:spLocks noGrp="1"/>
          </p:cNvSpPr>
          <p:nvPr>
            <p:ph type="ftr" idx="17"/>
          </p:nvPr>
        </p:nvSpPr>
        <p:spPr>
          <a:xfrm>
            <a:off x="2893680" y="6453360"/>
            <a:ext cx="6280560" cy="4042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4" name="PlaceHolder 6"/>
          <p:cNvSpPr>
            <a:spLocks noGrp="1"/>
          </p:cNvSpPr>
          <p:nvPr>
            <p:ph type="sldNum" idx="18"/>
          </p:nvPr>
        </p:nvSpPr>
        <p:spPr>
          <a:xfrm>
            <a:off x="9472680" y="6453360"/>
            <a:ext cx="1595880" cy="404280"/>
          </a:xfrm>
          <a:prstGeom prst="rect">
            <a:avLst/>
          </a:prstGeom>
          <a:noFill/>
          <a:ln w="0">
            <a:noFill/>
          </a:ln>
        </p:spPr>
        <p:txBody>
          <a:bodyPr lIns="91440" rIns="91440" tIns="45720" bIns="45720" anchor="ctr">
            <a:noAutofit/>
          </a:bodyPr>
          <a:lstStyle>
            <a:lvl1pPr indent="0" algn="r" defTabSz="457200">
              <a:lnSpc>
                <a:spcPct val="100000"/>
              </a:lnSpc>
              <a:buNone/>
              <a:defRPr b="0" lang="en-US" sz="1200" spc="-1" strike="noStrike">
                <a:solidFill>
                  <a:schemeClr val="dk2"/>
                </a:solidFill>
                <a:latin typeface="Franklin Gothic Book"/>
              </a:defRPr>
            </a:lvl1pPr>
          </a:lstStyle>
          <a:p>
            <a:pPr indent="0" algn="r" defTabSz="457200">
              <a:lnSpc>
                <a:spcPct val="100000"/>
              </a:lnSpc>
              <a:buNone/>
            </a:pPr>
            <a:fld id="{EC9516BA-9C89-420E-88F4-34DE106214E9}" type="slidenum">
              <a:rPr b="0" lang="en-US" sz="1200" spc="-1" strike="noStrike">
                <a:solidFill>
                  <a:schemeClr val="dk2"/>
                </a:solidFill>
                <a:latin typeface="Franklin Gothic Book"/>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48" name="Rectangle 8"/>
          <p:cNvSpPr/>
          <p:nvPr/>
        </p:nvSpPr>
        <p:spPr>
          <a:xfrm>
            <a:off x="478080" y="360"/>
            <a:ext cx="2282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49"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Autofit/>
          </a:bodyPr>
          <a:p>
            <a:pPr indent="0" defTabSz="914400">
              <a:lnSpc>
                <a:spcPct val="89000"/>
              </a:lnSpc>
              <a:buNone/>
            </a:pPr>
            <a:r>
              <a:rPr b="0" lang="en-US" sz="4400" spc="-1" strike="noStrike">
                <a:solidFill>
                  <a:schemeClr val="dk2"/>
                </a:solidFill>
                <a:latin typeface="Franklin Gothic Book"/>
              </a:rPr>
              <a:t>Click to edit Master title style</a:t>
            </a:r>
            <a:endParaRPr b="0" lang="en-US" sz="4400" spc="-1" strike="noStrike">
              <a:solidFill>
                <a:schemeClr val="dk1"/>
              </a:solidFill>
              <a:latin typeface="Franklin Gothic Book"/>
            </a:endParaRPr>
          </a:p>
        </p:txBody>
      </p:sp>
      <p:sp>
        <p:nvSpPr>
          <p:cNvPr id="50" name="PlaceHolder 2"/>
          <p:cNvSpPr>
            <a:spLocks noGrp="1"/>
          </p:cNvSpPr>
          <p:nvPr>
            <p:ph type="body"/>
          </p:nvPr>
        </p:nvSpPr>
        <p:spPr>
          <a:xfrm>
            <a:off x="1371600" y="2340720"/>
            <a:ext cx="4443480" cy="823680"/>
          </a:xfrm>
          <a:prstGeom prst="rect">
            <a:avLst/>
          </a:prstGeom>
          <a:noFill/>
          <a:ln w="0">
            <a:noFill/>
          </a:ln>
        </p:spPr>
        <p:txBody>
          <a:bodyPr lIns="91440" rIns="91440" tIns="45720" bIns="45720" anchor="b">
            <a:noAutofit/>
          </a:bodyPr>
          <a:p>
            <a:pPr indent="0" defTabSz="914400">
              <a:lnSpc>
                <a:spcPct val="84000"/>
              </a:lnSpc>
              <a:buNone/>
              <a:tabLst>
                <a:tab algn="l" pos="0"/>
              </a:tabLst>
            </a:pPr>
            <a:r>
              <a:rPr b="0" lang="en-US" sz="3000" spc="-1" strike="noStrike">
                <a:solidFill>
                  <a:schemeClr val="dk2"/>
                </a:solidFill>
                <a:latin typeface="Franklin Gothic Book"/>
              </a:rPr>
              <a:t>Click to edit Master text styles</a:t>
            </a:r>
            <a:endParaRPr b="0" lang="en-US" sz="3000" spc="-1" strike="noStrike">
              <a:solidFill>
                <a:schemeClr val="dk2"/>
              </a:solidFill>
              <a:latin typeface="Franklin Gothic Book"/>
            </a:endParaRPr>
          </a:p>
        </p:txBody>
      </p:sp>
      <p:sp>
        <p:nvSpPr>
          <p:cNvPr id="51" name="PlaceHolder 3"/>
          <p:cNvSpPr>
            <a:spLocks noGrp="1"/>
          </p:cNvSpPr>
          <p:nvPr>
            <p:ph type="body"/>
          </p:nvPr>
        </p:nvSpPr>
        <p:spPr>
          <a:xfrm>
            <a:off x="1371600" y="3305160"/>
            <a:ext cx="4443480" cy="2561760"/>
          </a:xfrm>
          <a:prstGeom prst="rect">
            <a:avLst/>
          </a:prstGeom>
          <a:noFill/>
          <a:ln w="0">
            <a:noFill/>
          </a:ln>
        </p:spPr>
        <p:txBody>
          <a:bodyPr lIns="91440" rIns="91440" tIns="45720" bIns="45720" anchor="t">
            <a:noAutofit/>
          </a:bodyPr>
          <a:p>
            <a:pPr marL="384120" indent="-384120" defTabSz="914400">
              <a:lnSpc>
                <a:spcPct val="94000"/>
              </a:lnSpc>
              <a:spcBef>
                <a:spcPts val="1001"/>
              </a:spcBef>
              <a:spcAft>
                <a:spcPts val="201"/>
              </a:spcAft>
              <a:buClr>
                <a:srgbClr val="191b0e"/>
              </a:buClr>
              <a:buFont typeface="Franklin Gothic Book"/>
              <a:buChar char="■"/>
            </a:pPr>
            <a:r>
              <a:rPr b="0" lang="en-US" sz="2000" spc="-1" strike="noStrike">
                <a:solidFill>
                  <a:schemeClr val="dk2"/>
                </a:solidFill>
                <a:latin typeface="Franklin Gothic Book"/>
              </a:rPr>
              <a:t>Click to edit Master text styles</a:t>
            </a:r>
            <a:endParaRPr b="0" lang="en-US" sz="2000" spc="-1" strike="noStrike">
              <a:solidFill>
                <a:schemeClr val="dk2"/>
              </a:solidFill>
              <a:latin typeface="Franklin Gothic Book"/>
            </a:endParaRPr>
          </a:p>
          <a:p>
            <a:pPr lvl="1" marL="914400" indent="-384120" defTabSz="914400">
              <a:lnSpc>
                <a:spcPct val="94000"/>
              </a:lnSpc>
              <a:spcBef>
                <a:spcPts val="499"/>
              </a:spcBef>
              <a:spcAft>
                <a:spcPts val="201"/>
              </a:spcAft>
              <a:buClr>
                <a:srgbClr val="191b0e"/>
              </a:buClr>
              <a:buFont typeface="Franklin Gothic Book"/>
              <a:buChar char="–"/>
            </a:pPr>
            <a:r>
              <a:rPr b="0" i="1" lang="en-US" sz="2000" spc="-1" strike="noStrike">
                <a:solidFill>
                  <a:schemeClr val="dk2"/>
                </a:solidFill>
                <a:latin typeface="Franklin Gothic Book"/>
              </a:rPr>
              <a:t>Second level</a:t>
            </a:r>
            <a:endParaRPr b="0" lang="en-US" sz="2000" spc="-1" strike="noStrike">
              <a:solidFill>
                <a:schemeClr val="dk2"/>
              </a:solidFill>
              <a:latin typeface="Franklin Gothic Book"/>
            </a:endParaRPr>
          </a:p>
          <a:p>
            <a:pPr lvl="2" marL="1371600" indent="-384120" defTabSz="914400">
              <a:lnSpc>
                <a:spcPct val="94000"/>
              </a:lnSpc>
              <a:spcBef>
                <a:spcPts val="499"/>
              </a:spcBef>
              <a:spcAft>
                <a:spcPts val="201"/>
              </a:spcAft>
              <a:buClr>
                <a:srgbClr val="191b0e"/>
              </a:buClr>
              <a:buFont typeface="Franklin Gothic Book"/>
              <a:buChar char="■"/>
            </a:pPr>
            <a:r>
              <a:rPr b="0" lang="en-US" sz="1800" spc="-1" strike="noStrike">
                <a:solidFill>
                  <a:schemeClr val="dk2"/>
                </a:solidFill>
                <a:latin typeface="Franklin Gothic Book"/>
              </a:rPr>
              <a:t>Third level</a:t>
            </a:r>
            <a:endParaRPr b="0" i="1" lang="en-US" sz="1800" spc="-1" strike="noStrike">
              <a:solidFill>
                <a:schemeClr val="dk2"/>
              </a:solidFill>
              <a:latin typeface="Franklin Gothic Book"/>
            </a:endParaRPr>
          </a:p>
          <a:p>
            <a:pPr lvl="3" marL="1828800" indent="-384120" defTabSz="914400">
              <a:lnSpc>
                <a:spcPct val="94000"/>
              </a:lnSpc>
              <a:spcBef>
                <a:spcPts val="499"/>
              </a:spcBef>
              <a:spcAft>
                <a:spcPts val="201"/>
              </a:spcAft>
              <a:buClr>
                <a:srgbClr val="191b0e"/>
              </a:buClr>
              <a:buFont typeface="Franklin Gothic Book"/>
              <a:buChar char="–"/>
            </a:pPr>
            <a:r>
              <a:rPr b="0" i="1" lang="en-US" sz="1800" spc="-1" strike="noStrike">
                <a:solidFill>
                  <a:schemeClr val="dk2"/>
                </a:solidFill>
                <a:latin typeface="Franklin Gothic Book"/>
              </a:rPr>
              <a:t>Fourth level</a:t>
            </a:r>
            <a:endParaRPr b="0" lang="en-US" sz="1800" spc="-1" strike="noStrike">
              <a:solidFill>
                <a:schemeClr val="dk2"/>
              </a:solidFill>
              <a:latin typeface="Franklin Gothic Book"/>
            </a:endParaRPr>
          </a:p>
          <a:p>
            <a:pPr lvl="4" marL="2286000" indent="-384120" defTabSz="914400">
              <a:lnSpc>
                <a:spcPct val="94000"/>
              </a:lnSpc>
              <a:spcBef>
                <a:spcPts val="499"/>
              </a:spcBef>
              <a:spcAft>
                <a:spcPts val="201"/>
              </a:spcAft>
              <a:buClr>
                <a:srgbClr val="191b0e"/>
              </a:buClr>
              <a:buFont typeface="Franklin Gothic Book"/>
              <a:buChar char="■"/>
            </a:pPr>
            <a:r>
              <a:rPr b="0" lang="en-US" sz="1600" spc="-1" strike="noStrike">
                <a:solidFill>
                  <a:schemeClr val="dk2"/>
                </a:solidFill>
                <a:latin typeface="Franklin Gothic Book"/>
              </a:rPr>
              <a:t>Fifth level</a:t>
            </a:r>
            <a:endParaRPr b="0" lang="en-US" sz="1600" spc="-1" strike="noStrike">
              <a:solidFill>
                <a:schemeClr val="dk2"/>
              </a:solidFill>
              <a:latin typeface="Franklin Gothic Book"/>
            </a:endParaRPr>
          </a:p>
        </p:txBody>
      </p:sp>
      <p:sp>
        <p:nvSpPr>
          <p:cNvPr id="52" name="PlaceHolder 4"/>
          <p:cNvSpPr>
            <a:spLocks noGrp="1"/>
          </p:cNvSpPr>
          <p:nvPr>
            <p:ph type="body"/>
          </p:nvPr>
        </p:nvSpPr>
        <p:spPr>
          <a:xfrm>
            <a:off x="6525000" y="2340720"/>
            <a:ext cx="4443480" cy="823680"/>
          </a:xfrm>
          <a:prstGeom prst="rect">
            <a:avLst/>
          </a:prstGeom>
          <a:noFill/>
          <a:ln w="0">
            <a:noFill/>
          </a:ln>
        </p:spPr>
        <p:txBody>
          <a:bodyPr lIns="91440" rIns="91440" tIns="45720" bIns="45720" anchor="b">
            <a:noAutofit/>
          </a:bodyPr>
          <a:p>
            <a:pPr indent="0" defTabSz="914400">
              <a:lnSpc>
                <a:spcPct val="84000"/>
              </a:lnSpc>
              <a:buNone/>
              <a:tabLst>
                <a:tab algn="l" pos="0"/>
              </a:tabLst>
            </a:pPr>
            <a:r>
              <a:rPr b="0" lang="en-US" sz="3000" spc="-1" strike="noStrike">
                <a:solidFill>
                  <a:schemeClr val="dk2"/>
                </a:solidFill>
                <a:latin typeface="Franklin Gothic Book"/>
              </a:rPr>
              <a:t>Click to edit Master text styles</a:t>
            </a:r>
            <a:endParaRPr b="0" lang="en-US" sz="3000" spc="-1" strike="noStrike">
              <a:solidFill>
                <a:schemeClr val="dk2"/>
              </a:solidFill>
              <a:latin typeface="Franklin Gothic Book"/>
            </a:endParaRPr>
          </a:p>
        </p:txBody>
      </p:sp>
      <p:sp>
        <p:nvSpPr>
          <p:cNvPr id="53" name="PlaceHolder 5"/>
          <p:cNvSpPr>
            <a:spLocks noGrp="1"/>
          </p:cNvSpPr>
          <p:nvPr>
            <p:ph type="body"/>
          </p:nvPr>
        </p:nvSpPr>
        <p:spPr>
          <a:xfrm>
            <a:off x="6525000" y="3305160"/>
            <a:ext cx="4443480" cy="2561760"/>
          </a:xfrm>
          <a:prstGeom prst="rect">
            <a:avLst/>
          </a:prstGeom>
          <a:noFill/>
          <a:ln w="0">
            <a:noFill/>
          </a:ln>
        </p:spPr>
        <p:txBody>
          <a:bodyPr lIns="91440" rIns="91440" tIns="45720" bIns="45720" anchor="t">
            <a:noAutofit/>
          </a:bodyPr>
          <a:p>
            <a:pPr marL="384120" indent="-384120" defTabSz="914400">
              <a:lnSpc>
                <a:spcPct val="94000"/>
              </a:lnSpc>
              <a:spcBef>
                <a:spcPts val="1001"/>
              </a:spcBef>
              <a:spcAft>
                <a:spcPts val="201"/>
              </a:spcAft>
              <a:buClr>
                <a:srgbClr val="191b0e"/>
              </a:buClr>
              <a:buFont typeface="Franklin Gothic Book"/>
              <a:buChar char="■"/>
            </a:pPr>
            <a:r>
              <a:rPr b="0" lang="en-US" sz="2000" spc="-1" strike="noStrike">
                <a:solidFill>
                  <a:schemeClr val="dk2"/>
                </a:solidFill>
                <a:latin typeface="Franklin Gothic Book"/>
              </a:rPr>
              <a:t>Click to edit Master text styles</a:t>
            </a:r>
            <a:endParaRPr b="0" lang="en-US" sz="2000" spc="-1" strike="noStrike">
              <a:solidFill>
                <a:schemeClr val="dk2"/>
              </a:solidFill>
              <a:latin typeface="Franklin Gothic Book"/>
            </a:endParaRPr>
          </a:p>
          <a:p>
            <a:pPr lvl="1" marL="914400" indent="-384120" defTabSz="914400">
              <a:lnSpc>
                <a:spcPct val="94000"/>
              </a:lnSpc>
              <a:spcBef>
                <a:spcPts val="499"/>
              </a:spcBef>
              <a:spcAft>
                <a:spcPts val="201"/>
              </a:spcAft>
              <a:buClr>
                <a:srgbClr val="191b0e"/>
              </a:buClr>
              <a:buFont typeface="Franklin Gothic Book"/>
              <a:buChar char="–"/>
            </a:pPr>
            <a:r>
              <a:rPr b="0" i="1" lang="en-US" sz="2000" spc="-1" strike="noStrike">
                <a:solidFill>
                  <a:schemeClr val="dk2"/>
                </a:solidFill>
                <a:latin typeface="Franklin Gothic Book"/>
              </a:rPr>
              <a:t>Second level</a:t>
            </a:r>
            <a:endParaRPr b="0" lang="en-US" sz="2000" spc="-1" strike="noStrike">
              <a:solidFill>
                <a:schemeClr val="dk2"/>
              </a:solidFill>
              <a:latin typeface="Franklin Gothic Book"/>
            </a:endParaRPr>
          </a:p>
          <a:p>
            <a:pPr lvl="2" marL="1371600" indent="-384120" defTabSz="914400">
              <a:lnSpc>
                <a:spcPct val="94000"/>
              </a:lnSpc>
              <a:spcBef>
                <a:spcPts val="499"/>
              </a:spcBef>
              <a:spcAft>
                <a:spcPts val="201"/>
              </a:spcAft>
              <a:buClr>
                <a:srgbClr val="191b0e"/>
              </a:buClr>
              <a:buFont typeface="Franklin Gothic Book"/>
              <a:buChar char="■"/>
            </a:pPr>
            <a:r>
              <a:rPr b="0" lang="en-US" sz="1800" spc="-1" strike="noStrike">
                <a:solidFill>
                  <a:schemeClr val="dk2"/>
                </a:solidFill>
                <a:latin typeface="Franklin Gothic Book"/>
              </a:rPr>
              <a:t>Third level</a:t>
            </a:r>
            <a:endParaRPr b="0" i="1" lang="en-US" sz="1800" spc="-1" strike="noStrike">
              <a:solidFill>
                <a:schemeClr val="dk2"/>
              </a:solidFill>
              <a:latin typeface="Franklin Gothic Book"/>
            </a:endParaRPr>
          </a:p>
          <a:p>
            <a:pPr lvl="3" marL="1828800" indent="-384120" defTabSz="914400">
              <a:lnSpc>
                <a:spcPct val="94000"/>
              </a:lnSpc>
              <a:spcBef>
                <a:spcPts val="499"/>
              </a:spcBef>
              <a:spcAft>
                <a:spcPts val="201"/>
              </a:spcAft>
              <a:buClr>
                <a:srgbClr val="191b0e"/>
              </a:buClr>
              <a:buFont typeface="Franklin Gothic Book"/>
              <a:buChar char="–"/>
            </a:pPr>
            <a:r>
              <a:rPr b="0" i="1" lang="en-US" sz="1800" spc="-1" strike="noStrike">
                <a:solidFill>
                  <a:schemeClr val="dk2"/>
                </a:solidFill>
                <a:latin typeface="Franklin Gothic Book"/>
              </a:rPr>
              <a:t>Fourth level</a:t>
            </a:r>
            <a:endParaRPr b="0" lang="en-US" sz="1800" spc="-1" strike="noStrike">
              <a:solidFill>
                <a:schemeClr val="dk2"/>
              </a:solidFill>
              <a:latin typeface="Franklin Gothic Book"/>
            </a:endParaRPr>
          </a:p>
          <a:p>
            <a:pPr lvl="4" marL="2286000" indent="-384120" defTabSz="914400">
              <a:lnSpc>
                <a:spcPct val="94000"/>
              </a:lnSpc>
              <a:spcBef>
                <a:spcPts val="499"/>
              </a:spcBef>
              <a:spcAft>
                <a:spcPts val="201"/>
              </a:spcAft>
              <a:buClr>
                <a:srgbClr val="191b0e"/>
              </a:buClr>
              <a:buFont typeface="Franklin Gothic Book"/>
              <a:buChar char="■"/>
            </a:pPr>
            <a:r>
              <a:rPr b="0" lang="en-US" sz="1600" spc="-1" strike="noStrike">
                <a:solidFill>
                  <a:schemeClr val="dk2"/>
                </a:solidFill>
                <a:latin typeface="Franklin Gothic Book"/>
              </a:rPr>
              <a:t>Fifth level</a:t>
            </a:r>
            <a:endParaRPr b="0" lang="en-US" sz="1600" spc="-1" strike="noStrike">
              <a:solidFill>
                <a:schemeClr val="dk2"/>
              </a:solidFill>
              <a:latin typeface="Franklin Gothic Book"/>
            </a:endParaRPr>
          </a:p>
        </p:txBody>
      </p:sp>
      <p:sp>
        <p:nvSpPr>
          <p:cNvPr id="54" name="PlaceHolder 6"/>
          <p:cNvSpPr>
            <a:spLocks noGrp="1"/>
          </p:cNvSpPr>
          <p:nvPr>
            <p:ph type="dt" idx="19"/>
          </p:nvPr>
        </p:nvSpPr>
        <p:spPr>
          <a:xfrm>
            <a:off x="1390680" y="6453360"/>
            <a:ext cx="1204200" cy="404280"/>
          </a:xfrm>
          <a:prstGeom prst="rect">
            <a:avLst/>
          </a:prstGeom>
          <a:noFill/>
          <a:ln w="0">
            <a:noFill/>
          </a:ln>
        </p:spPr>
        <p:txBody>
          <a:bodyPr lIns="91440" rIns="91440" tIns="45720" bIns="45720" anchor="ctr">
            <a:noAutofit/>
          </a:bodyPr>
          <a:lstStyle>
            <a:lvl1pPr indent="0" defTabSz="457200">
              <a:lnSpc>
                <a:spcPct val="100000"/>
              </a:lnSpc>
              <a:buNone/>
              <a:defRPr b="0" lang="en-US" sz="1200" spc="-1" strike="noStrike">
                <a:solidFill>
                  <a:schemeClr val="dk2"/>
                </a:solidFill>
                <a:latin typeface="Franklin Gothic Book"/>
              </a:defRPr>
            </a:lvl1pPr>
          </a:lstStyle>
          <a:p>
            <a:pPr indent="0" defTabSz="457200">
              <a:lnSpc>
                <a:spcPct val="100000"/>
              </a:lnSpc>
              <a:buNone/>
            </a:pPr>
            <a:r>
              <a:rPr b="0" lang="en-US" sz="1200" spc="-1" strike="noStrike">
                <a:solidFill>
                  <a:schemeClr val="dk2"/>
                </a:solidFill>
                <a:latin typeface="Franklin Gothic Book"/>
              </a:rPr>
              <a:t>&lt;date/time&gt;</a:t>
            </a:r>
            <a:endParaRPr b="0" lang="en-US" sz="1200" spc="-1" strike="noStrike">
              <a:solidFill>
                <a:srgbClr val="000000"/>
              </a:solidFill>
              <a:latin typeface="Times New Roman"/>
            </a:endParaRPr>
          </a:p>
        </p:txBody>
      </p:sp>
      <p:sp>
        <p:nvSpPr>
          <p:cNvPr id="55" name="PlaceHolder 7"/>
          <p:cNvSpPr>
            <a:spLocks noGrp="1"/>
          </p:cNvSpPr>
          <p:nvPr>
            <p:ph type="ftr" idx="20"/>
          </p:nvPr>
        </p:nvSpPr>
        <p:spPr>
          <a:xfrm>
            <a:off x="2893680" y="6453360"/>
            <a:ext cx="6280560" cy="4042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6" name="PlaceHolder 8"/>
          <p:cNvSpPr>
            <a:spLocks noGrp="1"/>
          </p:cNvSpPr>
          <p:nvPr>
            <p:ph type="sldNum" idx="21"/>
          </p:nvPr>
        </p:nvSpPr>
        <p:spPr>
          <a:xfrm>
            <a:off x="9472680" y="6453360"/>
            <a:ext cx="1595880" cy="404280"/>
          </a:xfrm>
          <a:prstGeom prst="rect">
            <a:avLst/>
          </a:prstGeom>
          <a:noFill/>
          <a:ln w="0">
            <a:noFill/>
          </a:ln>
        </p:spPr>
        <p:txBody>
          <a:bodyPr lIns="91440" rIns="91440" tIns="45720" bIns="45720" anchor="ctr">
            <a:noAutofit/>
          </a:bodyPr>
          <a:lstStyle>
            <a:lvl1pPr indent="0" algn="r" defTabSz="457200">
              <a:lnSpc>
                <a:spcPct val="100000"/>
              </a:lnSpc>
              <a:buNone/>
              <a:defRPr b="0" lang="en-US" sz="1200" spc="-1" strike="noStrike">
                <a:solidFill>
                  <a:schemeClr val="dk2"/>
                </a:solidFill>
                <a:latin typeface="Franklin Gothic Book"/>
              </a:defRPr>
            </a:lvl1pPr>
          </a:lstStyle>
          <a:p>
            <a:pPr indent="0" algn="r" defTabSz="457200">
              <a:lnSpc>
                <a:spcPct val="100000"/>
              </a:lnSpc>
              <a:buNone/>
            </a:pPr>
            <a:fld id="{3FD61AE2-FEB8-45DF-AD2C-9EE3DC4EE93D}" type="slidenum">
              <a:rPr b="0" lang="en-US" sz="1200" spc="-1" strike="noStrike">
                <a:solidFill>
                  <a:schemeClr val="dk2"/>
                </a:solidFill>
                <a:latin typeface="Franklin Gothic Book"/>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57" name="Rectangle 8"/>
          <p:cNvSpPr/>
          <p:nvPr/>
        </p:nvSpPr>
        <p:spPr>
          <a:xfrm>
            <a:off x="478080" y="360"/>
            <a:ext cx="2282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58"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Autofit/>
          </a:bodyPr>
          <a:p>
            <a:pPr indent="0" defTabSz="914400">
              <a:lnSpc>
                <a:spcPct val="89000"/>
              </a:lnSpc>
              <a:buNone/>
            </a:pPr>
            <a:r>
              <a:rPr b="0" lang="en-US" sz="4400" spc="-1" strike="noStrike">
                <a:solidFill>
                  <a:schemeClr val="dk2"/>
                </a:solidFill>
                <a:latin typeface="Franklin Gothic Book"/>
              </a:rPr>
              <a:t>Click to edit Master title style</a:t>
            </a:r>
            <a:endParaRPr b="0" lang="en-US" sz="4400" spc="-1" strike="noStrike">
              <a:solidFill>
                <a:schemeClr val="dk1"/>
              </a:solidFill>
              <a:latin typeface="Franklin Gothic Book"/>
            </a:endParaRPr>
          </a:p>
        </p:txBody>
      </p:sp>
      <p:sp>
        <p:nvSpPr>
          <p:cNvPr id="59" name="PlaceHolder 2"/>
          <p:cNvSpPr>
            <a:spLocks noGrp="1"/>
          </p:cNvSpPr>
          <p:nvPr>
            <p:ph type="dt" idx="22"/>
          </p:nvPr>
        </p:nvSpPr>
        <p:spPr>
          <a:xfrm>
            <a:off x="1390680" y="6453360"/>
            <a:ext cx="1204200" cy="404280"/>
          </a:xfrm>
          <a:prstGeom prst="rect">
            <a:avLst/>
          </a:prstGeom>
          <a:noFill/>
          <a:ln w="0">
            <a:noFill/>
          </a:ln>
        </p:spPr>
        <p:txBody>
          <a:bodyPr lIns="91440" rIns="91440" tIns="45720" bIns="45720" anchor="ctr">
            <a:noAutofit/>
          </a:bodyPr>
          <a:lstStyle>
            <a:lvl1pPr indent="0" defTabSz="457200">
              <a:lnSpc>
                <a:spcPct val="100000"/>
              </a:lnSpc>
              <a:buNone/>
              <a:defRPr b="0" lang="en-US" sz="1200" spc="-1" strike="noStrike">
                <a:solidFill>
                  <a:schemeClr val="dk2"/>
                </a:solidFill>
                <a:latin typeface="Franklin Gothic Book"/>
              </a:defRPr>
            </a:lvl1pPr>
          </a:lstStyle>
          <a:p>
            <a:pPr indent="0" defTabSz="457200">
              <a:lnSpc>
                <a:spcPct val="100000"/>
              </a:lnSpc>
              <a:buNone/>
            </a:pPr>
            <a:r>
              <a:rPr b="0" lang="en-US" sz="1200" spc="-1" strike="noStrike">
                <a:solidFill>
                  <a:schemeClr val="dk2"/>
                </a:solidFill>
                <a:latin typeface="Franklin Gothic Book"/>
              </a:rPr>
              <a:t>&lt;date/time&gt;</a:t>
            </a:r>
            <a:endParaRPr b="0" lang="en-US" sz="1200" spc="-1" strike="noStrike">
              <a:solidFill>
                <a:srgbClr val="000000"/>
              </a:solidFill>
              <a:latin typeface="Times New Roman"/>
            </a:endParaRPr>
          </a:p>
        </p:txBody>
      </p:sp>
      <p:sp>
        <p:nvSpPr>
          <p:cNvPr id="60" name="PlaceHolder 3"/>
          <p:cNvSpPr>
            <a:spLocks noGrp="1"/>
          </p:cNvSpPr>
          <p:nvPr>
            <p:ph type="ftr" idx="23"/>
          </p:nvPr>
        </p:nvSpPr>
        <p:spPr>
          <a:xfrm>
            <a:off x="2893680" y="6453360"/>
            <a:ext cx="6280560" cy="4042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1" name="PlaceHolder 4"/>
          <p:cNvSpPr>
            <a:spLocks noGrp="1"/>
          </p:cNvSpPr>
          <p:nvPr>
            <p:ph type="sldNum" idx="24"/>
          </p:nvPr>
        </p:nvSpPr>
        <p:spPr>
          <a:xfrm>
            <a:off x="9472680" y="6453360"/>
            <a:ext cx="1595880" cy="404280"/>
          </a:xfrm>
          <a:prstGeom prst="rect">
            <a:avLst/>
          </a:prstGeom>
          <a:noFill/>
          <a:ln w="0">
            <a:noFill/>
          </a:ln>
        </p:spPr>
        <p:txBody>
          <a:bodyPr lIns="91440" rIns="91440" tIns="45720" bIns="45720" anchor="ctr">
            <a:noAutofit/>
          </a:bodyPr>
          <a:lstStyle>
            <a:lvl1pPr indent="0" algn="r" defTabSz="457200">
              <a:lnSpc>
                <a:spcPct val="100000"/>
              </a:lnSpc>
              <a:buNone/>
              <a:defRPr b="0" lang="en-US" sz="1200" spc="-1" strike="noStrike">
                <a:solidFill>
                  <a:schemeClr val="dk2"/>
                </a:solidFill>
                <a:latin typeface="Franklin Gothic Book"/>
              </a:defRPr>
            </a:lvl1pPr>
          </a:lstStyle>
          <a:p>
            <a:pPr indent="0" algn="r" defTabSz="457200">
              <a:lnSpc>
                <a:spcPct val="100000"/>
              </a:lnSpc>
              <a:buNone/>
            </a:pPr>
            <a:fld id="{C4CED65E-C1DD-4DE9-A4EE-161526D7570C}" type="slidenum">
              <a:rPr b="0" lang="en-US" sz="1200" spc="-1" strike="noStrike">
                <a:solidFill>
                  <a:schemeClr val="dk2"/>
                </a:solidFill>
                <a:latin typeface="Franklin Gothic Book"/>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63" name="Rectangle 8"/>
          <p:cNvSpPr/>
          <p:nvPr/>
        </p:nvSpPr>
        <p:spPr>
          <a:xfrm>
            <a:off x="478080" y="360"/>
            <a:ext cx="2282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pc="-1" strike="noStrike">
              <a:solidFill>
                <a:srgbClr val="ffffff"/>
              </a:solidFill>
              <a:latin typeface="Arial"/>
            </a:endParaRPr>
          </a:p>
        </p:txBody>
      </p:sp>
      <p:sp>
        <p:nvSpPr>
          <p:cNvPr id="64" name="PlaceHolder 1"/>
          <p:cNvSpPr>
            <a:spLocks noGrp="1"/>
          </p:cNvSpPr>
          <p:nvPr>
            <p:ph type="dt" idx="25"/>
          </p:nvPr>
        </p:nvSpPr>
        <p:spPr>
          <a:xfrm>
            <a:off x="1390680" y="6453360"/>
            <a:ext cx="1204200" cy="404280"/>
          </a:xfrm>
          <a:prstGeom prst="rect">
            <a:avLst/>
          </a:prstGeom>
          <a:noFill/>
          <a:ln w="0">
            <a:noFill/>
          </a:ln>
        </p:spPr>
        <p:txBody>
          <a:bodyPr lIns="91440" rIns="91440" tIns="45720" bIns="45720" anchor="ctr">
            <a:noAutofit/>
          </a:bodyPr>
          <a:lstStyle>
            <a:lvl1pPr indent="0" defTabSz="457200">
              <a:lnSpc>
                <a:spcPct val="100000"/>
              </a:lnSpc>
              <a:buNone/>
              <a:defRPr b="0" lang="en-US" sz="1200" spc="-1" strike="noStrike">
                <a:solidFill>
                  <a:schemeClr val="dk2"/>
                </a:solidFill>
                <a:latin typeface="Franklin Gothic Book"/>
              </a:defRPr>
            </a:lvl1pPr>
          </a:lstStyle>
          <a:p>
            <a:pPr indent="0" defTabSz="457200">
              <a:lnSpc>
                <a:spcPct val="100000"/>
              </a:lnSpc>
              <a:buNone/>
            </a:pPr>
            <a:r>
              <a:rPr b="0" lang="en-US" sz="1200" spc="-1" strike="noStrike">
                <a:solidFill>
                  <a:schemeClr val="dk2"/>
                </a:solidFill>
                <a:latin typeface="Franklin Gothic Book"/>
              </a:rPr>
              <a:t>&lt;date/time&gt;</a:t>
            </a:r>
            <a:endParaRPr b="0" lang="en-US" sz="1200" spc="-1" strike="noStrike">
              <a:solidFill>
                <a:srgbClr val="000000"/>
              </a:solidFill>
              <a:latin typeface="Times New Roman"/>
            </a:endParaRPr>
          </a:p>
        </p:txBody>
      </p:sp>
      <p:sp>
        <p:nvSpPr>
          <p:cNvPr id="65" name="PlaceHolder 2"/>
          <p:cNvSpPr>
            <a:spLocks noGrp="1"/>
          </p:cNvSpPr>
          <p:nvPr>
            <p:ph type="ftr" idx="26"/>
          </p:nvPr>
        </p:nvSpPr>
        <p:spPr>
          <a:xfrm>
            <a:off x="2893680" y="6453360"/>
            <a:ext cx="6280560" cy="4042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6" name="PlaceHolder 3"/>
          <p:cNvSpPr>
            <a:spLocks noGrp="1"/>
          </p:cNvSpPr>
          <p:nvPr>
            <p:ph type="sldNum" idx="27"/>
          </p:nvPr>
        </p:nvSpPr>
        <p:spPr>
          <a:xfrm>
            <a:off x="9472680" y="6453360"/>
            <a:ext cx="1595880" cy="404280"/>
          </a:xfrm>
          <a:prstGeom prst="rect">
            <a:avLst/>
          </a:prstGeom>
          <a:noFill/>
          <a:ln w="0">
            <a:noFill/>
          </a:ln>
        </p:spPr>
        <p:txBody>
          <a:bodyPr lIns="91440" rIns="91440" tIns="45720" bIns="45720" anchor="ctr">
            <a:noAutofit/>
          </a:bodyPr>
          <a:lstStyle>
            <a:lvl1pPr indent="0" algn="r" defTabSz="457200">
              <a:lnSpc>
                <a:spcPct val="100000"/>
              </a:lnSpc>
              <a:buNone/>
              <a:defRPr b="0" lang="en-US" sz="1200" spc="-1" strike="noStrike">
                <a:solidFill>
                  <a:schemeClr val="dk2"/>
                </a:solidFill>
                <a:latin typeface="Franklin Gothic Book"/>
              </a:defRPr>
            </a:lvl1pPr>
          </a:lstStyle>
          <a:p>
            <a:pPr indent="0" algn="r" defTabSz="457200">
              <a:lnSpc>
                <a:spcPct val="100000"/>
              </a:lnSpc>
              <a:buNone/>
            </a:pPr>
            <a:fld id="{A809C9BC-7B4C-42EA-AF98-BE4ECE15A0FA}" type="slidenum">
              <a:rPr b="0" lang="en-US" sz="1200" spc="-1" strike="noStrike">
                <a:solidFill>
                  <a:schemeClr val="dk2"/>
                </a:solidFill>
                <a:latin typeface="Franklin Gothic Book"/>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svg"/><Relationship Id="rId3"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svg"/><Relationship Id="rId3"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svg"/><Relationship Id="rId3" Type="http://schemas.openxmlformats.org/officeDocument/2006/relationships/slideLayout" Target="../slideLayouts/slideLayout4.xml"/>
</Relationships>
</file>

<file path=ppt/slides/_rels/slide17.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4.xml"/>
</Relationships>
</file>

<file path=ppt/slides/_rels/slide1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svg"/><Relationship Id="rId3"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
</Relationships>
</file>

<file path=ppt/slides/_rels/slide20.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4.xml"/>
</Relationships>
</file>

<file path=ppt/slides/_rels/slide21.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4.xml"/>
</Relationships>
</file>

<file path=ppt/slides/_rels/slide2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svg"/><Relationship Id="rId3" Type="http://schemas.openxmlformats.org/officeDocument/2006/relationships/slideLayout" Target="../slideLayouts/slideLayout4.xml"/>
</Relationships>
</file>

<file path=ppt/slides/_rels/slide23.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4.xml"/>
</Relationships>
</file>

<file path=ppt/slides/_rels/slide24.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4.xml"/>
</Relationships>
</file>

<file path=ppt/slides/_rels/slide25.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svg"/><Relationship Id="rId3" Type="http://schemas.openxmlformats.org/officeDocument/2006/relationships/slideLayout" Target="../slideLayouts/slideLayout4.xml"/>
</Relationships>
</file>

<file path=ppt/slides/_rels/slide26.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slideLayout" Target="../slideLayouts/slideLayout4.xml"/>
</Relationships>
</file>

<file path=ppt/slides/_rels/slide27.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slideLayout" Target="../slideLayouts/slideLayout4.xml"/>
</Relationships>
</file>

<file path=ppt/slides/_rels/slide28.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svg"/><Relationship Id="rId3" Type="http://schemas.openxmlformats.org/officeDocument/2006/relationships/slideLayout" Target="../slideLayouts/slideLayout4.xml"/>
</Relationships>
</file>

<file path=ppt/slides/_rels/slide29.xml.rels><?xml version="1.0" encoding="UTF-8"?>
<Relationships xmlns="http://schemas.openxmlformats.org/package/2006/relationships"><Relationship Id="rId1" Type="http://schemas.openxmlformats.org/officeDocument/2006/relationships/hyperlink" Target="https://github.com/NoraCodes/rjulia" TargetMode="External"/><Relationship Id="rId2" Type="http://schemas.openxmlformats.org/officeDocument/2006/relationships/hyperlink" Target="https://rosettacode.org/wiki/Julia_set#Rust" TargetMode="External"/><Relationship Id="rId3" Type="http://schemas.openxmlformats.org/officeDocument/2006/relationships/hyperlink" Target="https://en.wikipedia.org/wiki/Julia_set" TargetMode="External"/><Relationship Id="rId4" Type="http://schemas.openxmlformats.org/officeDocument/2006/relationships/hyperlink" Target="https://doc.servo.org/tokio/runtime/struct.Builder.html" TargetMode="External"/><Relationship Id="rId5" Type="http://schemas.openxmlformats.org/officeDocument/2006/relationships/hyperlink" Target="https://doc.rust-lang.org/beta/unstable-book/library-features/test.html" TargetMode="External"/><Relationship Id="rId6" Type="http://schemas.openxmlformats.org/officeDocument/2006/relationships/hyperlink" Target="https://seenaburns.com/benchmarking-rust-with-cargo-bench/#:~:text=The%20benchmark%20harness%20also%20runs,iteration%20takes%20longer%20than%201ms" TargetMode="External"/><Relationship Id="rId7" Type="http://schemas.openxmlformats.org/officeDocument/2006/relationships/hyperlink" Target="https://bencher.dev/learn/benchmarking/rust/libtest-bench/" TargetMode="External"/><Relationship Id="rId8" Type="http://schemas.openxmlformats.org/officeDocument/2006/relationships/hyperlink" Target="https://www.brendangregg.com/FlameGraphs/cpuflamegraphs.html" TargetMode="External"/><Relationship Id="rId9"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useBgFill="1">
        <p:nvSpPr>
          <p:cNvPr id="85" name="Rectangle 7">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Franklin Gothic Book"/>
            </a:endParaRPr>
          </a:p>
        </p:txBody>
      </p:sp>
      <p:grpSp>
        <p:nvGrpSpPr>
          <p:cNvPr id="86" name="Group 9">
            <a:extLst>
              <a:ext uri="{C183D7F6-B498-43B3-948B-1728B52AA6E4}">
                <adec:decorative xmlns:adec="http://schemas.microsoft.com/office/drawing/2017/decorative" val="1"/>
              </a:ext>
            </a:extLst>
          </p:cNvPr>
          <p:cNvGrpSpPr/>
          <p:nvPr/>
        </p:nvGrpSpPr>
        <p:grpSpPr>
          <a:xfrm>
            <a:off x="752760" y="744120"/>
            <a:ext cx="10673640" cy="5349600"/>
            <a:chOff x="752760" y="744120"/>
            <a:chExt cx="10673640" cy="5349600"/>
          </a:xfrm>
        </p:grpSpPr>
        <p:sp>
          <p:nvSpPr>
            <p:cNvPr id="87" name="Freeform 6">
              <a:extLst>
                <a:ext uri="{C183D7F6-B498-43B3-948B-1728B52AA6E4}">
                  <adec:decorative xmlns:adec="http://schemas.microsoft.com/office/drawing/2017/decorative" val="1"/>
                </a:ext>
              </a:extLst>
            </p:cNvPr>
            <p:cNvSpPr/>
            <p:nvPr/>
          </p:nvSpPr>
          <p:spPr>
            <a:xfrm>
              <a:off x="8151840" y="1685520"/>
              <a:ext cx="3274560" cy="4408200"/>
            </a:xfrm>
            <a:custGeom>
              <a:avLst/>
              <a:gdLst>
                <a:gd name="textAreaLeft" fmla="*/ 0 w 3274560"/>
                <a:gd name="textAreaRight" fmla="*/ 3274920 w 3274560"/>
                <a:gd name="textAreaTop" fmla="*/ 0 h 4408200"/>
                <a:gd name="textAreaBottom" fmla="*/ 4408560 h 4408200"/>
              </a:gdLst>
              <a:ahLst/>
              <a:rect l="textAreaLeft" t="textAreaTop" r="textAreaRight" b="textAreaBottom"/>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ln>
          </p:spPr>
          <p:style>
            <a:lnRef idx="0"/>
            <a:fillRef idx="0"/>
            <a:effectRef idx="0"/>
            <a:fontRef idx="minor"/>
          </p:style>
          <p:txBody>
            <a:bodyPr lIns="90000" rIns="90000" tIns="45000" bIns="45000" anchor="t">
              <a:noAutofit/>
            </a:bodyPr>
            <a:p>
              <a:pPr defTabSz="457200">
                <a:lnSpc>
                  <a:spcPct val="100000"/>
                </a:lnSpc>
              </a:pPr>
              <a:endParaRPr b="0" lang="en-US" sz="1800" spc="-1" strike="noStrike">
                <a:solidFill>
                  <a:schemeClr val="dk1"/>
                </a:solidFill>
                <a:latin typeface="Franklin Gothic Book"/>
              </a:endParaRPr>
            </a:p>
          </p:txBody>
        </p:sp>
        <p:sp>
          <p:nvSpPr>
            <p:cNvPr id="88" name="Freeform 6">
              <a:extLst>
                <a:ext uri="{C183D7F6-B498-43B3-948B-1728B52AA6E4}">
                  <adec:decorative xmlns:adec="http://schemas.microsoft.com/office/drawing/2017/decorative" val="1"/>
                </a:ext>
              </a:extLst>
            </p:cNvPr>
            <p:cNvSpPr/>
            <p:nvPr/>
          </p:nvSpPr>
          <p:spPr>
            <a:xfrm flipH="1" flipV="1">
              <a:off x="752400" y="743760"/>
              <a:ext cx="3275280" cy="4408200"/>
            </a:xfrm>
            <a:custGeom>
              <a:avLst/>
              <a:gdLst>
                <a:gd name="textAreaLeft" fmla="*/ 360 w 3275280"/>
                <a:gd name="textAreaRight" fmla="*/ 3276000 w 3275280"/>
                <a:gd name="textAreaTop" fmla="*/ -360 h 4408200"/>
                <a:gd name="textAreaBottom" fmla="*/ 4408200 h 4408200"/>
              </a:gdLst>
              <a:ahLst/>
              <a:rect l="textAreaLeft" t="textAreaTop" r="textAreaRight" b="textAreaBottom"/>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ln>
          </p:spPr>
          <p:style>
            <a:lnRef idx="0"/>
            <a:fillRef idx="0"/>
            <a:effectRef idx="0"/>
            <a:fontRef idx="minor"/>
          </p:style>
          <p:txBody>
            <a:bodyPr lIns="90000" rIns="90000" tIns="45000" bIns="45000" anchor="t">
              <a:noAutofit/>
            </a:bodyPr>
            <a:p>
              <a:pPr defTabSz="457200">
                <a:lnSpc>
                  <a:spcPct val="100000"/>
                </a:lnSpc>
              </a:pPr>
              <a:endParaRPr b="0" lang="en-US" sz="1800" spc="-1" strike="noStrike">
                <a:solidFill>
                  <a:schemeClr val="dk1"/>
                </a:solidFill>
                <a:latin typeface="Franklin Gothic Book"/>
              </a:endParaRPr>
            </a:p>
          </p:txBody>
        </p:sp>
      </p:grpSp>
      <p:sp>
        <p:nvSpPr>
          <p:cNvPr id="89" name="PlaceHolder 1"/>
          <p:cNvSpPr>
            <a:spLocks noGrp="1"/>
          </p:cNvSpPr>
          <p:nvPr>
            <p:ph type="title"/>
          </p:nvPr>
        </p:nvSpPr>
        <p:spPr>
          <a:xfrm>
            <a:off x="1478520" y="1481040"/>
            <a:ext cx="5751000" cy="3848040"/>
          </a:xfrm>
          <a:prstGeom prst="rect">
            <a:avLst/>
          </a:prstGeom>
          <a:noFill/>
          <a:ln w="0">
            <a:noFill/>
          </a:ln>
        </p:spPr>
        <p:txBody>
          <a:bodyPr lIns="91440" rIns="91440" tIns="45720" bIns="45720" anchor="ctr">
            <a:normAutofit/>
          </a:bodyPr>
          <a:p>
            <a:pPr indent="0" algn="r" defTabSz="914400">
              <a:lnSpc>
                <a:spcPct val="89000"/>
              </a:lnSpc>
              <a:buNone/>
            </a:pPr>
            <a:r>
              <a:rPr b="0" lang="en-US" sz="6600" spc="-1" strike="noStrike" cap="all">
                <a:solidFill>
                  <a:schemeClr val="dk2"/>
                </a:solidFill>
                <a:latin typeface="Calibri"/>
              </a:rPr>
              <a:t>Julia in Tokio</a:t>
            </a:r>
            <a:endParaRPr b="0" lang="en-US" sz="6600" spc="-1" strike="noStrike">
              <a:solidFill>
                <a:schemeClr val="dk1"/>
              </a:solidFill>
              <a:latin typeface="Franklin Gothic Book"/>
            </a:endParaRPr>
          </a:p>
        </p:txBody>
      </p:sp>
      <p:sp>
        <p:nvSpPr>
          <p:cNvPr id="90" name="PlaceHolder 2"/>
          <p:cNvSpPr>
            <a:spLocks noGrp="1"/>
          </p:cNvSpPr>
          <p:nvPr>
            <p:ph type="subTitle"/>
          </p:nvPr>
        </p:nvSpPr>
        <p:spPr>
          <a:xfrm>
            <a:off x="8119800" y="1481040"/>
            <a:ext cx="2593080" cy="3848040"/>
          </a:xfrm>
          <a:prstGeom prst="rect">
            <a:avLst/>
          </a:prstGeom>
          <a:noFill/>
          <a:ln w="0">
            <a:noFill/>
          </a:ln>
        </p:spPr>
        <p:txBody>
          <a:bodyPr lIns="91440" rIns="91440" tIns="45720" bIns="45720" anchor="ctr">
            <a:normAutofit/>
          </a:bodyPr>
          <a:p>
            <a:pPr indent="0" defTabSz="914400">
              <a:lnSpc>
                <a:spcPct val="112000"/>
              </a:lnSpc>
              <a:spcAft>
                <a:spcPts val="601"/>
              </a:spcAft>
              <a:buNone/>
              <a:tabLst>
                <a:tab algn="l" pos="0"/>
              </a:tabLst>
            </a:pPr>
            <a:r>
              <a:rPr b="0" lang="en-US" sz="2300" spc="-1" strike="noStrike">
                <a:solidFill>
                  <a:schemeClr val="dk2"/>
                </a:solidFill>
                <a:latin typeface="Franklin Gothic Book"/>
              </a:rPr>
              <a:t>A Tour of Concurrency Patterns in Rust</a:t>
            </a:r>
            <a:endParaRPr b="0" lang="en-US" sz="2300" spc="-1" strike="noStrike">
              <a:solidFill>
                <a:srgbClr val="000000"/>
              </a:solidFill>
              <a:latin typeface="Arial"/>
            </a:endParaRPr>
          </a:p>
        </p:txBody>
      </p:sp>
      <p:cxnSp>
        <p:nvCxnSpPr>
          <p:cNvPr id="91" name="Straight Connector 13">
            <a:extLst>
              <a:ext uri="{C183D7F6-B498-43B3-948B-1728B52AA6E4}">
                <adec:decorative xmlns:adec="http://schemas.microsoft.com/office/drawing/2017/decorative" val="1"/>
              </a:ext>
            </a:extLst>
          </p:cNvPr>
          <p:cNvCxnSpPr/>
          <p:nvPr/>
        </p:nvCxnSpPr>
        <p:spPr>
          <a:xfrm>
            <a:off x="7674840" y="2388240"/>
            <a:ext cx="360" cy="1856520"/>
          </a:xfrm>
          <a:prstGeom prst="straightConnector1">
            <a:avLst/>
          </a:prstGeom>
          <a:ln cap="sq" w="25400">
            <a:solidFill>
              <a:srgbClr val="000000"/>
            </a:solidFill>
            <a:miter/>
          </a:ln>
        </p:spPr>
      </p:cxnSp>
      <p:sp>
        <p:nvSpPr>
          <p:cNvPr id="92" name="TextBox 3"/>
          <p:cNvSpPr/>
          <p:nvPr/>
        </p:nvSpPr>
        <p:spPr>
          <a:xfrm>
            <a:off x="1868400" y="4691160"/>
            <a:ext cx="5033160" cy="45540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2400" spc="-1" strike="noStrike">
                <a:solidFill>
                  <a:schemeClr val="dk1"/>
                </a:solidFill>
                <a:latin typeface="Calibri"/>
              </a:rPr>
              <a:t>Bhargav Srinivasan</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10">
                                  <p:stCondLst>
                                    <p:cond delay="500"/>
                                  </p:stCondLst>
                                  <p:iterate type="el">
                                    <p:tmAbs val="100"/>
                                  </p:iterate>
                                  <p:childTnLst>
                                    <p:set>
                                      <p:cBhvr>
                                        <p:cTn id="6" dur="1" fill="hold">
                                          <p:stCondLst>
                                            <p:cond delay="0"/>
                                          </p:stCondLst>
                                        </p:cTn>
                                        <p:tgtEl>
                                          <p:spTgt spid="89"/>
                                        </p:tgtEl>
                                        <p:attrNameLst>
                                          <p:attrName>style.visibility</p:attrName>
                                        </p:attrNameLst>
                                      </p:cBhvr>
                                      <p:to>
                                        <p:strVal val="visible"/>
                                      </p:to>
                                    </p:set>
                                    <p:animEffect filter="fade" transition="in">
                                      <p:cBhvr additive="repl">
                                        <p:cTn id="7" dur="700"/>
                                        <p:tgtEl>
                                          <p:spTgt spid="89"/>
                                        </p:tgtEl>
                                      </p:cBhvr>
                                    </p:animEffect>
                                  </p:childTnLst>
                                </p:cTn>
                              </p:par>
                              <p:par>
                                <p:cTn id="8" nodeType="withEffect" fill="hold" presetClass="entr" presetID="10">
                                  <p:stCondLst>
                                    <p:cond delay="1000"/>
                                  </p:stCondLst>
                                  <p:iterate type="el">
                                    <p:tmAbs val="100"/>
                                  </p:iterate>
                                  <p:childTnLst>
                                    <p:set>
                                      <p:cBhvr>
                                        <p:cTn id="9" dur="1" fill="hold">
                                          <p:stCondLst>
                                            <p:cond delay="0"/>
                                          </p:stCondLst>
                                        </p:cTn>
                                        <p:tgtEl>
                                          <p:spTgt spid="90">
                                            <p:txEl>
                                              <p:pRg st="0" end="0"/>
                                            </p:txEl>
                                          </p:spTgt>
                                        </p:tgtEl>
                                        <p:attrNameLst>
                                          <p:attrName>style.visibility</p:attrName>
                                        </p:attrNameLst>
                                      </p:cBhvr>
                                      <p:to>
                                        <p:strVal val="visible"/>
                                      </p:to>
                                    </p:set>
                                    <p:animEffect filter="fade" transition="in">
                                      <p:cBhvr additive="repl">
                                        <p:cTn id="10" dur="700"/>
                                        <p:tgtEl>
                                          <p:spTgt spid="90">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5" name="Content Placeholder 9" descr=""/>
          <p:cNvPicPr/>
          <p:nvPr/>
        </p:nvPicPr>
        <p:blipFill>
          <a:blip r:embed="rId1">
            <a:extLst>
              <a:ext uri="{96DAC541-7B7A-43D3-8B79-37D633B846F1}">
                <asvg:svgBlip xmlns:asvg="http://schemas.microsoft.com/office/drawing/2016/SVG/main" r:embed="rId2"/>
              </a:ext>
            </a:extLst>
          </a:blip>
          <a:stretch/>
        </p:blipFill>
        <p:spPr>
          <a:xfrm>
            <a:off x="1222560" y="859320"/>
            <a:ext cx="10697040" cy="5752440"/>
          </a:xfrm>
          <a:prstGeom prst="rect">
            <a:avLst/>
          </a:prstGeom>
          <a:ln w="0">
            <a:noFill/>
          </a:ln>
        </p:spPr>
      </p:pic>
      <p:sp>
        <p:nvSpPr>
          <p:cNvPr id="116" name="PlaceHolder 1"/>
          <p:cNvSpPr>
            <a:spLocks noGrp="1"/>
          </p:cNvSpPr>
          <p:nvPr>
            <p:ph type="title"/>
          </p:nvPr>
        </p:nvSpPr>
        <p:spPr>
          <a:xfrm>
            <a:off x="693000" y="67320"/>
            <a:ext cx="9600840" cy="1485720"/>
          </a:xfrm>
          <a:prstGeom prst="rect">
            <a:avLst/>
          </a:prstGeom>
          <a:noFill/>
          <a:ln w="0">
            <a:noFill/>
          </a:ln>
        </p:spPr>
        <p:txBody>
          <a:bodyPr lIns="91440" rIns="91440" tIns="45720" bIns="45720" anchor="t">
            <a:noAutofit/>
          </a:bodyPr>
          <a:p>
            <a:pPr indent="0" defTabSz="914400">
              <a:lnSpc>
                <a:spcPct val="89000"/>
              </a:lnSpc>
              <a:buNone/>
            </a:pPr>
            <a:r>
              <a:rPr b="0" lang="en-US" sz="4400" spc="-1" strike="noStrike">
                <a:solidFill>
                  <a:schemeClr val="dk2"/>
                </a:solidFill>
                <a:latin typeface="Franklin Gothic Book"/>
              </a:rPr>
              <a:t>std Library </a:t>
            </a:r>
            <a:br>
              <a:rPr sz="4400"/>
            </a:br>
            <a:r>
              <a:rPr b="0" lang="en-US" sz="4400" spc="-1" strike="noStrike">
                <a:solidFill>
                  <a:schemeClr val="dk2"/>
                </a:solidFill>
                <a:latin typeface="Franklin Gothic Book"/>
              </a:rPr>
              <a:t>Flamegraph</a:t>
            </a:r>
            <a:endParaRPr b="0" lang="en-US" sz="4400" spc="-1" strike="noStrike">
              <a:solidFill>
                <a:schemeClr val="dk1"/>
              </a:solidFill>
              <a:latin typeface="Franklin Gothic Book"/>
            </a:endParaRPr>
          </a:p>
        </p:txBody>
      </p:sp>
    </p:spTree>
  </p:cSld>
  <mc:AlternateContent>
    <mc:Choice Requires="p14">
      <p:transition spd="slow" p14:dur="2000"/>
    </mc:Choice>
    <mc:Fallback>
      <p:transition spd="slow"/>
    </mc:Fallback>
  </mc:AlternateContent>
  <p:timing>
    <p:tnLst>
      <p:par>
        <p:cTn id="129" dur="indefinite" restart="never" nodeType="tmRoot">
          <p:childTnLst>
            <p:seq>
              <p:cTn id="130" dur="indefinite" nodeType="mainSeq">
                <p:childTnLst>
                  <p:par>
                    <p:cTn id="131" fill="hold">
                      <p:stCondLst>
                        <p:cond delay="indefinite"/>
                      </p:stCondLst>
                      <p:childTnLst>
                        <p:par>
                          <p:cTn id="132" fill="hold">
                            <p:stCondLst>
                              <p:cond delay="0"/>
                            </p:stCondLst>
                            <p:childTnLst>
                              <p:par>
                                <p:cTn id="133" nodeType="clickEffect" fill="hold" presetClass="entr" presetID="1">
                                  <p:stCondLst>
                                    <p:cond delay="0"/>
                                  </p:stCondLst>
                                  <p:childTnLst>
                                    <p:set>
                                      <p:cBhvr>
                                        <p:cTn id="134"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7" name="Content Placeholder 4" descr="">
            <a:extLst>
              <a:ext uri="{C183D7F6-B498-43B3-948B-1728B52AA6E4}">
                <adec:decorative xmlns:adec="http://schemas.microsoft.com/office/drawing/2017/decorative" val="1"/>
              </a:ext>
            </a:extLst>
          </p:cNvPr>
          <p:cNvPicPr/>
          <p:nvPr/>
        </p:nvPicPr>
        <p:blipFill>
          <a:blip r:embed="rId1"/>
          <a:srcRect l="0" t="2353" r="0" b="2353"/>
          <a:stretch/>
        </p:blipFill>
        <p:spPr>
          <a:xfrm>
            <a:off x="1102320" y="672120"/>
            <a:ext cx="10584000" cy="5513400"/>
          </a:xfrm>
          <a:prstGeom prst="rect">
            <a:avLst/>
          </a:prstGeom>
          <a:ln w="0">
            <a:noFill/>
          </a:ln>
        </p:spPr>
      </p:pic>
      <p:sp>
        <p:nvSpPr>
          <p:cNvPr id="118" name="PlaceHolder 1"/>
          <p:cNvSpPr>
            <a:spLocks noGrp="1"/>
          </p:cNvSpPr>
          <p:nvPr>
            <p:ph type="title"/>
          </p:nvPr>
        </p:nvSpPr>
        <p:spPr>
          <a:xfrm>
            <a:off x="8213760" y="5372280"/>
            <a:ext cx="9600840" cy="1485720"/>
          </a:xfrm>
          <a:prstGeom prst="rect">
            <a:avLst/>
          </a:prstGeom>
          <a:noFill/>
          <a:ln w="0">
            <a:noFill/>
          </a:ln>
        </p:spPr>
        <p:txBody>
          <a:bodyPr lIns="91440" rIns="91440" tIns="45720" bIns="45720" anchor="t">
            <a:noAutofit/>
          </a:bodyPr>
          <a:p>
            <a:pPr indent="0" defTabSz="914400">
              <a:lnSpc>
                <a:spcPct val="89000"/>
              </a:lnSpc>
              <a:buNone/>
            </a:pPr>
            <a:r>
              <a:rPr b="0" lang="en-US" sz="4400" spc="-1" strike="noStrike">
                <a:solidFill>
                  <a:schemeClr val="lt1"/>
                </a:solidFill>
                <a:latin typeface="Franklin Gothic Book"/>
              </a:rPr>
              <a:t>Crossbeam</a:t>
            </a:r>
            <a:endParaRPr b="0" lang="en-US" sz="4400" spc="-1" strike="noStrike">
              <a:solidFill>
                <a:schemeClr val="dk1"/>
              </a:solidFill>
              <a:latin typeface="Franklin Gothic Book"/>
            </a:endParaRPr>
          </a:p>
        </p:txBody>
      </p:sp>
    </p:spTree>
  </p:cSld>
  <mc:AlternateContent>
    <mc:Choice Requires="p14">
      <p:transition spd="slow" p14:dur="2000"/>
    </mc:Choice>
    <mc:Fallback>
      <p:transition spd="slow"/>
    </mc:Fallback>
  </mc:AlternateContent>
  <p:timing>
    <p:tnLst>
      <p:par>
        <p:cTn id="135" dur="indefinite" restart="never" nodeType="tmRoot">
          <p:childTnLst>
            <p:seq>
              <p:cTn id="136" dur="indefinite" nodeType="mainSeq">
                <p:childTnLst>
                  <p:par>
                    <p:cTn id="137" fill="hold">
                      <p:stCondLst>
                        <p:cond delay="indefinite"/>
                      </p:stCondLst>
                      <p:childTnLst>
                        <p:par>
                          <p:cTn id="138" fill="hold">
                            <p:stCondLst>
                              <p:cond delay="0"/>
                            </p:stCondLst>
                            <p:childTnLst>
                              <p:par>
                                <p:cTn id="139" nodeType="clickEffect" fill="hold" presetClass="entr" presetID="1">
                                  <p:stCondLst>
                                    <p:cond delay="0"/>
                                  </p:stCondLst>
                                  <p:childTnLst>
                                    <p:set>
                                      <p:cBhvr>
                                        <p:cTn id="140"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1351800" y="403560"/>
            <a:ext cx="9600840" cy="1485720"/>
          </a:xfrm>
          <a:prstGeom prst="rect">
            <a:avLst/>
          </a:prstGeom>
          <a:noFill/>
          <a:ln w="0">
            <a:noFill/>
          </a:ln>
        </p:spPr>
        <p:txBody>
          <a:bodyPr lIns="91440" rIns="91440" tIns="45720" bIns="45720" anchor="t">
            <a:noAutofit/>
          </a:bodyPr>
          <a:p>
            <a:pPr indent="0" defTabSz="914400">
              <a:lnSpc>
                <a:spcPct val="89000"/>
              </a:lnSpc>
              <a:buNone/>
            </a:pPr>
            <a:r>
              <a:rPr b="0" lang="en-US" sz="4400" spc="-1" strike="noStrike">
                <a:solidFill>
                  <a:schemeClr val="dk2"/>
                </a:solidFill>
                <a:latin typeface="Franklin Gothic Book"/>
              </a:rPr>
              <a:t>Crossbeam Benchmark</a:t>
            </a:r>
            <a:endParaRPr b="0" lang="en-US" sz="4400" spc="-1" strike="noStrike">
              <a:solidFill>
                <a:schemeClr val="dk1"/>
              </a:solidFill>
              <a:latin typeface="Franklin Gothic Book"/>
            </a:endParaRPr>
          </a:p>
        </p:txBody>
      </p:sp>
      <p:pic>
        <p:nvPicPr>
          <p:cNvPr id="120" name="Content Placeholder 12" descr=""/>
          <p:cNvPicPr/>
          <p:nvPr/>
        </p:nvPicPr>
        <p:blipFill>
          <a:blip r:embed="rId1"/>
          <a:stretch/>
        </p:blipFill>
        <p:spPr>
          <a:xfrm>
            <a:off x="1351800" y="1575000"/>
            <a:ext cx="10288080" cy="3824640"/>
          </a:xfrm>
          <a:prstGeom prst="rect">
            <a:avLst/>
          </a:prstGeom>
          <a:ln w="0">
            <a:noFill/>
          </a:ln>
        </p:spPr>
      </p:pic>
    </p:spTree>
  </p:cSld>
  <mc:AlternateContent>
    <mc:Choice Requires="p14">
      <p:transition spd="slow" p14:dur="2000"/>
    </mc:Choice>
    <mc:Fallback>
      <p:transition spd="slow"/>
    </mc:Fallback>
  </mc:AlternateContent>
  <p:timing>
    <p:tnLst>
      <p:par>
        <p:cTn id="141" dur="indefinite" restart="never" nodeType="tmRoot">
          <p:childTnLst>
            <p:seq>
              <p:cTn id="142" dur="indefinite" nodeType="mainSeq">
                <p:childTnLst>
                  <p:par>
                    <p:cTn id="143" fill="hold">
                      <p:stCondLst>
                        <p:cond delay="indefinite"/>
                      </p:stCondLst>
                      <p:childTnLst>
                        <p:par>
                          <p:cTn id="144" fill="hold">
                            <p:stCondLst>
                              <p:cond delay="0"/>
                            </p:stCondLst>
                            <p:childTnLst>
                              <p:par>
                                <p:cTn id="145" nodeType="clickEffect" fill="hold" presetClass="entr" presetID="1">
                                  <p:stCondLst>
                                    <p:cond delay="0"/>
                                  </p:stCondLst>
                                  <p:childTnLst>
                                    <p:set>
                                      <p:cBhvr>
                                        <p:cTn id="146"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1" name="Content Placeholder 5" descr=""/>
          <p:cNvPicPr/>
          <p:nvPr/>
        </p:nvPicPr>
        <p:blipFill>
          <a:blip r:embed="rId1">
            <a:extLst>
              <a:ext uri="{96DAC541-7B7A-43D3-8B79-37D633B846F1}">
                <asvg:svgBlip xmlns:asvg="http://schemas.microsoft.com/office/drawing/2016/SVG/main" r:embed="rId2"/>
              </a:ext>
            </a:extLst>
          </a:blip>
          <a:stretch/>
        </p:blipFill>
        <p:spPr>
          <a:xfrm>
            <a:off x="1801800" y="99000"/>
            <a:ext cx="9717840" cy="6780600"/>
          </a:xfrm>
          <a:prstGeom prst="rect">
            <a:avLst/>
          </a:prstGeom>
          <a:ln w="0">
            <a:noFill/>
          </a:ln>
        </p:spPr>
      </p:pic>
      <p:sp>
        <p:nvSpPr>
          <p:cNvPr id="122" name="PlaceHolder 1"/>
          <p:cNvSpPr>
            <a:spLocks noGrp="1"/>
          </p:cNvSpPr>
          <p:nvPr>
            <p:ph type="title"/>
          </p:nvPr>
        </p:nvSpPr>
        <p:spPr>
          <a:xfrm>
            <a:off x="672120" y="204120"/>
            <a:ext cx="9600840" cy="1485720"/>
          </a:xfrm>
          <a:prstGeom prst="rect">
            <a:avLst/>
          </a:prstGeom>
          <a:noFill/>
          <a:ln w="0">
            <a:noFill/>
          </a:ln>
        </p:spPr>
        <p:txBody>
          <a:bodyPr lIns="91440" rIns="91440" tIns="45720" bIns="45720" anchor="t">
            <a:noAutofit/>
          </a:bodyPr>
          <a:p>
            <a:pPr indent="0" defTabSz="914400">
              <a:lnSpc>
                <a:spcPct val="89000"/>
              </a:lnSpc>
              <a:buNone/>
            </a:pPr>
            <a:r>
              <a:rPr b="0" lang="en-US" sz="4400" spc="-1" strike="noStrike">
                <a:solidFill>
                  <a:schemeClr val="dk2"/>
                </a:solidFill>
                <a:latin typeface="Franklin Gothic Book"/>
              </a:rPr>
              <a:t>Crossbeam </a:t>
            </a:r>
            <a:br>
              <a:rPr sz="4400"/>
            </a:br>
            <a:r>
              <a:rPr b="0" lang="en-US" sz="4400" spc="-1" strike="noStrike">
                <a:solidFill>
                  <a:schemeClr val="dk2"/>
                </a:solidFill>
                <a:latin typeface="Franklin Gothic Book"/>
              </a:rPr>
              <a:t>Flamegraph</a:t>
            </a:r>
            <a:endParaRPr b="0" lang="en-US" sz="4400" spc="-1" strike="noStrike">
              <a:solidFill>
                <a:schemeClr val="dk1"/>
              </a:solidFill>
              <a:latin typeface="Franklin Gothic Book"/>
            </a:endParaRPr>
          </a:p>
        </p:txBody>
      </p:sp>
    </p:spTree>
  </p:cSld>
  <mc:AlternateContent>
    <mc:Choice Requires="p14">
      <p:transition spd="slow" p14:dur="2000"/>
    </mc:Choice>
    <mc:Fallback>
      <p:transition spd="slow"/>
    </mc:Fallback>
  </mc:AlternateContent>
  <p:timing>
    <p:tnLst>
      <p:par>
        <p:cTn id="147" dur="indefinite" restart="never" nodeType="tmRoot">
          <p:childTnLst>
            <p:seq>
              <p:cTn id="148" dur="indefinite" nodeType="mainSeq">
                <p:childTnLst>
                  <p:par>
                    <p:cTn id="149" fill="hold">
                      <p:stCondLst>
                        <p:cond delay="indefinite"/>
                      </p:stCondLst>
                      <p:childTnLst>
                        <p:par>
                          <p:cTn id="150" fill="hold">
                            <p:stCondLst>
                              <p:cond delay="0"/>
                            </p:stCondLst>
                            <p:childTnLst>
                              <p:par>
                                <p:cTn id="151" nodeType="clickEffect" fill="hold" presetClass="entr" presetID="1">
                                  <p:stCondLst>
                                    <p:cond delay="0"/>
                                  </p:stCondLst>
                                  <p:childTnLst>
                                    <p:set>
                                      <p:cBhvr>
                                        <p:cTn id="152"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3" name="Content Placeholder 4" descr="">
            <a:extLst>
              <a:ext uri="{C183D7F6-B498-43B3-948B-1728B52AA6E4}">
                <adec:decorative xmlns:adec="http://schemas.microsoft.com/office/drawing/2017/decorative" val="1"/>
              </a:ext>
            </a:extLst>
          </p:cNvPr>
          <p:cNvPicPr/>
          <p:nvPr/>
        </p:nvPicPr>
        <p:blipFill>
          <a:blip r:embed="rId1"/>
          <a:srcRect l="0" t="1982" r="0" b="0"/>
          <a:stretch/>
        </p:blipFill>
        <p:spPr>
          <a:xfrm>
            <a:off x="1102320" y="672120"/>
            <a:ext cx="10584000" cy="5513400"/>
          </a:xfrm>
          <a:prstGeom prst="rect">
            <a:avLst/>
          </a:prstGeom>
          <a:ln w="0">
            <a:noFill/>
          </a:ln>
        </p:spPr>
      </p:pic>
      <p:sp>
        <p:nvSpPr>
          <p:cNvPr id="124" name="PlaceHolder 1"/>
          <p:cNvSpPr>
            <a:spLocks noGrp="1"/>
          </p:cNvSpPr>
          <p:nvPr>
            <p:ph type="title"/>
          </p:nvPr>
        </p:nvSpPr>
        <p:spPr>
          <a:xfrm>
            <a:off x="9884880" y="5245920"/>
            <a:ext cx="9600840" cy="1485720"/>
          </a:xfrm>
          <a:prstGeom prst="rect">
            <a:avLst/>
          </a:prstGeom>
          <a:noFill/>
          <a:ln w="0">
            <a:noFill/>
          </a:ln>
        </p:spPr>
        <p:txBody>
          <a:bodyPr lIns="91440" rIns="91440" tIns="45720" bIns="45720" anchor="t">
            <a:noAutofit/>
          </a:bodyPr>
          <a:p>
            <a:pPr indent="0" defTabSz="914400">
              <a:lnSpc>
                <a:spcPct val="89000"/>
              </a:lnSpc>
              <a:buNone/>
            </a:pPr>
            <a:r>
              <a:rPr b="0" lang="en-US" sz="4400" spc="-1" strike="noStrike">
                <a:solidFill>
                  <a:schemeClr val="lt1"/>
                </a:solidFill>
                <a:latin typeface="Franklin Gothic Book"/>
              </a:rPr>
              <a:t>Tokio</a:t>
            </a:r>
            <a:endParaRPr b="0" lang="en-US" sz="4400" spc="-1" strike="noStrike">
              <a:solidFill>
                <a:schemeClr val="dk1"/>
              </a:solidFill>
              <a:latin typeface="Franklin Gothic Book"/>
            </a:endParaRPr>
          </a:p>
        </p:txBody>
      </p:sp>
    </p:spTree>
  </p:cSld>
  <mc:AlternateContent>
    <mc:Choice Requires="p14">
      <p:transition spd="slow" p14:dur="2000"/>
    </mc:Choice>
    <mc:Fallback>
      <p:transition spd="slow"/>
    </mc:Fallback>
  </mc:AlternateContent>
  <p:timing>
    <p:tnLst>
      <p:par>
        <p:cTn id="153" dur="indefinite" restart="never" nodeType="tmRoot">
          <p:childTnLst>
            <p:seq>
              <p:cTn id="154" dur="indefinite" nodeType="mainSeq">
                <p:childTnLst>
                  <p:par>
                    <p:cTn id="155" fill="hold">
                      <p:stCondLst>
                        <p:cond delay="indefinite"/>
                      </p:stCondLst>
                      <p:childTnLst>
                        <p:par>
                          <p:cTn id="156" fill="hold">
                            <p:stCondLst>
                              <p:cond delay="0"/>
                            </p:stCondLst>
                            <p:childTnLst>
                              <p:par>
                                <p:cTn id="157" nodeType="clickEffect" fill="hold" presetClass="entr" presetID="1">
                                  <p:stCondLst>
                                    <p:cond delay="0"/>
                                  </p:stCondLst>
                                  <p:childTnLst>
                                    <p:set>
                                      <p:cBhvr>
                                        <p:cTn id="158"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1351800" y="403560"/>
            <a:ext cx="9600840" cy="1485720"/>
          </a:xfrm>
          <a:prstGeom prst="rect">
            <a:avLst/>
          </a:prstGeom>
          <a:noFill/>
          <a:ln w="0">
            <a:noFill/>
          </a:ln>
        </p:spPr>
        <p:txBody>
          <a:bodyPr lIns="91440" rIns="91440" tIns="45720" bIns="45720" anchor="t">
            <a:noAutofit/>
          </a:bodyPr>
          <a:p>
            <a:pPr indent="0" defTabSz="914400">
              <a:lnSpc>
                <a:spcPct val="89000"/>
              </a:lnSpc>
              <a:buNone/>
            </a:pPr>
            <a:r>
              <a:rPr b="0" lang="en-US" sz="4400" spc="-1" strike="noStrike">
                <a:solidFill>
                  <a:schemeClr val="dk2"/>
                </a:solidFill>
                <a:latin typeface="Franklin Gothic Book"/>
              </a:rPr>
              <a:t>Tokio Benchmark</a:t>
            </a:r>
            <a:endParaRPr b="0" lang="en-US" sz="4400" spc="-1" strike="noStrike">
              <a:solidFill>
                <a:schemeClr val="dk1"/>
              </a:solidFill>
              <a:latin typeface="Franklin Gothic Book"/>
            </a:endParaRPr>
          </a:p>
        </p:txBody>
      </p:sp>
      <p:pic>
        <p:nvPicPr>
          <p:cNvPr id="126" name="Content Placeholder 12" descr="A computer screen with green and yellow text&#10;&#10;Description automatically generated"/>
          <p:cNvPicPr/>
          <p:nvPr/>
        </p:nvPicPr>
        <p:blipFill>
          <a:blip r:embed="rId1"/>
          <a:stretch/>
        </p:blipFill>
        <p:spPr>
          <a:xfrm>
            <a:off x="1351800" y="1575000"/>
            <a:ext cx="10288080" cy="3231360"/>
          </a:xfrm>
          <a:prstGeom prst="rect">
            <a:avLst/>
          </a:prstGeom>
          <a:ln w="0">
            <a:noFill/>
          </a:ln>
        </p:spPr>
      </p:pic>
    </p:spTree>
  </p:cSld>
  <mc:AlternateContent>
    <mc:Choice Requires="p14">
      <p:transition spd="slow" p14:dur="2000"/>
    </mc:Choice>
    <mc:Fallback>
      <p:transition spd="slow"/>
    </mc:Fallback>
  </mc:AlternateContent>
  <p:timing>
    <p:tnLst>
      <p:par>
        <p:cTn id="159" dur="indefinite" restart="never" nodeType="tmRoot">
          <p:childTnLst>
            <p:seq>
              <p:cTn id="160" dur="indefinite" nodeType="mainSeq">
                <p:childTnLst>
                  <p:par>
                    <p:cTn id="161" fill="hold">
                      <p:stCondLst>
                        <p:cond delay="indefinite"/>
                      </p:stCondLst>
                      <p:childTnLst>
                        <p:par>
                          <p:cTn id="162" fill="hold">
                            <p:stCondLst>
                              <p:cond delay="0"/>
                            </p:stCondLst>
                            <p:childTnLst>
                              <p:par>
                                <p:cTn id="163" nodeType="clickEffect" fill="hold" presetClass="entr" presetID="1">
                                  <p:stCondLst>
                                    <p:cond delay="0"/>
                                  </p:stCondLst>
                                  <p:childTnLst>
                                    <p:set>
                                      <p:cBhvr>
                                        <p:cTn id="164"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7" name="Content Placeholder 5" descr=""/>
          <p:cNvPicPr/>
          <p:nvPr/>
        </p:nvPicPr>
        <p:blipFill>
          <a:blip r:embed="rId1">
            <a:extLst>
              <a:ext uri="{96DAC541-7B7A-43D3-8B79-37D633B846F1}">
                <asvg:svgBlip xmlns:asvg="http://schemas.microsoft.com/office/drawing/2016/SVG/main" r:embed="rId2"/>
              </a:ext>
            </a:extLst>
          </a:blip>
          <a:stretch/>
        </p:blipFill>
        <p:spPr>
          <a:xfrm>
            <a:off x="2985480" y="0"/>
            <a:ext cx="7178760" cy="6827760"/>
          </a:xfrm>
          <a:prstGeom prst="rect">
            <a:avLst/>
          </a:prstGeom>
          <a:ln w="0">
            <a:noFill/>
          </a:ln>
        </p:spPr>
      </p:pic>
      <p:sp>
        <p:nvSpPr>
          <p:cNvPr id="128" name="PlaceHolder 1"/>
          <p:cNvSpPr>
            <a:spLocks noGrp="1"/>
          </p:cNvSpPr>
          <p:nvPr>
            <p:ph type="title"/>
          </p:nvPr>
        </p:nvSpPr>
        <p:spPr>
          <a:xfrm>
            <a:off x="710640" y="283680"/>
            <a:ext cx="9600840" cy="1485720"/>
          </a:xfrm>
          <a:prstGeom prst="rect">
            <a:avLst/>
          </a:prstGeom>
          <a:noFill/>
          <a:ln w="0">
            <a:noFill/>
          </a:ln>
        </p:spPr>
        <p:txBody>
          <a:bodyPr lIns="91440" rIns="91440" tIns="45720" bIns="45720" anchor="t">
            <a:noAutofit/>
          </a:bodyPr>
          <a:p>
            <a:pPr indent="0" defTabSz="914400">
              <a:lnSpc>
                <a:spcPct val="89000"/>
              </a:lnSpc>
              <a:buNone/>
            </a:pPr>
            <a:r>
              <a:rPr b="0" lang="en-US" sz="4400" spc="-1" strike="noStrike">
                <a:solidFill>
                  <a:schemeClr val="dk2"/>
                </a:solidFill>
                <a:latin typeface="Franklin Gothic Book"/>
              </a:rPr>
              <a:t>Tokio </a:t>
            </a:r>
            <a:br>
              <a:rPr sz="4400"/>
            </a:br>
            <a:r>
              <a:rPr b="0" lang="en-US" sz="4400" spc="-1" strike="noStrike">
                <a:solidFill>
                  <a:schemeClr val="dk2"/>
                </a:solidFill>
                <a:latin typeface="Franklin Gothic Book"/>
              </a:rPr>
              <a:t>Flamegraph</a:t>
            </a:r>
            <a:endParaRPr b="0" lang="en-US" sz="4400" spc="-1" strike="noStrike">
              <a:solidFill>
                <a:schemeClr val="dk1"/>
              </a:solidFill>
              <a:latin typeface="Franklin Gothic Book"/>
            </a:endParaRPr>
          </a:p>
        </p:txBody>
      </p:sp>
    </p:spTree>
  </p:cSld>
  <mc:AlternateContent>
    <mc:Choice Requires="p14">
      <p:transition spd="slow" p14:dur="2000"/>
    </mc:Choice>
    <mc:Fallback>
      <p:transition spd="slow"/>
    </mc:Fallback>
  </mc:AlternateContent>
  <p:timing>
    <p:tnLst>
      <p:par>
        <p:cTn id="165" dur="indefinite" restart="never" nodeType="tmRoot">
          <p:childTnLst>
            <p:seq>
              <p:cTn id="166" dur="indefinite" nodeType="mainSeq">
                <p:childTnLst>
                  <p:par>
                    <p:cTn id="167" fill="hold">
                      <p:stCondLst>
                        <p:cond delay="indefinite"/>
                      </p:stCondLst>
                      <p:childTnLst>
                        <p:par>
                          <p:cTn id="168" fill="hold">
                            <p:stCondLst>
                              <p:cond delay="0"/>
                            </p:stCondLst>
                            <p:childTnLst>
                              <p:par>
                                <p:cTn id="169" nodeType="clickEffect" fill="hold" presetClass="entr" presetID="1">
                                  <p:stCondLst>
                                    <p:cond delay="0"/>
                                  </p:stCondLst>
                                  <p:childTnLst>
                                    <p:set>
                                      <p:cBhvr>
                                        <p:cTn id="170"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9" name="Content Placeholder 14" descr=""/>
          <p:cNvPicPr/>
          <p:nvPr/>
        </p:nvPicPr>
        <p:blipFill>
          <a:blip r:embed="rId1"/>
          <a:stretch/>
        </p:blipFill>
        <p:spPr>
          <a:xfrm>
            <a:off x="691920" y="-37080"/>
            <a:ext cx="10465920" cy="6931800"/>
          </a:xfrm>
          <a:prstGeom prst="rect">
            <a:avLst/>
          </a:prstGeom>
          <a:ln w="0">
            <a:noFill/>
          </a:ln>
        </p:spPr>
      </p:pic>
      <p:sp>
        <p:nvSpPr>
          <p:cNvPr id="130" name="PlaceHolder 1"/>
          <p:cNvSpPr>
            <a:spLocks noGrp="1"/>
          </p:cNvSpPr>
          <p:nvPr>
            <p:ph type="title"/>
          </p:nvPr>
        </p:nvSpPr>
        <p:spPr>
          <a:xfrm>
            <a:off x="7514280" y="5839560"/>
            <a:ext cx="9600840" cy="1485720"/>
          </a:xfrm>
          <a:prstGeom prst="rect">
            <a:avLst/>
          </a:prstGeom>
          <a:noFill/>
          <a:ln w="0">
            <a:noFill/>
          </a:ln>
        </p:spPr>
        <p:txBody>
          <a:bodyPr lIns="91440" rIns="91440" tIns="45720" bIns="45720" anchor="t">
            <a:noAutofit/>
          </a:bodyPr>
          <a:p>
            <a:pPr indent="0" defTabSz="914400">
              <a:lnSpc>
                <a:spcPct val="89000"/>
              </a:lnSpc>
              <a:buNone/>
            </a:pPr>
            <a:r>
              <a:rPr b="0" lang="en-US" sz="4400" spc="-1" strike="noStrike">
                <a:solidFill>
                  <a:schemeClr val="lt1"/>
                </a:solidFill>
                <a:latin typeface="Franklin Gothic Book"/>
              </a:rPr>
              <a:t>Tokio Custom</a:t>
            </a:r>
            <a:endParaRPr b="0" lang="en-US" sz="4400" spc="-1" strike="noStrike">
              <a:solidFill>
                <a:schemeClr val="dk1"/>
              </a:solidFill>
              <a:latin typeface="Franklin Gothic Book"/>
            </a:endParaRPr>
          </a:p>
        </p:txBody>
      </p:sp>
    </p:spTree>
  </p:cSld>
  <mc:AlternateContent>
    <mc:Choice Requires="p14">
      <p:transition spd="slow" p14:dur="2000"/>
    </mc:Choice>
    <mc:Fallback>
      <p:transition spd="slow"/>
    </mc:Fallback>
  </mc:AlternateContent>
  <p:timing>
    <p:tnLst>
      <p:par>
        <p:cTn id="171" dur="indefinite" restart="never" nodeType="tmRoot">
          <p:childTnLst>
            <p:seq>
              <p:cTn id="172" dur="indefinite" nodeType="mainSeq">
                <p:childTnLst>
                  <p:par>
                    <p:cTn id="173" fill="hold">
                      <p:stCondLst>
                        <p:cond delay="indefinite"/>
                      </p:stCondLst>
                      <p:childTnLst>
                        <p:par>
                          <p:cTn id="174" fill="hold">
                            <p:stCondLst>
                              <p:cond delay="0"/>
                            </p:stCondLst>
                            <p:childTnLst>
                              <p:par>
                                <p:cTn id="175" nodeType="clickEffect" fill="hold" presetClass="entr" presetID="1">
                                  <p:stCondLst>
                                    <p:cond delay="0"/>
                                  </p:stCondLst>
                                  <p:childTnLst>
                                    <p:set>
                                      <p:cBhvr>
                                        <p:cTn id="176" dur="1" fill="hold">
                                          <p:stCondLst>
                                            <p:cond delay="0"/>
                                          </p:stCondLst>
                                        </p:cTn>
                                        <p:tgtEl>
                                          <p:spTgt spid="1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1351800" y="403560"/>
            <a:ext cx="9600840" cy="1485720"/>
          </a:xfrm>
          <a:prstGeom prst="rect">
            <a:avLst/>
          </a:prstGeom>
          <a:noFill/>
          <a:ln w="0">
            <a:noFill/>
          </a:ln>
        </p:spPr>
        <p:txBody>
          <a:bodyPr lIns="91440" rIns="91440" tIns="45720" bIns="45720" anchor="t">
            <a:noAutofit/>
          </a:bodyPr>
          <a:p>
            <a:pPr indent="0" defTabSz="914400">
              <a:lnSpc>
                <a:spcPct val="89000"/>
              </a:lnSpc>
              <a:buNone/>
            </a:pPr>
            <a:r>
              <a:rPr b="0" lang="en-US" sz="4400" spc="-1" strike="noStrike">
                <a:solidFill>
                  <a:schemeClr val="dk2"/>
                </a:solidFill>
                <a:latin typeface="Franklin Gothic Book"/>
              </a:rPr>
              <a:t>Tokio Custom Benchmark</a:t>
            </a:r>
            <a:endParaRPr b="0" lang="en-US" sz="4400" spc="-1" strike="noStrike">
              <a:solidFill>
                <a:schemeClr val="dk1"/>
              </a:solidFill>
              <a:latin typeface="Franklin Gothic Book"/>
            </a:endParaRPr>
          </a:p>
        </p:txBody>
      </p:sp>
      <p:pic>
        <p:nvPicPr>
          <p:cNvPr id="132" name="Content Placeholder 12" descr="A computer screen with text and numbers&#10;&#10;Description automatically generated"/>
          <p:cNvPicPr/>
          <p:nvPr/>
        </p:nvPicPr>
        <p:blipFill>
          <a:blip r:embed="rId1"/>
          <a:stretch/>
        </p:blipFill>
        <p:spPr>
          <a:xfrm>
            <a:off x="1340640" y="1722600"/>
            <a:ext cx="10429200" cy="3412800"/>
          </a:xfrm>
          <a:prstGeom prst="rect">
            <a:avLst/>
          </a:prstGeom>
          <a:ln w="0">
            <a:noFill/>
          </a:ln>
        </p:spPr>
      </p:pic>
      <p:sp>
        <p:nvSpPr>
          <p:cNvPr id="133" name="Content Placeholder 9"/>
          <p:cNvSpPr/>
          <p:nvPr/>
        </p:nvSpPr>
        <p:spPr>
          <a:xfrm>
            <a:off x="1754640" y="2174760"/>
            <a:ext cx="9600840" cy="3580920"/>
          </a:xfrm>
          <a:prstGeom prst="rect">
            <a:avLst/>
          </a:prstGeom>
          <a:noFill/>
          <a:ln w="0">
            <a:noFill/>
          </a:ln>
        </p:spPr>
        <p:style>
          <a:lnRef idx="0"/>
          <a:fillRef idx="0"/>
          <a:effectRef idx="0"/>
          <a:fontRef idx="minor"/>
        </p:style>
        <p:txBody>
          <a:bodyPr anchor="t">
            <a:normAutofit/>
          </a:bodyPr>
          <a:p>
            <a:pPr defTabSz="914400">
              <a:lnSpc>
                <a:spcPct val="94000"/>
              </a:lnSpc>
              <a:spcBef>
                <a:spcPts val="1001"/>
              </a:spcBef>
              <a:spcAft>
                <a:spcPts val="201"/>
              </a:spcAft>
            </a:pPr>
            <a:endParaRPr b="0" lang="en-US" sz="2000" spc="-1" strike="noStrike">
              <a:solidFill>
                <a:schemeClr val="dk2"/>
              </a:solidFill>
              <a:latin typeface="Franklin Gothic Book"/>
            </a:endParaRPr>
          </a:p>
        </p:txBody>
      </p:sp>
    </p:spTree>
  </p:cSld>
  <mc:AlternateContent>
    <mc:Choice Requires="p14">
      <p:transition spd="slow" p14:dur="2000"/>
    </mc:Choice>
    <mc:Fallback>
      <p:transition spd="slow"/>
    </mc:Fallback>
  </mc:AlternateContent>
  <p:timing>
    <p:tnLst>
      <p:par>
        <p:cTn id="177" dur="indefinite" restart="never" nodeType="tmRoot">
          <p:childTnLst>
            <p:seq>
              <p:cTn id="178" dur="indefinite" nodeType="mainSeq">
                <p:childTnLst>
                  <p:par>
                    <p:cTn id="179" fill="hold">
                      <p:stCondLst>
                        <p:cond delay="indefinite"/>
                      </p:stCondLst>
                      <p:childTnLst>
                        <p:par>
                          <p:cTn id="180" fill="hold">
                            <p:stCondLst>
                              <p:cond delay="0"/>
                            </p:stCondLst>
                            <p:childTnLst>
                              <p:par>
                                <p:cTn id="181" nodeType="clickEffect" fill="hold" presetClass="entr" presetID="1">
                                  <p:stCondLst>
                                    <p:cond delay="0"/>
                                  </p:stCondLst>
                                  <p:childTnLst>
                                    <p:set>
                                      <p:cBhvr>
                                        <p:cTn id="182"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ontent Placeholder 9"/>
          <p:cNvSpPr/>
          <p:nvPr/>
        </p:nvSpPr>
        <p:spPr>
          <a:xfrm>
            <a:off x="1754640" y="2174760"/>
            <a:ext cx="9600840" cy="3580920"/>
          </a:xfrm>
          <a:prstGeom prst="rect">
            <a:avLst/>
          </a:prstGeom>
          <a:noFill/>
          <a:ln w="0">
            <a:noFill/>
          </a:ln>
        </p:spPr>
        <p:style>
          <a:lnRef idx="0"/>
          <a:fillRef idx="0"/>
          <a:effectRef idx="0"/>
          <a:fontRef idx="minor"/>
        </p:style>
        <p:txBody>
          <a:bodyPr anchor="t">
            <a:normAutofit/>
          </a:bodyPr>
          <a:p>
            <a:pPr defTabSz="914400">
              <a:lnSpc>
                <a:spcPct val="94000"/>
              </a:lnSpc>
              <a:spcBef>
                <a:spcPts val="1001"/>
              </a:spcBef>
              <a:spcAft>
                <a:spcPts val="201"/>
              </a:spcAft>
            </a:pPr>
            <a:endParaRPr b="0" lang="en-US" sz="2000" spc="-1" strike="noStrike">
              <a:solidFill>
                <a:schemeClr val="dk2"/>
              </a:solidFill>
              <a:latin typeface="Franklin Gothic Book"/>
            </a:endParaRPr>
          </a:p>
        </p:txBody>
      </p:sp>
      <p:pic>
        <p:nvPicPr>
          <p:cNvPr id="135" name="Content Placeholder 5" descr=""/>
          <p:cNvPicPr/>
          <p:nvPr/>
        </p:nvPicPr>
        <p:blipFill>
          <a:blip r:embed="rId1">
            <a:extLst>
              <a:ext uri="{96DAC541-7B7A-43D3-8B79-37D633B846F1}">
                <asvg:svgBlip xmlns:asvg="http://schemas.microsoft.com/office/drawing/2016/SVG/main" r:embed="rId2"/>
              </a:ext>
            </a:extLst>
          </a:blip>
          <a:stretch/>
        </p:blipFill>
        <p:spPr>
          <a:xfrm>
            <a:off x="2806920" y="0"/>
            <a:ext cx="7028640" cy="6778800"/>
          </a:xfrm>
          <a:prstGeom prst="rect">
            <a:avLst/>
          </a:prstGeom>
          <a:ln w="0">
            <a:noFill/>
          </a:ln>
        </p:spPr>
      </p:pic>
      <p:sp>
        <p:nvSpPr>
          <p:cNvPr id="136" name="PlaceHolder 1"/>
          <p:cNvSpPr>
            <a:spLocks noGrp="1"/>
          </p:cNvSpPr>
          <p:nvPr>
            <p:ph type="title"/>
          </p:nvPr>
        </p:nvSpPr>
        <p:spPr>
          <a:xfrm>
            <a:off x="721080" y="178560"/>
            <a:ext cx="9600840" cy="1485720"/>
          </a:xfrm>
          <a:prstGeom prst="rect">
            <a:avLst/>
          </a:prstGeom>
          <a:noFill/>
          <a:ln w="0">
            <a:noFill/>
          </a:ln>
        </p:spPr>
        <p:txBody>
          <a:bodyPr lIns="91440" rIns="91440" tIns="45720" bIns="45720" anchor="t">
            <a:normAutofit fontScale="87285" lnSpcReduction="10000"/>
          </a:bodyPr>
          <a:p>
            <a:pPr indent="0" defTabSz="914400">
              <a:lnSpc>
                <a:spcPct val="89000"/>
              </a:lnSpc>
              <a:buNone/>
            </a:pPr>
            <a:r>
              <a:rPr b="0" lang="en-US" sz="4400" spc="-1" strike="noStrike">
                <a:solidFill>
                  <a:schemeClr val="dk2"/>
                </a:solidFill>
                <a:latin typeface="Franklin Gothic Book"/>
              </a:rPr>
              <a:t>Tokio </a:t>
            </a:r>
            <a:br>
              <a:rPr sz="4400"/>
            </a:br>
            <a:r>
              <a:rPr b="0" lang="en-US" sz="4400" spc="-1" strike="noStrike">
                <a:solidFill>
                  <a:schemeClr val="dk2"/>
                </a:solidFill>
                <a:latin typeface="Franklin Gothic Book"/>
              </a:rPr>
              <a:t>Custom </a:t>
            </a:r>
            <a:br>
              <a:rPr sz="4400"/>
            </a:br>
            <a:r>
              <a:rPr b="0" lang="en-US" sz="4400" spc="-1" strike="noStrike">
                <a:solidFill>
                  <a:schemeClr val="dk2"/>
                </a:solidFill>
                <a:latin typeface="Franklin Gothic Book"/>
              </a:rPr>
              <a:t>Flamegraph</a:t>
            </a:r>
            <a:endParaRPr b="0" lang="en-US" sz="4400" spc="-1" strike="noStrike">
              <a:solidFill>
                <a:schemeClr val="dk1"/>
              </a:solidFill>
              <a:latin typeface="Franklin Gothic Book"/>
            </a:endParaRPr>
          </a:p>
        </p:txBody>
      </p:sp>
    </p:spTree>
  </p:cSld>
  <mc:AlternateContent>
    <mc:Choice Requires="p14">
      <p:transition spd="slow" p14:dur="2000"/>
    </mc:Choice>
    <mc:Fallback>
      <p:transition spd="slow"/>
    </mc:Fallback>
  </mc:AlternateContent>
  <p:timing>
    <p:tnLst>
      <p:par>
        <p:cTn id="183" dur="indefinite" restart="never" nodeType="tmRoot">
          <p:childTnLst>
            <p:seq>
              <p:cTn id="184" dur="indefinite" nodeType="mainSeq">
                <p:childTnLst>
                  <p:par>
                    <p:cTn id="185" fill="hold">
                      <p:stCondLst>
                        <p:cond delay="indefinite"/>
                      </p:stCondLst>
                      <p:childTnLst>
                        <p:par>
                          <p:cTn id="186" fill="hold">
                            <p:stCondLst>
                              <p:cond delay="0"/>
                            </p:stCondLst>
                            <p:childTnLst>
                              <p:par>
                                <p:cTn id="187" nodeType="clickEffect" fill="hold" presetClass="entr" presetID="1">
                                  <p:stCondLst>
                                    <p:cond delay="0"/>
                                  </p:stCondLst>
                                  <p:childTnLst>
                                    <p:set>
                                      <p:cBhvr>
                                        <p:cTn id="188"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grpSp>
        <p:nvGrpSpPr>
          <p:cNvPr id="93" name="Group 13">
            <a:extLst>
              <a:ext uri="{C183D7F6-B498-43B3-948B-1728B52AA6E4}">
                <adec:decorative xmlns:adec="http://schemas.microsoft.com/office/drawing/2017/decorative" val="1"/>
              </a:ext>
            </a:extLst>
          </p:cNvPr>
          <p:cNvGrpSpPr/>
          <p:nvPr/>
        </p:nvGrpSpPr>
        <p:grpSpPr>
          <a:xfrm>
            <a:off x="752760" y="744120"/>
            <a:ext cx="10673640" cy="5349600"/>
            <a:chOff x="752760" y="744120"/>
            <a:chExt cx="10673640" cy="5349600"/>
          </a:xfrm>
        </p:grpSpPr>
        <p:sp>
          <p:nvSpPr>
            <p:cNvPr id="94" name="Freeform 6">
              <a:extLst>
                <a:ext uri="{C183D7F6-B498-43B3-948B-1728B52AA6E4}">
                  <adec:decorative xmlns:adec="http://schemas.microsoft.com/office/drawing/2017/decorative" val="1"/>
                </a:ext>
              </a:extLst>
            </p:cNvPr>
            <p:cNvSpPr/>
            <p:nvPr/>
          </p:nvSpPr>
          <p:spPr>
            <a:xfrm>
              <a:off x="8151840" y="1685520"/>
              <a:ext cx="3274560" cy="4408200"/>
            </a:xfrm>
            <a:custGeom>
              <a:avLst/>
              <a:gdLst>
                <a:gd name="textAreaLeft" fmla="*/ 0 w 3274560"/>
                <a:gd name="textAreaRight" fmla="*/ 3274920 w 3274560"/>
                <a:gd name="textAreaTop" fmla="*/ 0 h 4408200"/>
                <a:gd name="textAreaBottom" fmla="*/ 4408560 h 4408200"/>
              </a:gdLst>
              <a:ahLst/>
              <a:rect l="textAreaLeft" t="textAreaTop" r="textAreaRight" b="textAreaBottom"/>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ln>
          </p:spPr>
          <p:style>
            <a:lnRef idx="0"/>
            <a:fillRef idx="0"/>
            <a:effectRef idx="0"/>
            <a:fontRef idx="minor"/>
          </p:style>
          <p:txBody>
            <a:bodyPr lIns="90000" rIns="90000" tIns="45000" bIns="45000" anchor="t">
              <a:noAutofit/>
            </a:bodyPr>
            <a:p>
              <a:pPr defTabSz="457200">
                <a:lnSpc>
                  <a:spcPct val="100000"/>
                </a:lnSpc>
              </a:pPr>
              <a:endParaRPr b="0" lang="en-US" sz="1800" spc="-1" strike="noStrike">
                <a:solidFill>
                  <a:schemeClr val="dk1"/>
                </a:solidFill>
                <a:latin typeface="Franklin Gothic Book"/>
              </a:endParaRPr>
            </a:p>
          </p:txBody>
        </p:sp>
        <p:sp>
          <p:nvSpPr>
            <p:cNvPr id="95" name="Freeform 6">
              <a:extLst>
                <a:ext uri="{C183D7F6-B498-43B3-948B-1728B52AA6E4}">
                  <adec:decorative xmlns:adec="http://schemas.microsoft.com/office/drawing/2017/decorative" val="1"/>
                </a:ext>
              </a:extLst>
            </p:cNvPr>
            <p:cNvSpPr/>
            <p:nvPr/>
          </p:nvSpPr>
          <p:spPr>
            <a:xfrm flipH="1" flipV="1">
              <a:off x="752400" y="743760"/>
              <a:ext cx="3275280" cy="4408200"/>
            </a:xfrm>
            <a:custGeom>
              <a:avLst/>
              <a:gdLst>
                <a:gd name="textAreaLeft" fmla="*/ 360 w 3275280"/>
                <a:gd name="textAreaRight" fmla="*/ 3276000 w 3275280"/>
                <a:gd name="textAreaTop" fmla="*/ -360 h 4408200"/>
                <a:gd name="textAreaBottom" fmla="*/ 4408200 h 4408200"/>
              </a:gdLst>
              <a:ahLst/>
              <a:rect l="textAreaLeft" t="textAreaTop" r="textAreaRight" b="textAreaBottom"/>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ln>
          </p:spPr>
          <p:style>
            <a:lnRef idx="0"/>
            <a:fillRef idx="0"/>
            <a:effectRef idx="0"/>
            <a:fontRef idx="minor"/>
          </p:style>
          <p:txBody>
            <a:bodyPr lIns="90000" rIns="90000" tIns="45000" bIns="45000" anchor="t">
              <a:noAutofit/>
            </a:bodyPr>
            <a:p>
              <a:pPr defTabSz="457200">
                <a:lnSpc>
                  <a:spcPct val="100000"/>
                </a:lnSpc>
              </a:pPr>
              <a:endParaRPr b="0" lang="en-US" sz="1800" spc="-1" strike="noStrike">
                <a:solidFill>
                  <a:schemeClr val="dk1"/>
                </a:solidFill>
                <a:latin typeface="Franklin Gothic Book"/>
              </a:endParaRPr>
            </a:p>
          </p:txBody>
        </p:sp>
      </p:grpSp>
      <p:sp useBgFill="1">
        <p:nvSpPr>
          <p:cNvPr id="96" name="Rectangle 22">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001">
            <a:schemeClr val="lt2"/>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Franklin Gothic Book"/>
            </a:endParaRPr>
          </a:p>
        </p:txBody>
      </p:sp>
      <p:sp>
        <p:nvSpPr>
          <p:cNvPr id="97" name="PlaceHolder 1"/>
          <p:cNvSpPr>
            <a:spLocks noGrp="1"/>
          </p:cNvSpPr>
          <p:nvPr>
            <p:ph type="title"/>
          </p:nvPr>
        </p:nvSpPr>
        <p:spPr>
          <a:xfrm>
            <a:off x="8154360" y="633960"/>
            <a:ext cx="3732840" cy="3732480"/>
          </a:xfrm>
          <a:prstGeom prst="rect">
            <a:avLst/>
          </a:prstGeom>
          <a:noFill/>
          <a:ln w="0">
            <a:noFill/>
          </a:ln>
        </p:spPr>
        <p:txBody>
          <a:bodyPr lIns="91440" rIns="91440" tIns="45720" bIns="45720" anchor="b">
            <a:normAutofit/>
          </a:bodyPr>
          <a:p>
            <a:pPr indent="0" algn="ctr" defTabSz="914400">
              <a:lnSpc>
                <a:spcPct val="89000"/>
              </a:lnSpc>
              <a:buNone/>
            </a:pPr>
            <a:r>
              <a:rPr b="0" lang="en-US" sz="4700" spc="-1" strike="noStrike" cap="all">
                <a:solidFill>
                  <a:schemeClr val="dk2"/>
                </a:solidFill>
                <a:latin typeface="Franklin Gothic Book"/>
              </a:rPr>
              <a:t>Rendering the Julia Fractal</a:t>
            </a:r>
            <a:endParaRPr b="0" lang="en-US" sz="4700" spc="-1" strike="noStrike">
              <a:solidFill>
                <a:schemeClr val="dk1"/>
              </a:solidFill>
              <a:latin typeface="Franklin Gothic Book"/>
            </a:endParaRPr>
          </a:p>
        </p:txBody>
      </p:sp>
      <p:sp>
        <p:nvSpPr>
          <p:cNvPr id="98" name="Freeform 6">
            <a:extLst>
              <a:ext uri="{C183D7F6-B498-43B3-948B-1728B52AA6E4}">
                <adec:decorative xmlns:adec="http://schemas.microsoft.com/office/drawing/2017/decorative" val="1"/>
              </a:ext>
            </a:extLst>
          </p:cNvPr>
          <p:cNvSpPr/>
          <p:nvPr/>
        </p:nvSpPr>
        <p:spPr>
          <a:xfrm flipH="1" flipV="1">
            <a:off x="648720" y="633240"/>
            <a:ext cx="3275280" cy="4408200"/>
          </a:xfrm>
          <a:custGeom>
            <a:avLst/>
            <a:gdLst>
              <a:gd name="textAreaLeft" fmla="*/ 360 w 3275280"/>
              <a:gd name="textAreaRight" fmla="*/ 3276000 w 3275280"/>
              <a:gd name="textAreaTop" fmla="*/ -360 h 4408200"/>
              <a:gd name="textAreaBottom" fmla="*/ 4408200 h 4408200"/>
            </a:gdLst>
            <a:ahLst/>
            <a:rect l="textAreaLeft" t="textAreaTop" r="textAreaRight" b="textAreaBottom"/>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ln>
        </p:spPr>
        <p:style>
          <a:lnRef idx="0"/>
          <a:fillRef idx="0"/>
          <a:effectRef idx="0"/>
          <a:fontRef idx="minor"/>
        </p:style>
        <p:txBody>
          <a:bodyPr lIns="90000" rIns="90000" tIns="45000" bIns="45000" anchor="t">
            <a:noAutofit/>
          </a:bodyPr>
          <a:p>
            <a:pPr defTabSz="457200">
              <a:lnSpc>
                <a:spcPct val="100000"/>
              </a:lnSpc>
            </a:pPr>
            <a:endParaRPr b="0" lang="en-US" sz="1800" spc="-1" strike="noStrike">
              <a:solidFill>
                <a:schemeClr val="dk1"/>
              </a:solidFill>
              <a:latin typeface="Franklin Gothic Book"/>
            </a:endParaRPr>
          </a:p>
        </p:txBody>
      </p:sp>
      <p:sp>
        <p:nvSpPr>
          <p:cNvPr id="99" name="Freeform 6">
            <a:extLst>
              <a:ext uri="{C183D7F6-B498-43B3-948B-1728B52AA6E4}">
                <adec:decorative xmlns:adec="http://schemas.microsoft.com/office/drawing/2017/decorative" val="1"/>
              </a:ext>
            </a:extLst>
          </p:cNvPr>
          <p:cNvSpPr/>
          <p:nvPr/>
        </p:nvSpPr>
        <p:spPr>
          <a:xfrm>
            <a:off x="4494600" y="2016720"/>
            <a:ext cx="3274560" cy="4408200"/>
          </a:xfrm>
          <a:custGeom>
            <a:avLst/>
            <a:gdLst>
              <a:gd name="textAreaLeft" fmla="*/ 0 w 3274560"/>
              <a:gd name="textAreaRight" fmla="*/ 3274920 w 3274560"/>
              <a:gd name="textAreaTop" fmla="*/ 0 h 4408200"/>
              <a:gd name="textAreaBottom" fmla="*/ 4408560 h 4408200"/>
            </a:gdLst>
            <a:ahLst/>
            <a:rect l="textAreaLeft" t="textAreaTop" r="textAreaRight" b="textAreaBottom"/>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ln>
        </p:spPr>
        <p:style>
          <a:lnRef idx="0"/>
          <a:fillRef idx="0"/>
          <a:effectRef idx="0"/>
          <a:fontRef idx="minor"/>
        </p:style>
        <p:txBody>
          <a:bodyPr lIns="90000" rIns="90000" tIns="45000" bIns="45000" anchor="t">
            <a:noAutofit/>
          </a:bodyPr>
          <a:p>
            <a:pPr defTabSz="457200">
              <a:lnSpc>
                <a:spcPct val="100000"/>
              </a:lnSpc>
            </a:pPr>
            <a:endParaRPr b="0" lang="en-US" sz="1800" spc="-1" strike="noStrike">
              <a:solidFill>
                <a:schemeClr val="dk1"/>
              </a:solidFill>
              <a:latin typeface="Franklin Gothic Book"/>
            </a:endParaRPr>
          </a:p>
        </p:txBody>
      </p:sp>
      <p:pic>
        <p:nvPicPr>
          <p:cNvPr id="100" name="Content Placeholder 8" descr="Julia Fractal"/>
          <p:cNvPicPr/>
          <p:nvPr/>
        </p:nvPicPr>
        <p:blipFill>
          <a:blip r:embed="rId1"/>
          <a:stretch/>
        </p:blipFill>
        <p:spPr>
          <a:xfrm>
            <a:off x="2021040" y="1341000"/>
            <a:ext cx="4375080" cy="437508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7" name="Content Placeholder 4" descr="">
            <a:extLst>
              <a:ext uri="{C183D7F6-B498-43B3-948B-1728B52AA6E4}">
                <adec:decorative xmlns:adec="http://schemas.microsoft.com/office/drawing/2017/decorative" val="1"/>
              </a:ext>
            </a:extLst>
          </p:cNvPr>
          <p:cNvPicPr/>
          <p:nvPr/>
        </p:nvPicPr>
        <p:blipFill>
          <a:blip r:embed="rId1"/>
          <a:srcRect l="0" t="5793" r="0" b="5793"/>
          <a:stretch/>
        </p:blipFill>
        <p:spPr>
          <a:xfrm>
            <a:off x="1102320" y="672120"/>
            <a:ext cx="10584000" cy="5505840"/>
          </a:xfrm>
          <a:prstGeom prst="rect">
            <a:avLst/>
          </a:prstGeom>
          <a:ln w="0">
            <a:noFill/>
          </a:ln>
        </p:spPr>
      </p:pic>
      <p:sp>
        <p:nvSpPr>
          <p:cNvPr id="138" name="PlaceHolder 1"/>
          <p:cNvSpPr>
            <a:spLocks noGrp="1"/>
          </p:cNvSpPr>
          <p:nvPr>
            <p:ph type="title"/>
          </p:nvPr>
        </p:nvSpPr>
        <p:spPr>
          <a:xfrm>
            <a:off x="8930520" y="5174280"/>
            <a:ext cx="9600840" cy="1485720"/>
          </a:xfrm>
          <a:prstGeom prst="rect">
            <a:avLst/>
          </a:prstGeom>
          <a:noFill/>
          <a:ln w="0">
            <a:noFill/>
          </a:ln>
        </p:spPr>
        <p:txBody>
          <a:bodyPr lIns="91440" rIns="91440" tIns="45720" bIns="45720" anchor="t">
            <a:noAutofit/>
          </a:bodyPr>
          <a:p>
            <a:pPr indent="0" defTabSz="914400">
              <a:lnSpc>
                <a:spcPct val="89000"/>
              </a:lnSpc>
              <a:buNone/>
            </a:pPr>
            <a:r>
              <a:rPr b="0" lang="en-US" sz="4400" spc="-1" strike="noStrike">
                <a:solidFill>
                  <a:schemeClr val="lt1"/>
                </a:solidFill>
                <a:latin typeface="Franklin Gothic Book"/>
              </a:rPr>
              <a:t>Smol</a:t>
            </a:r>
            <a:endParaRPr b="0" lang="en-US" sz="4400" spc="-1" strike="noStrike">
              <a:solidFill>
                <a:schemeClr val="dk1"/>
              </a:solidFill>
              <a:latin typeface="Franklin Gothic Book"/>
            </a:endParaRPr>
          </a:p>
        </p:txBody>
      </p:sp>
    </p:spTree>
  </p:cSld>
  <mc:AlternateContent>
    <mc:Choice Requires="p14">
      <p:transition spd="slow" p14:dur="2000"/>
    </mc:Choice>
    <mc:Fallback>
      <p:transition spd="slow"/>
    </mc:Fallback>
  </mc:AlternateContent>
  <p:timing>
    <p:tnLst>
      <p:par>
        <p:cTn id="189" dur="indefinite" restart="never" nodeType="tmRoot">
          <p:childTnLst>
            <p:seq>
              <p:cTn id="190" dur="indefinite" nodeType="mainSeq">
                <p:childTnLst>
                  <p:par>
                    <p:cTn id="191" fill="hold">
                      <p:stCondLst>
                        <p:cond delay="indefinite"/>
                      </p:stCondLst>
                      <p:childTnLst>
                        <p:par>
                          <p:cTn id="192" fill="hold">
                            <p:stCondLst>
                              <p:cond delay="0"/>
                            </p:stCondLst>
                            <p:childTnLst>
                              <p:par>
                                <p:cTn id="193" nodeType="clickEffect" fill="hold" presetClass="entr" presetID="1">
                                  <p:stCondLst>
                                    <p:cond delay="0"/>
                                  </p:stCondLst>
                                  <p:childTnLst>
                                    <p:set>
                                      <p:cBhvr>
                                        <p:cTn id="194"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1351800" y="403560"/>
            <a:ext cx="9600840" cy="1485720"/>
          </a:xfrm>
          <a:prstGeom prst="rect">
            <a:avLst/>
          </a:prstGeom>
          <a:noFill/>
          <a:ln w="0">
            <a:noFill/>
          </a:ln>
        </p:spPr>
        <p:txBody>
          <a:bodyPr lIns="91440" rIns="91440" tIns="45720" bIns="45720" anchor="t">
            <a:noAutofit/>
          </a:bodyPr>
          <a:p>
            <a:pPr indent="0" defTabSz="914400">
              <a:lnSpc>
                <a:spcPct val="89000"/>
              </a:lnSpc>
              <a:buNone/>
            </a:pPr>
            <a:r>
              <a:rPr b="0" lang="en-US" sz="4400" spc="-1" strike="noStrike">
                <a:solidFill>
                  <a:schemeClr val="dk2"/>
                </a:solidFill>
                <a:latin typeface="Franklin Gothic Book"/>
              </a:rPr>
              <a:t>Smol Benchmark</a:t>
            </a:r>
            <a:endParaRPr b="0" lang="en-US" sz="4400" spc="-1" strike="noStrike">
              <a:solidFill>
                <a:schemeClr val="dk1"/>
              </a:solidFill>
              <a:latin typeface="Franklin Gothic Book"/>
            </a:endParaRPr>
          </a:p>
        </p:txBody>
      </p:sp>
      <p:pic>
        <p:nvPicPr>
          <p:cNvPr id="140" name="Content Placeholder 12" descr=""/>
          <p:cNvPicPr/>
          <p:nvPr/>
        </p:nvPicPr>
        <p:blipFill>
          <a:blip r:embed="rId1"/>
          <a:stretch/>
        </p:blipFill>
        <p:spPr>
          <a:xfrm>
            <a:off x="1351800" y="1575000"/>
            <a:ext cx="10497960" cy="3297240"/>
          </a:xfrm>
          <a:prstGeom prst="rect">
            <a:avLst/>
          </a:prstGeom>
          <a:ln w="0">
            <a:noFill/>
          </a:ln>
        </p:spPr>
      </p:pic>
    </p:spTree>
  </p:cSld>
  <mc:AlternateContent>
    <mc:Choice Requires="p14">
      <p:transition spd="slow" p14:dur="2000"/>
    </mc:Choice>
    <mc:Fallback>
      <p:transition spd="slow"/>
    </mc:Fallback>
  </mc:AlternateContent>
  <p:timing>
    <p:tnLst>
      <p:par>
        <p:cTn id="195" dur="indefinite" restart="never" nodeType="tmRoot">
          <p:childTnLst>
            <p:seq>
              <p:cTn id="196" dur="indefinite" nodeType="mainSeq">
                <p:childTnLst>
                  <p:par>
                    <p:cTn id="197" fill="hold">
                      <p:stCondLst>
                        <p:cond delay="indefinite"/>
                      </p:stCondLst>
                      <p:childTnLst>
                        <p:par>
                          <p:cTn id="198" fill="hold">
                            <p:stCondLst>
                              <p:cond delay="0"/>
                            </p:stCondLst>
                            <p:childTnLst>
                              <p:par>
                                <p:cTn id="199" nodeType="clickEffect" fill="hold" presetClass="entr" presetID="1">
                                  <p:stCondLst>
                                    <p:cond delay="0"/>
                                  </p:stCondLst>
                                  <p:childTnLst>
                                    <p:set>
                                      <p:cBhvr>
                                        <p:cTn id="200" dur="1" fill="hold">
                                          <p:stCondLst>
                                            <p:cond delay="0"/>
                                          </p:stCondLst>
                                        </p:cTn>
                                        <p:tgtEl>
                                          <p:spTgt spid="1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1" name="Content Placeholder 5" descr=""/>
          <p:cNvPicPr/>
          <p:nvPr/>
        </p:nvPicPr>
        <p:blipFill>
          <a:blip r:embed="rId1">
            <a:extLst>
              <a:ext uri="{96DAC541-7B7A-43D3-8B79-37D633B846F1}">
                <asvg:svgBlip xmlns:asvg="http://schemas.microsoft.com/office/drawing/2016/SVG/main" r:embed="rId2"/>
              </a:ext>
            </a:extLst>
          </a:blip>
          <a:stretch/>
        </p:blipFill>
        <p:spPr>
          <a:xfrm>
            <a:off x="2064960" y="0"/>
            <a:ext cx="8715600" cy="6778800"/>
          </a:xfrm>
          <a:prstGeom prst="rect">
            <a:avLst/>
          </a:prstGeom>
          <a:ln w="0">
            <a:noFill/>
          </a:ln>
        </p:spPr>
      </p:pic>
      <p:sp>
        <p:nvSpPr>
          <p:cNvPr id="142" name="PlaceHolder 1"/>
          <p:cNvSpPr>
            <a:spLocks noGrp="1"/>
          </p:cNvSpPr>
          <p:nvPr>
            <p:ph type="title"/>
          </p:nvPr>
        </p:nvSpPr>
        <p:spPr>
          <a:xfrm>
            <a:off x="763200" y="241560"/>
            <a:ext cx="9600840" cy="1485720"/>
          </a:xfrm>
          <a:prstGeom prst="rect">
            <a:avLst/>
          </a:prstGeom>
          <a:noFill/>
          <a:ln w="0">
            <a:noFill/>
          </a:ln>
        </p:spPr>
        <p:txBody>
          <a:bodyPr lIns="91440" rIns="91440" tIns="45720" bIns="45720" anchor="t">
            <a:noAutofit/>
          </a:bodyPr>
          <a:p>
            <a:pPr indent="0" defTabSz="914400">
              <a:lnSpc>
                <a:spcPct val="89000"/>
              </a:lnSpc>
              <a:buNone/>
            </a:pPr>
            <a:r>
              <a:rPr b="0" lang="en-US" sz="4400" spc="-1" strike="noStrike">
                <a:solidFill>
                  <a:schemeClr val="dk2"/>
                </a:solidFill>
                <a:latin typeface="Franklin Gothic Book"/>
              </a:rPr>
              <a:t>Smol </a:t>
            </a:r>
            <a:br>
              <a:rPr sz="4400"/>
            </a:br>
            <a:r>
              <a:rPr b="0" lang="en-US" sz="4400" spc="-1" strike="noStrike">
                <a:solidFill>
                  <a:schemeClr val="dk2"/>
                </a:solidFill>
                <a:latin typeface="Franklin Gothic Book"/>
              </a:rPr>
              <a:t>Flamegraph</a:t>
            </a:r>
            <a:endParaRPr b="0" lang="en-US" sz="4400" spc="-1" strike="noStrike">
              <a:solidFill>
                <a:schemeClr val="dk1"/>
              </a:solidFill>
              <a:latin typeface="Franklin Gothic Book"/>
            </a:endParaRPr>
          </a:p>
        </p:txBody>
      </p:sp>
    </p:spTree>
  </p:cSld>
  <mc:AlternateContent>
    <mc:Choice Requires="p14">
      <p:transition spd="slow" p14:dur="2000"/>
    </mc:Choice>
    <mc:Fallback>
      <p:transition spd="slow"/>
    </mc:Fallback>
  </mc:AlternateContent>
  <p:timing>
    <p:tnLst>
      <p:par>
        <p:cTn id="201" dur="indefinite" restart="never" nodeType="tmRoot">
          <p:childTnLst>
            <p:seq>
              <p:cTn id="202" dur="indefinite" nodeType="mainSeq">
                <p:childTnLst>
                  <p:par>
                    <p:cTn id="203" fill="hold">
                      <p:stCondLst>
                        <p:cond delay="indefinite"/>
                      </p:stCondLst>
                      <p:childTnLst>
                        <p:par>
                          <p:cTn id="204" fill="hold">
                            <p:stCondLst>
                              <p:cond delay="0"/>
                            </p:stCondLst>
                            <p:childTnLst>
                              <p:par>
                                <p:cTn id="205" nodeType="clickEffect" fill="hold" presetClass="entr" presetID="1">
                                  <p:stCondLst>
                                    <p:cond delay="0"/>
                                  </p:stCondLst>
                                  <p:childTnLst>
                                    <p:set>
                                      <p:cBhvr>
                                        <p:cTn id="206"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3" name="Content Placeholder 4" descr="">
            <a:extLst>
              <a:ext uri="{C183D7F6-B498-43B3-948B-1728B52AA6E4}">
                <adec:decorative xmlns:adec="http://schemas.microsoft.com/office/drawing/2017/decorative" val="1"/>
              </a:ext>
            </a:extLst>
          </p:cNvPr>
          <p:cNvPicPr/>
          <p:nvPr/>
        </p:nvPicPr>
        <p:blipFill>
          <a:blip r:embed="rId1"/>
          <a:srcRect l="0" t="10433" r="0" b="10433"/>
          <a:stretch/>
        </p:blipFill>
        <p:spPr>
          <a:xfrm>
            <a:off x="1102320" y="672120"/>
            <a:ext cx="10584000" cy="5505840"/>
          </a:xfrm>
          <a:prstGeom prst="rect">
            <a:avLst/>
          </a:prstGeom>
          <a:ln w="0">
            <a:noFill/>
          </a:ln>
        </p:spPr>
      </p:pic>
      <p:sp>
        <p:nvSpPr>
          <p:cNvPr id="144" name="Title 1"/>
          <p:cNvSpPr/>
          <p:nvPr/>
        </p:nvSpPr>
        <p:spPr>
          <a:xfrm>
            <a:off x="8157600" y="5540400"/>
            <a:ext cx="9600840" cy="1485720"/>
          </a:xfrm>
          <a:prstGeom prst="rect">
            <a:avLst/>
          </a:prstGeom>
          <a:noFill/>
          <a:ln w="0">
            <a:noFill/>
          </a:ln>
        </p:spPr>
        <p:style>
          <a:lnRef idx="0"/>
          <a:fillRef idx="0"/>
          <a:effectRef idx="0"/>
          <a:fontRef idx="minor"/>
        </p:style>
        <p:txBody>
          <a:bodyPr anchor="t">
            <a:normAutofit/>
          </a:bodyPr>
          <a:p>
            <a:pPr defTabSz="914400">
              <a:lnSpc>
                <a:spcPct val="89000"/>
              </a:lnSpc>
            </a:pPr>
            <a:r>
              <a:rPr b="0" lang="en-US" sz="4400" spc="-1" strike="noStrike">
                <a:solidFill>
                  <a:schemeClr val="lt1"/>
                </a:solidFill>
                <a:latin typeface="Franklin Gothic Book"/>
              </a:rPr>
              <a:t>Smol Custom</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207" dur="indefinite" restart="never" nodeType="tmRoot">
          <p:childTnLst>
            <p:seq>
              <p:cTn id="208" dur="indefinite" nodeType="mainSeq">
                <p:childTnLst>
                  <p:par>
                    <p:cTn id="209" fill="hold">
                      <p:stCondLst>
                        <p:cond delay="indefinite"/>
                      </p:stCondLst>
                      <p:childTnLst>
                        <p:par>
                          <p:cTn id="210" fill="hold">
                            <p:stCondLst>
                              <p:cond delay="0"/>
                            </p:stCondLst>
                            <p:childTnLst>
                              <p:par>
                                <p:cTn id="211" nodeType="clickEffect" fill="hold" presetClass="entr" presetID="1">
                                  <p:stCondLst>
                                    <p:cond delay="0"/>
                                  </p:stCondLst>
                                  <p:childTnLst>
                                    <p:set>
                                      <p:cBhvr>
                                        <p:cTn id="212"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1351800" y="403560"/>
            <a:ext cx="9600840" cy="1485720"/>
          </a:xfrm>
          <a:prstGeom prst="rect">
            <a:avLst/>
          </a:prstGeom>
          <a:noFill/>
          <a:ln w="0">
            <a:noFill/>
          </a:ln>
        </p:spPr>
        <p:txBody>
          <a:bodyPr lIns="91440" rIns="91440" tIns="45720" bIns="45720" anchor="t">
            <a:noAutofit/>
          </a:bodyPr>
          <a:p>
            <a:pPr indent="0" defTabSz="914400">
              <a:lnSpc>
                <a:spcPct val="89000"/>
              </a:lnSpc>
              <a:buNone/>
            </a:pPr>
            <a:r>
              <a:rPr b="0" lang="en-US" sz="4400" spc="-1" strike="noStrike">
                <a:solidFill>
                  <a:schemeClr val="dk2"/>
                </a:solidFill>
                <a:latin typeface="Franklin Gothic Book"/>
              </a:rPr>
              <a:t>Smol Custom Benchmark</a:t>
            </a:r>
            <a:endParaRPr b="0" lang="en-US" sz="4400" spc="-1" strike="noStrike">
              <a:solidFill>
                <a:schemeClr val="dk1"/>
              </a:solidFill>
              <a:latin typeface="Franklin Gothic Book"/>
            </a:endParaRPr>
          </a:p>
        </p:txBody>
      </p:sp>
      <p:pic>
        <p:nvPicPr>
          <p:cNvPr id="146" name="Content Placeholder 12" descr=""/>
          <p:cNvPicPr/>
          <p:nvPr/>
        </p:nvPicPr>
        <p:blipFill>
          <a:blip r:embed="rId1"/>
          <a:stretch/>
        </p:blipFill>
        <p:spPr>
          <a:xfrm>
            <a:off x="1351800" y="1575000"/>
            <a:ext cx="10497960" cy="3297240"/>
          </a:xfrm>
          <a:prstGeom prst="rect">
            <a:avLst/>
          </a:prstGeom>
          <a:ln w="0">
            <a:noFill/>
          </a:ln>
        </p:spPr>
      </p:pic>
    </p:spTree>
  </p:cSld>
  <mc:AlternateContent>
    <mc:Choice Requires="p14">
      <p:transition spd="slow" p14:dur="2000"/>
    </mc:Choice>
    <mc:Fallback>
      <p:transition spd="slow"/>
    </mc:Fallback>
  </mc:AlternateContent>
  <p:timing>
    <p:tnLst>
      <p:par>
        <p:cTn id="213" dur="indefinite" restart="never" nodeType="tmRoot">
          <p:childTnLst>
            <p:seq>
              <p:cTn id="214" dur="indefinite" nodeType="mainSeq">
                <p:childTnLst>
                  <p:par>
                    <p:cTn id="215" fill="hold">
                      <p:stCondLst>
                        <p:cond delay="indefinite"/>
                      </p:stCondLst>
                      <p:childTnLst>
                        <p:par>
                          <p:cTn id="216" fill="hold">
                            <p:stCondLst>
                              <p:cond delay="0"/>
                            </p:stCondLst>
                            <p:childTnLst>
                              <p:par>
                                <p:cTn id="217" nodeType="clickEffect" fill="hold" presetClass="entr" presetID="1">
                                  <p:stCondLst>
                                    <p:cond delay="0"/>
                                  </p:stCondLst>
                                  <p:childTnLst>
                                    <p:set>
                                      <p:cBhvr>
                                        <p:cTn id="218"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7" name="Content Placeholder 5" descr=""/>
          <p:cNvPicPr/>
          <p:nvPr/>
        </p:nvPicPr>
        <p:blipFill>
          <a:blip r:embed="rId1">
            <a:extLst>
              <a:ext uri="{96DAC541-7B7A-43D3-8B79-37D633B846F1}">
                <asvg:svgBlip xmlns:asvg="http://schemas.microsoft.com/office/drawing/2016/SVG/main" r:embed="rId2"/>
              </a:ext>
            </a:extLst>
          </a:blip>
          <a:stretch/>
        </p:blipFill>
        <p:spPr>
          <a:xfrm>
            <a:off x="1703520" y="403560"/>
            <a:ext cx="10069920" cy="6355080"/>
          </a:xfrm>
          <a:prstGeom prst="rect">
            <a:avLst/>
          </a:prstGeom>
          <a:ln w="0">
            <a:noFill/>
          </a:ln>
        </p:spPr>
      </p:pic>
      <p:sp>
        <p:nvSpPr>
          <p:cNvPr id="148" name="PlaceHolder 1"/>
          <p:cNvSpPr>
            <a:spLocks noGrp="1"/>
          </p:cNvSpPr>
          <p:nvPr>
            <p:ph type="title"/>
          </p:nvPr>
        </p:nvSpPr>
        <p:spPr>
          <a:xfrm>
            <a:off x="742320" y="94680"/>
            <a:ext cx="9600840" cy="1485720"/>
          </a:xfrm>
          <a:prstGeom prst="rect">
            <a:avLst/>
          </a:prstGeom>
          <a:noFill/>
          <a:ln w="0">
            <a:noFill/>
          </a:ln>
        </p:spPr>
        <p:txBody>
          <a:bodyPr lIns="91440" rIns="91440" tIns="45720" bIns="45720" anchor="t">
            <a:normAutofit/>
          </a:bodyPr>
          <a:p>
            <a:pPr indent="0" defTabSz="914400">
              <a:lnSpc>
                <a:spcPct val="89000"/>
              </a:lnSpc>
              <a:buNone/>
            </a:pPr>
            <a:r>
              <a:rPr b="0" lang="en-US" sz="4400" spc="-1" strike="noStrike">
                <a:solidFill>
                  <a:schemeClr val="dk2"/>
                </a:solidFill>
                <a:latin typeface="Franklin Gothic Book"/>
              </a:rPr>
              <a:t>Smol Custom </a:t>
            </a:r>
            <a:br>
              <a:rPr sz="4400"/>
            </a:br>
            <a:r>
              <a:rPr b="0" lang="en-US" sz="4400" spc="-1" strike="noStrike">
                <a:solidFill>
                  <a:schemeClr val="dk2"/>
                </a:solidFill>
                <a:latin typeface="Franklin Gothic Book"/>
              </a:rPr>
              <a:t>Flamegraph</a:t>
            </a:r>
            <a:endParaRPr b="0" lang="en-US" sz="4400" spc="-1" strike="noStrike">
              <a:solidFill>
                <a:schemeClr val="dk1"/>
              </a:solidFill>
              <a:latin typeface="Franklin Gothic Book"/>
            </a:endParaRPr>
          </a:p>
        </p:txBody>
      </p:sp>
    </p:spTree>
  </p:cSld>
  <mc:AlternateContent>
    <mc:Choice Requires="p14">
      <p:transition spd="slow" p14:dur="2000"/>
    </mc:Choice>
    <mc:Fallback>
      <p:transition spd="slow"/>
    </mc:Fallback>
  </mc:AlternateContent>
  <p:timing>
    <p:tnLst>
      <p:par>
        <p:cTn id="219" dur="indefinite" restart="never" nodeType="tmRoot">
          <p:childTnLst>
            <p:seq>
              <p:cTn id="220" dur="indefinite" nodeType="mainSeq">
                <p:childTnLst>
                  <p:par>
                    <p:cTn id="221" fill="hold">
                      <p:stCondLst>
                        <p:cond delay="indefinite"/>
                      </p:stCondLst>
                      <p:childTnLst>
                        <p:par>
                          <p:cTn id="222" fill="hold">
                            <p:stCondLst>
                              <p:cond delay="0"/>
                            </p:stCondLst>
                            <p:childTnLst>
                              <p:par>
                                <p:cTn id="223" nodeType="clickEffect" fill="hold" presetClass="entr" presetID="1">
                                  <p:stCondLst>
                                    <p:cond delay="0"/>
                                  </p:stCondLst>
                                  <p:childTnLst>
                                    <p:set>
                                      <p:cBhvr>
                                        <p:cTn id="224" dur="1" fill="hold">
                                          <p:stCondLst>
                                            <p:cond delay="0"/>
                                          </p:stCondLst>
                                        </p:cTn>
                                        <p:tgtEl>
                                          <p:spTgt spid="1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9" name="Content Placeholder 4" descr="">
            <a:extLst>
              <a:ext uri="{C183D7F6-B498-43B3-948B-1728B52AA6E4}">
                <adec:decorative xmlns:adec="http://schemas.microsoft.com/office/drawing/2017/decorative" val="1"/>
              </a:ext>
            </a:extLst>
          </p:cNvPr>
          <p:cNvPicPr/>
          <p:nvPr/>
        </p:nvPicPr>
        <p:blipFill>
          <a:blip r:embed="rId1"/>
          <a:srcRect l="0" t="6394" r="0" b="6394"/>
          <a:stretch/>
        </p:blipFill>
        <p:spPr>
          <a:xfrm>
            <a:off x="1102320" y="672120"/>
            <a:ext cx="10584000" cy="5629320"/>
          </a:xfrm>
          <a:prstGeom prst="rect">
            <a:avLst/>
          </a:prstGeom>
          <a:ln w="0">
            <a:noFill/>
          </a:ln>
        </p:spPr>
      </p:pic>
      <p:sp>
        <p:nvSpPr>
          <p:cNvPr id="150" name="PlaceHolder 1"/>
          <p:cNvSpPr>
            <a:spLocks noGrp="1"/>
          </p:cNvSpPr>
          <p:nvPr>
            <p:ph type="title"/>
          </p:nvPr>
        </p:nvSpPr>
        <p:spPr>
          <a:xfrm>
            <a:off x="9387720" y="5372280"/>
            <a:ext cx="9600840" cy="1485720"/>
          </a:xfrm>
          <a:prstGeom prst="rect">
            <a:avLst/>
          </a:prstGeom>
          <a:noFill/>
          <a:ln w="0">
            <a:noFill/>
          </a:ln>
        </p:spPr>
        <p:txBody>
          <a:bodyPr lIns="91440" rIns="91440" tIns="45720" bIns="45720" anchor="t">
            <a:noAutofit/>
          </a:bodyPr>
          <a:p>
            <a:pPr indent="0" defTabSz="914400">
              <a:lnSpc>
                <a:spcPct val="89000"/>
              </a:lnSpc>
              <a:buNone/>
            </a:pPr>
            <a:r>
              <a:rPr b="0" lang="en-US" sz="4400" spc="-1" strike="noStrike">
                <a:solidFill>
                  <a:schemeClr val="lt1"/>
                </a:solidFill>
                <a:latin typeface="Franklin Gothic Book"/>
              </a:rPr>
              <a:t>Rayon</a:t>
            </a:r>
            <a:endParaRPr b="0" lang="en-US" sz="4400" spc="-1" strike="noStrike">
              <a:solidFill>
                <a:schemeClr val="dk1"/>
              </a:solidFill>
              <a:latin typeface="Franklin Gothic Book"/>
            </a:endParaRPr>
          </a:p>
        </p:txBody>
      </p:sp>
    </p:spTree>
  </p:cSld>
  <mc:AlternateContent>
    <mc:Choice Requires="p14">
      <p:transition spd="slow" p14:dur="2000"/>
    </mc:Choice>
    <mc:Fallback>
      <p:transition spd="slow"/>
    </mc:Fallback>
  </mc:AlternateContent>
  <p:timing>
    <p:tnLst>
      <p:par>
        <p:cTn id="225" dur="indefinite" restart="never" nodeType="tmRoot">
          <p:childTnLst>
            <p:seq>
              <p:cTn id="226" dur="indefinite" nodeType="mainSeq">
                <p:childTnLst>
                  <p:par>
                    <p:cTn id="227" fill="hold">
                      <p:stCondLst>
                        <p:cond delay="indefinite"/>
                      </p:stCondLst>
                      <p:childTnLst>
                        <p:par>
                          <p:cTn id="228" fill="hold">
                            <p:stCondLst>
                              <p:cond delay="0"/>
                            </p:stCondLst>
                            <p:childTnLst>
                              <p:par>
                                <p:cTn id="229" nodeType="clickEffect" fill="hold" presetClass="entr" presetID="1">
                                  <p:stCondLst>
                                    <p:cond delay="0"/>
                                  </p:stCondLst>
                                  <p:childTnLst>
                                    <p:set>
                                      <p:cBhvr>
                                        <p:cTn id="230" dur="1" fill="hold">
                                          <p:stCondLst>
                                            <p:cond delay="0"/>
                                          </p:stCondLst>
                                        </p:cTn>
                                        <p:tgtEl>
                                          <p:spTgt spid="1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1351800" y="403560"/>
            <a:ext cx="9600840" cy="1485720"/>
          </a:xfrm>
          <a:prstGeom prst="rect">
            <a:avLst/>
          </a:prstGeom>
          <a:noFill/>
          <a:ln w="0">
            <a:noFill/>
          </a:ln>
        </p:spPr>
        <p:txBody>
          <a:bodyPr lIns="91440" rIns="91440" tIns="45720" bIns="45720" anchor="t">
            <a:noAutofit/>
          </a:bodyPr>
          <a:p>
            <a:pPr indent="0" defTabSz="914400">
              <a:lnSpc>
                <a:spcPct val="89000"/>
              </a:lnSpc>
              <a:buNone/>
            </a:pPr>
            <a:r>
              <a:rPr b="0" lang="en-US" sz="4400" spc="-1" strike="noStrike">
                <a:solidFill>
                  <a:schemeClr val="dk2"/>
                </a:solidFill>
                <a:latin typeface="Franklin Gothic Book"/>
              </a:rPr>
              <a:t>Rayon Benchmark</a:t>
            </a:r>
            <a:endParaRPr b="0" lang="en-US" sz="4400" spc="-1" strike="noStrike">
              <a:solidFill>
                <a:schemeClr val="dk1"/>
              </a:solidFill>
              <a:latin typeface="Franklin Gothic Book"/>
            </a:endParaRPr>
          </a:p>
        </p:txBody>
      </p:sp>
      <p:pic>
        <p:nvPicPr>
          <p:cNvPr id="152" name="Content Placeholder 12" descr=""/>
          <p:cNvPicPr/>
          <p:nvPr/>
        </p:nvPicPr>
        <p:blipFill>
          <a:blip r:embed="rId1"/>
          <a:stretch/>
        </p:blipFill>
        <p:spPr>
          <a:xfrm>
            <a:off x="1351800" y="1575000"/>
            <a:ext cx="10497960" cy="3297240"/>
          </a:xfrm>
          <a:prstGeom prst="rect">
            <a:avLst/>
          </a:prstGeom>
          <a:ln w="0">
            <a:noFill/>
          </a:ln>
        </p:spPr>
      </p:pic>
    </p:spTree>
  </p:cSld>
  <mc:AlternateContent>
    <mc:Choice Requires="p14">
      <p:transition spd="slow" p14:dur="2000"/>
    </mc:Choice>
    <mc:Fallback>
      <p:transition spd="slow"/>
    </mc:Fallback>
  </mc:AlternateContent>
  <p:timing>
    <p:tnLst>
      <p:par>
        <p:cTn id="231" dur="indefinite" restart="never" nodeType="tmRoot">
          <p:childTnLst>
            <p:seq>
              <p:cTn id="232" dur="indefinite" nodeType="mainSeq">
                <p:childTnLst>
                  <p:par>
                    <p:cTn id="233" fill="hold">
                      <p:stCondLst>
                        <p:cond delay="indefinite"/>
                      </p:stCondLst>
                      <p:childTnLst>
                        <p:par>
                          <p:cTn id="234" fill="hold">
                            <p:stCondLst>
                              <p:cond delay="0"/>
                            </p:stCondLst>
                            <p:childTnLst>
                              <p:par>
                                <p:cTn id="235" nodeType="clickEffect" fill="hold" presetClass="entr" presetID="1">
                                  <p:stCondLst>
                                    <p:cond delay="0"/>
                                  </p:stCondLst>
                                  <p:childTnLst>
                                    <p:set>
                                      <p:cBhvr>
                                        <p:cTn id="236"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3" name="Content Placeholder 5" descr=""/>
          <p:cNvPicPr/>
          <p:nvPr/>
        </p:nvPicPr>
        <p:blipFill>
          <a:blip r:embed="rId1">
            <a:extLst>
              <a:ext uri="{96DAC541-7B7A-43D3-8B79-37D633B846F1}">
                <asvg:svgBlip xmlns:asvg="http://schemas.microsoft.com/office/drawing/2016/SVG/main" r:embed="rId2"/>
              </a:ext>
            </a:extLst>
          </a:blip>
          <a:stretch/>
        </p:blipFill>
        <p:spPr>
          <a:xfrm>
            <a:off x="2664360" y="268200"/>
            <a:ext cx="6863040" cy="6320880"/>
          </a:xfrm>
          <a:prstGeom prst="rect">
            <a:avLst/>
          </a:prstGeom>
          <a:ln w="0">
            <a:noFill/>
          </a:ln>
        </p:spPr>
      </p:pic>
      <p:sp>
        <p:nvSpPr>
          <p:cNvPr id="154" name="PlaceHolder 1"/>
          <p:cNvSpPr>
            <a:spLocks noGrp="1"/>
          </p:cNvSpPr>
          <p:nvPr>
            <p:ph type="title"/>
          </p:nvPr>
        </p:nvSpPr>
        <p:spPr>
          <a:xfrm>
            <a:off x="696960" y="403560"/>
            <a:ext cx="9600840" cy="1485720"/>
          </a:xfrm>
          <a:prstGeom prst="rect">
            <a:avLst/>
          </a:prstGeom>
          <a:noFill/>
          <a:ln w="0">
            <a:noFill/>
          </a:ln>
        </p:spPr>
        <p:txBody>
          <a:bodyPr lIns="91440" rIns="91440" tIns="45720" bIns="45720" anchor="t">
            <a:noAutofit/>
          </a:bodyPr>
          <a:p>
            <a:pPr indent="0" defTabSz="914400">
              <a:lnSpc>
                <a:spcPct val="89000"/>
              </a:lnSpc>
              <a:buNone/>
            </a:pPr>
            <a:r>
              <a:rPr b="0" lang="en-US" sz="4400" spc="-1" strike="noStrike">
                <a:solidFill>
                  <a:schemeClr val="dk2"/>
                </a:solidFill>
                <a:latin typeface="Franklin Gothic Book"/>
              </a:rPr>
              <a:t>Rayon </a:t>
            </a:r>
            <a:br>
              <a:rPr sz="4400"/>
            </a:br>
            <a:r>
              <a:rPr b="0" lang="en-US" sz="4400" spc="-1" strike="noStrike">
                <a:solidFill>
                  <a:schemeClr val="dk2"/>
                </a:solidFill>
                <a:latin typeface="Franklin Gothic Book"/>
              </a:rPr>
              <a:t>Flamegraph</a:t>
            </a:r>
            <a:endParaRPr b="0" lang="en-US" sz="4400" spc="-1" strike="noStrike">
              <a:solidFill>
                <a:schemeClr val="dk1"/>
              </a:solidFill>
              <a:latin typeface="Franklin Gothic Book"/>
            </a:endParaRPr>
          </a:p>
        </p:txBody>
      </p:sp>
    </p:spTree>
  </p:cSld>
  <mc:AlternateContent>
    <mc:Choice Requires="p14">
      <p:transition spd="slow" p14:dur="2000"/>
    </mc:Choice>
    <mc:Fallback>
      <p:transition spd="slow"/>
    </mc:Fallback>
  </mc:AlternateContent>
  <p:timing>
    <p:tnLst>
      <p:par>
        <p:cTn id="237" dur="indefinite" restart="never" nodeType="tmRoot">
          <p:childTnLst>
            <p:seq>
              <p:cTn id="238" dur="indefinite" nodeType="mainSeq">
                <p:childTnLst>
                  <p:par>
                    <p:cTn id="239" fill="hold">
                      <p:stCondLst>
                        <p:cond delay="indefinite"/>
                      </p:stCondLst>
                      <p:childTnLst>
                        <p:par>
                          <p:cTn id="240" fill="hold">
                            <p:stCondLst>
                              <p:cond delay="0"/>
                            </p:stCondLst>
                            <p:childTnLst>
                              <p:par>
                                <p:cTn id="241" nodeType="clickEffect" fill="hold" presetClass="entr" presetID="1">
                                  <p:stCondLst>
                                    <p:cond delay="0"/>
                                  </p:stCondLst>
                                  <p:childTnLst>
                                    <p:set>
                                      <p:cBhvr>
                                        <p:cTn id="242"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Autofit/>
          </a:bodyPr>
          <a:p>
            <a:pPr indent="0" defTabSz="914400">
              <a:lnSpc>
                <a:spcPct val="89000"/>
              </a:lnSpc>
              <a:buNone/>
            </a:pPr>
            <a:r>
              <a:rPr b="0" lang="en-US" sz="4400" spc="-1" strike="noStrike">
                <a:solidFill>
                  <a:schemeClr val="dk2"/>
                </a:solidFill>
                <a:latin typeface="Franklin Gothic Book"/>
              </a:rPr>
              <a:t>References</a:t>
            </a:r>
            <a:endParaRPr b="0" lang="en-US" sz="4400" spc="-1" strike="noStrike">
              <a:solidFill>
                <a:schemeClr val="dk1"/>
              </a:solidFill>
              <a:latin typeface="Franklin Gothic Book"/>
            </a:endParaRPr>
          </a:p>
        </p:txBody>
      </p:sp>
      <p:sp>
        <p:nvSpPr>
          <p:cNvPr id="156" name="PlaceHolder 2"/>
          <p:cNvSpPr>
            <a:spLocks noGrp="1"/>
          </p:cNvSpPr>
          <p:nvPr>
            <p:ph/>
          </p:nvPr>
        </p:nvSpPr>
        <p:spPr>
          <a:xfrm>
            <a:off x="1371600" y="1513440"/>
            <a:ext cx="9600840" cy="4353480"/>
          </a:xfrm>
          <a:prstGeom prst="rect">
            <a:avLst/>
          </a:prstGeom>
          <a:noFill/>
          <a:ln w="0">
            <a:noFill/>
          </a:ln>
        </p:spPr>
        <p:txBody>
          <a:bodyPr lIns="91440" rIns="91440" tIns="45720" bIns="45720" anchor="t">
            <a:normAutofit/>
          </a:bodyPr>
          <a:p>
            <a:pPr marL="384120" indent="-384120" defTabSz="914400">
              <a:lnSpc>
                <a:spcPct val="94000"/>
              </a:lnSpc>
              <a:spcBef>
                <a:spcPts val="1001"/>
              </a:spcBef>
              <a:spcAft>
                <a:spcPts val="201"/>
              </a:spcAft>
              <a:buClr>
                <a:srgbClr val="191b0e"/>
              </a:buClr>
              <a:buFont typeface="Franklin Gothic Book"/>
              <a:buChar char="■"/>
            </a:pPr>
            <a:r>
              <a:rPr b="0" lang="en-US" sz="2000" spc="-1" strike="noStrike">
                <a:solidFill>
                  <a:schemeClr val="dk2"/>
                </a:solidFill>
                <a:latin typeface="Franklin Gothic Book"/>
              </a:rPr>
              <a:t>Julia Fractal (referred but heavily modified after) : </a:t>
            </a:r>
            <a:r>
              <a:rPr b="0" lang="en-US" sz="2000" spc="-1" strike="noStrike" u="sng">
                <a:solidFill>
                  <a:schemeClr val="dk2"/>
                </a:solidFill>
                <a:uFillTx/>
                <a:latin typeface="Franklin Gothic Book"/>
                <a:hlinkClick r:id="rId1"/>
              </a:rPr>
              <a:t>https://github.com/NoraCodes/rjulia</a:t>
            </a:r>
            <a:r>
              <a:rPr b="0" lang="en-US" sz="2000" spc="-1" strike="noStrike">
                <a:solidFill>
                  <a:schemeClr val="dk2"/>
                </a:solidFill>
                <a:latin typeface="Franklin Gothic Book"/>
              </a:rPr>
              <a:t> ; </a:t>
            </a:r>
            <a:r>
              <a:rPr b="0" lang="en-US" sz="2000" spc="-1" strike="noStrike" u="sng">
                <a:solidFill>
                  <a:schemeClr val="dk2"/>
                </a:solidFill>
                <a:uFillTx/>
                <a:latin typeface="Franklin Gothic Book"/>
                <a:hlinkClick r:id="rId2"/>
              </a:rPr>
              <a:t>https://rosettacode.org/wiki/Julia_set#Rust</a:t>
            </a:r>
            <a:endParaRPr b="0" lang="en-US" sz="2000" spc="-1" strike="noStrike">
              <a:solidFill>
                <a:schemeClr val="dk2"/>
              </a:solidFill>
              <a:latin typeface="Franklin Gothic Book"/>
            </a:endParaRPr>
          </a:p>
          <a:p>
            <a:pPr marL="384120" indent="-384120" defTabSz="914400">
              <a:lnSpc>
                <a:spcPct val="94000"/>
              </a:lnSpc>
              <a:spcBef>
                <a:spcPts val="1001"/>
              </a:spcBef>
              <a:spcAft>
                <a:spcPts val="201"/>
              </a:spcAft>
              <a:buClr>
                <a:srgbClr val="191b0e"/>
              </a:buClr>
              <a:buFont typeface="Franklin Gothic Book"/>
              <a:buChar char="■"/>
            </a:pPr>
            <a:r>
              <a:rPr b="0" lang="en-US" sz="2000" spc="-1" strike="noStrike" u="sng">
                <a:solidFill>
                  <a:schemeClr val="dk2"/>
                </a:solidFill>
                <a:uFillTx/>
                <a:latin typeface="Franklin Gothic Book"/>
                <a:hlinkClick r:id="rId3"/>
              </a:rPr>
              <a:t>https://en.wikipedia.org/wiki/Julia_set</a:t>
            </a:r>
            <a:endParaRPr b="0" lang="en-US" sz="2000" spc="-1" strike="noStrike">
              <a:solidFill>
                <a:schemeClr val="dk2"/>
              </a:solidFill>
              <a:latin typeface="Franklin Gothic Book"/>
            </a:endParaRPr>
          </a:p>
          <a:p>
            <a:pPr marL="384120" indent="-384120" defTabSz="914400">
              <a:lnSpc>
                <a:spcPct val="94000"/>
              </a:lnSpc>
              <a:spcBef>
                <a:spcPts val="1001"/>
              </a:spcBef>
              <a:spcAft>
                <a:spcPts val="201"/>
              </a:spcAft>
              <a:buClr>
                <a:srgbClr val="191b0e"/>
              </a:buClr>
              <a:buFont typeface="Franklin Gothic Book"/>
              <a:buChar char="■"/>
            </a:pPr>
            <a:r>
              <a:rPr b="0" lang="en-US" sz="2000" spc="-1" strike="noStrike" u="sng">
                <a:solidFill>
                  <a:schemeClr val="dk2"/>
                </a:solidFill>
                <a:uFillTx/>
                <a:latin typeface="Franklin Gothic Book"/>
                <a:hlinkClick r:id="rId4"/>
              </a:rPr>
              <a:t>https://doc.servo.org/tokio/runtime/struct.Builder.html</a:t>
            </a:r>
            <a:endParaRPr b="0" lang="en-US" sz="2000" spc="-1" strike="noStrike">
              <a:solidFill>
                <a:schemeClr val="dk2"/>
              </a:solidFill>
              <a:latin typeface="Franklin Gothic Book"/>
            </a:endParaRPr>
          </a:p>
          <a:p>
            <a:pPr marL="384120" indent="-384120" defTabSz="914400">
              <a:lnSpc>
                <a:spcPct val="94000"/>
              </a:lnSpc>
              <a:spcBef>
                <a:spcPts val="1001"/>
              </a:spcBef>
              <a:spcAft>
                <a:spcPts val="201"/>
              </a:spcAft>
              <a:buClr>
                <a:srgbClr val="191b0e"/>
              </a:buClr>
              <a:buFont typeface="Franklin Gothic Book"/>
              <a:buChar char="■"/>
            </a:pPr>
            <a:r>
              <a:rPr b="0" lang="en-US" sz="2000" spc="-1" strike="noStrike" u="sng">
                <a:solidFill>
                  <a:schemeClr val="dk2"/>
                </a:solidFill>
                <a:uFillTx/>
                <a:latin typeface="Franklin Gothic Book"/>
                <a:hlinkClick r:id="rId5"/>
              </a:rPr>
              <a:t>https://doc.rust-lang.org/beta/unstable-book/library-features/test.html</a:t>
            </a:r>
            <a:endParaRPr b="0" lang="en-US" sz="2000" spc="-1" strike="noStrike">
              <a:solidFill>
                <a:schemeClr val="dk2"/>
              </a:solidFill>
              <a:latin typeface="Franklin Gothic Book"/>
            </a:endParaRPr>
          </a:p>
          <a:p>
            <a:pPr marL="384120" indent="-384120" defTabSz="914400">
              <a:lnSpc>
                <a:spcPct val="94000"/>
              </a:lnSpc>
              <a:spcBef>
                <a:spcPts val="1001"/>
              </a:spcBef>
              <a:spcAft>
                <a:spcPts val="201"/>
              </a:spcAft>
              <a:buClr>
                <a:srgbClr val="191b0e"/>
              </a:buClr>
              <a:buFont typeface="Franklin Gothic Book"/>
              <a:buChar char="■"/>
            </a:pPr>
            <a:r>
              <a:rPr b="0" lang="en-US" sz="2000" spc="-1" strike="noStrike" u="sng">
                <a:solidFill>
                  <a:schemeClr val="dk2"/>
                </a:solidFill>
                <a:uFillTx/>
                <a:latin typeface="Franklin Gothic Book"/>
                <a:hlinkClick r:id="rId6"/>
              </a:rPr>
              <a:t>https://seenaburns.com/benchmarking-rust-with-cargo-bench/#:~:text=The%20benchmark%20harness%20also%20runs,iteration%20takes%20longer%20than%201ms</a:t>
            </a:r>
            <a:endParaRPr b="0" lang="en-US" sz="2000" spc="-1" strike="noStrike">
              <a:solidFill>
                <a:schemeClr val="dk2"/>
              </a:solidFill>
              <a:latin typeface="Franklin Gothic Book"/>
            </a:endParaRPr>
          </a:p>
          <a:p>
            <a:pPr marL="384120" indent="-384120" defTabSz="914400">
              <a:lnSpc>
                <a:spcPct val="94000"/>
              </a:lnSpc>
              <a:spcBef>
                <a:spcPts val="1001"/>
              </a:spcBef>
              <a:spcAft>
                <a:spcPts val="201"/>
              </a:spcAft>
              <a:buClr>
                <a:srgbClr val="191b0e"/>
              </a:buClr>
              <a:buFont typeface="Franklin Gothic Book"/>
              <a:buChar char="■"/>
            </a:pPr>
            <a:r>
              <a:rPr b="0" lang="en-US" sz="2000" spc="-1" strike="noStrike" u="sng">
                <a:solidFill>
                  <a:schemeClr val="dk2"/>
                </a:solidFill>
                <a:uFillTx/>
                <a:latin typeface="Franklin Gothic Book"/>
                <a:hlinkClick r:id="rId7"/>
              </a:rPr>
              <a:t>https://bencher.dev/learn/benchmarking/rust/libtest-bench/</a:t>
            </a:r>
            <a:endParaRPr b="0" lang="en-US" sz="2000" spc="-1" strike="noStrike">
              <a:solidFill>
                <a:schemeClr val="dk2"/>
              </a:solidFill>
              <a:latin typeface="Franklin Gothic Book"/>
            </a:endParaRPr>
          </a:p>
          <a:p>
            <a:pPr marL="384120" indent="-384120" defTabSz="914400">
              <a:lnSpc>
                <a:spcPct val="94000"/>
              </a:lnSpc>
              <a:spcBef>
                <a:spcPts val="1001"/>
              </a:spcBef>
              <a:spcAft>
                <a:spcPts val="201"/>
              </a:spcAft>
              <a:buClr>
                <a:srgbClr val="191b0e"/>
              </a:buClr>
              <a:buFont typeface="Franklin Gothic Book"/>
              <a:buChar char="■"/>
            </a:pPr>
            <a:r>
              <a:rPr b="0" lang="en-US" sz="2000" spc="-1" strike="noStrike" u="sng">
                <a:solidFill>
                  <a:schemeClr val="dk2"/>
                </a:solidFill>
                <a:uFillTx/>
                <a:latin typeface="Franklin Gothic Book"/>
                <a:hlinkClick r:id="rId8"/>
              </a:rPr>
              <a:t>https://www.brendangregg.com/FlameGraphs/cpuflamegraphs.html</a:t>
            </a:r>
            <a:endParaRPr b="0" lang="en-US" sz="2000" spc="-1" strike="noStrike">
              <a:solidFill>
                <a:schemeClr val="dk2"/>
              </a:solidFill>
              <a:latin typeface="Franklin Gothic Book"/>
            </a:endParaRPr>
          </a:p>
          <a:p>
            <a:pPr indent="0" defTabSz="914400">
              <a:lnSpc>
                <a:spcPct val="94000"/>
              </a:lnSpc>
              <a:spcBef>
                <a:spcPts val="1001"/>
              </a:spcBef>
              <a:spcAft>
                <a:spcPts val="201"/>
              </a:spcAft>
              <a:buNone/>
            </a:pPr>
            <a:endParaRPr b="0" lang="en-US" sz="2000" spc="-1" strike="noStrike">
              <a:solidFill>
                <a:schemeClr val="dk2"/>
              </a:solidFill>
              <a:latin typeface="Franklin Gothic Book"/>
            </a:endParaRPr>
          </a:p>
          <a:p>
            <a:pPr indent="0" defTabSz="914400">
              <a:lnSpc>
                <a:spcPct val="94000"/>
              </a:lnSpc>
              <a:spcBef>
                <a:spcPts val="1001"/>
              </a:spcBef>
              <a:spcAft>
                <a:spcPts val="201"/>
              </a:spcAft>
              <a:buNone/>
            </a:pPr>
            <a:endParaRPr b="0" lang="en-US" sz="2000" spc="-1" strike="noStrike">
              <a:solidFill>
                <a:schemeClr val="dk2"/>
              </a:solidFill>
              <a:latin typeface="Franklin Gothic Book"/>
            </a:endParaRPr>
          </a:p>
          <a:p>
            <a:pPr indent="0" defTabSz="914400">
              <a:lnSpc>
                <a:spcPct val="94000"/>
              </a:lnSpc>
              <a:spcBef>
                <a:spcPts val="1001"/>
              </a:spcBef>
              <a:spcAft>
                <a:spcPts val="201"/>
              </a:spcAft>
              <a:buNone/>
            </a:pPr>
            <a:endParaRPr b="0" lang="en-US" sz="2000" spc="-1" strike="noStrike">
              <a:solidFill>
                <a:schemeClr val="dk2"/>
              </a:solidFill>
              <a:latin typeface="Franklin Gothic Book"/>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1371600" y="360000"/>
            <a:ext cx="9600840" cy="1485720"/>
          </a:xfrm>
          <a:prstGeom prst="rect">
            <a:avLst/>
          </a:prstGeom>
          <a:noFill/>
          <a:ln w="0">
            <a:noFill/>
          </a:ln>
        </p:spPr>
        <p:txBody>
          <a:bodyPr lIns="91440" rIns="91440" tIns="45720" bIns="45720" anchor="t">
            <a:noAutofit/>
          </a:bodyPr>
          <a:p>
            <a:pPr indent="0" defTabSz="914400">
              <a:lnSpc>
                <a:spcPct val="89000"/>
              </a:lnSpc>
              <a:buNone/>
            </a:pPr>
            <a:r>
              <a:rPr b="0" lang="en-US" sz="4400" spc="-1" strike="noStrike">
                <a:solidFill>
                  <a:schemeClr val="dk2"/>
                </a:solidFill>
                <a:latin typeface="Franklin Gothic Book"/>
              </a:rPr>
              <a:t>Rendering the Fractal: Pseudocode</a:t>
            </a:r>
            <a:endParaRPr b="0" lang="en-US" sz="4400" spc="-1" strike="noStrike">
              <a:solidFill>
                <a:schemeClr val="dk1"/>
              </a:solidFill>
              <a:latin typeface="Franklin Gothic Book"/>
            </a:endParaRPr>
          </a:p>
        </p:txBody>
      </p:sp>
      <p:sp>
        <p:nvSpPr>
          <p:cNvPr id="102" name="PlaceHolder 2"/>
          <p:cNvSpPr>
            <a:spLocks noGrp="1"/>
          </p:cNvSpPr>
          <p:nvPr>
            <p:ph/>
          </p:nvPr>
        </p:nvSpPr>
        <p:spPr>
          <a:xfrm>
            <a:off x="1371600" y="1383480"/>
            <a:ext cx="9600840" cy="5016960"/>
          </a:xfrm>
          <a:prstGeom prst="rect">
            <a:avLst/>
          </a:prstGeom>
          <a:noFill/>
          <a:ln w="0">
            <a:noFill/>
          </a:ln>
        </p:spPr>
        <p:txBody>
          <a:bodyPr lIns="91440" rIns="91440" tIns="45720" bIns="45720" anchor="t">
            <a:normAutofit/>
          </a:bodyPr>
          <a:p>
            <a:pPr marL="384120" indent="-384120" defTabSz="914400">
              <a:lnSpc>
                <a:spcPct val="94000"/>
              </a:lnSpc>
              <a:spcBef>
                <a:spcPts val="1001"/>
              </a:spcBef>
              <a:spcAft>
                <a:spcPts val="201"/>
              </a:spcAft>
              <a:buClr>
                <a:srgbClr val="191b0e"/>
              </a:buClr>
              <a:buFont typeface="Franklin Gothic Book"/>
              <a:buChar char="■"/>
            </a:pPr>
            <a:r>
              <a:rPr b="0" lang="en-US" sz="2000" spc="-1" strike="noStrike">
                <a:solidFill>
                  <a:schemeClr val="dk2"/>
                </a:solidFill>
                <a:latin typeface="Franklin Gothic Book"/>
              </a:rPr>
              <a:t>The complex equation for it is: f(z) = z^2 + c</a:t>
            </a:r>
            <a:endParaRPr b="0" lang="en-US" sz="2000" spc="-1" strike="noStrike">
              <a:solidFill>
                <a:schemeClr val="dk2"/>
              </a:solidFill>
              <a:latin typeface="Franklin Gothic Book"/>
            </a:endParaRPr>
          </a:p>
          <a:p>
            <a:pPr marL="384120" indent="-384120" defTabSz="914400">
              <a:lnSpc>
                <a:spcPct val="94000"/>
              </a:lnSpc>
              <a:spcBef>
                <a:spcPts val="1001"/>
              </a:spcBef>
              <a:spcAft>
                <a:spcPts val="201"/>
              </a:spcAft>
              <a:buClr>
                <a:srgbClr val="191b0e"/>
              </a:buClr>
              <a:buFont typeface="Franklin Gothic Book"/>
              <a:buChar char="■"/>
            </a:pPr>
            <a:r>
              <a:rPr b="0" lang="en-US" sz="2000" spc="-1" strike="noStrike">
                <a:solidFill>
                  <a:schemeClr val="dk2"/>
                </a:solidFill>
                <a:latin typeface="Franklin Gothic Book"/>
              </a:rPr>
              <a:t>Where f(z) is the n+1th iteration of a complex number, and z represents the nth iteration of it with c being a fixed value complex number that specifies the structure of the fractal.</a:t>
            </a:r>
            <a:endParaRPr b="0" lang="en-US" sz="2000" spc="-1" strike="noStrike">
              <a:solidFill>
                <a:schemeClr val="dk2"/>
              </a:solidFill>
              <a:latin typeface="Franklin Gothic Book"/>
            </a:endParaRPr>
          </a:p>
          <a:p>
            <a:pPr marL="384120" indent="-384120" defTabSz="914400">
              <a:lnSpc>
                <a:spcPct val="94000"/>
              </a:lnSpc>
              <a:spcBef>
                <a:spcPts val="1001"/>
              </a:spcBef>
              <a:spcAft>
                <a:spcPts val="201"/>
              </a:spcAft>
              <a:buClr>
                <a:srgbClr val="191b0e"/>
              </a:buClr>
              <a:buFont typeface="Franklin Gothic Book"/>
              <a:buChar char="■"/>
            </a:pPr>
            <a:r>
              <a:rPr b="0" lang="en-US" sz="2000" spc="-1" strike="noStrike">
                <a:solidFill>
                  <a:schemeClr val="dk2"/>
                </a:solidFill>
                <a:latin typeface="Franklin Gothic Book"/>
              </a:rPr>
              <a:t>The escape radius is a parameter used in iterating a point under the Mandelbrot Set and Julia Set functions. It is the radius of a circle on the Complex Plane used as a boundary to determine when iteration can stop. The circle is centered at the origin, and has a radius of at least 2.0.</a:t>
            </a:r>
            <a:endParaRPr b="0" lang="en-US" sz="2000" spc="-1" strike="noStrike">
              <a:solidFill>
                <a:schemeClr val="dk2"/>
              </a:solidFill>
              <a:latin typeface="Franklin Gothic Book"/>
            </a:endParaRPr>
          </a:p>
          <a:p>
            <a:pPr marL="384120" indent="-384120" defTabSz="914400">
              <a:lnSpc>
                <a:spcPct val="94000"/>
              </a:lnSpc>
              <a:spcBef>
                <a:spcPts val="1001"/>
              </a:spcBef>
              <a:spcAft>
                <a:spcPts val="201"/>
              </a:spcAft>
              <a:buClr>
                <a:srgbClr val="191b0e"/>
              </a:buClr>
              <a:buFont typeface="Franklin Gothic Book"/>
              <a:buChar char="■"/>
            </a:pPr>
            <a:r>
              <a:rPr b="0" lang="en-US" sz="2000" spc="-1" strike="noStrike">
                <a:solidFill>
                  <a:schemeClr val="dk2"/>
                </a:solidFill>
                <a:latin typeface="Franklin Gothic Book"/>
              </a:rPr>
              <a:t>Essentially, how I understand it is, you take a point on the complex plane and then calculate the value of f(z) for that point, set the resultant value to z and calculate fa(z) then again and again till the norm of the function reaches the escape radius or you hit the max_iterations limit which is set. </a:t>
            </a:r>
            <a:endParaRPr b="0" lang="en-US" sz="2000" spc="-1" strike="noStrike">
              <a:solidFill>
                <a:schemeClr val="dk2"/>
              </a:solidFill>
              <a:latin typeface="Franklin Gothic Book"/>
            </a:endParaRPr>
          </a:p>
          <a:p>
            <a:pPr marL="384120" indent="-384120" defTabSz="914400">
              <a:lnSpc>
                <a:spcPct val="94000"/>
              </a:lnSpc>
              <a:spcBef>
                <a:spcPts val="1001"/>
              </a:spcBef>
              <a:spcAft>
                <a:spcPts val="201"/>
              </a:spcAft>
              <a:buClr>
                <a:srgbClr val="191b0e"/>
              </a:buClr>
              <a:buFont typeface="Franklin Gothic Book"/>
              <a:buChar char="■"/>
            </a:pPr>
            <a:r>
              <a:rPr b="0" lang="en-US" sz="2000" spc="-1" strike="noStrike">
                <a:solidFill>
                  <a:schemeClr val="dk2"/>
                </a:solidFill>
                <a:latin typeface="Franklin Gothic Book"/>
              </a:rPr>
              <a:t>Then you assign a color for the value of the function at that point, you can write anything for this, it just needs to be uniform for all the points.</a:t>
            </a:r>
            <a:endParaRPr b="0" lang="en-US" sz="2000" spc="-1" strike="noStrike">
              <a:solidFill>
                <a:schemeClr val="dk2"/>
              </a:solidFill>
              <a:latin typeface="Franklin Gothic Book"/>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childTnLst>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102">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1">
                                  <p:stCondLst>
                                    <p:cond delay="0"/>
                                  </p:stCondLst>
                                  <p:childTnLst>
                                    <p:set>
                                      <p:cBhvr>
                                        <p:cTn id="20" dur="1" fill="hold">
                                          <p:stCondLst>
                                            <p:cond delay="0"/>
                                          </p:stCondLst>
                                        </p:cTn>
                                        <p:tgtEl>
                                          <p:spTgt spid="102">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102">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102">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1">
                                  <p:stCondLst>
                                    <p:cond delay="0"/>
                                  </p:stCondLst>
                                  <p:childTnLst>
                                    <p:set>
                                      <p:cBhvr>
                                        <p:cTn id="32" dur="1" fill="hold">
                                          <p:stCondLst>
                                            <p:cond delay="0"/>
                                          </p:stCondLst>
                                        </p:cTn>
                                        <p:tgtEl>
                                          <p:spTgt spid="102">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1371600" y="275760"/>
            <a:ext cx="9600840" cy="1485720"/>
          </a:xfrm>
          <a:prstGeom prst="rect">
            <a:avLst/>
          </a:prstGeom>
          <a:noFill/>
          <a:ln w="0">
            <a:noFill/>
          </a:ln>
        </p:spPr>
        <p:txBody>
          <a:bodyPr lIns="91440" rIns="91440" tIns="45720" bIns="45720" anchor="t">
            <a:noAutofit/>
          </a:bodyPr>
          <a:p>
            <a:pPr indent="0" defTabSz="914400">
              <a:lnSpc>
                <a:spcPct val="89000"/>
              </a:lnSpc>
              <a:buNone/>
            </a:pPr>
            <a:r>
              <a:rPr b="0" lang="en-US" sz="4400" spc="-1" strike="noStrike">
                <a:solidFill>
                  <a:schemeClr val="dk2"/>
                </a:solidFill>
                <a:latin typeface="Franklin Gothic Book"/>
              </a:rPr>
              <a:t>Rendering the Fractal: Pseudocode</a:t>
            </a:r>
            <a:endParaRPr b="0" lang="en-US" sz="4400" spc="-1" strike="noStrike">
              <a:solidFill>
                <a:schemeClr val="dk1"/>
              </a:solidFill>
              <a:latin typeface="Franklin Gothic Book"/>
            </a:endParaRPr>
          </a:p>
        </p:txBody>
      </p:sp>
      <p:sp>
        <p:nvSpPr>
          <p:cNvPr id="104" name="PlaceHolder 2"/>
          <p:cNvSpPr>
            <a:spLocks noGrp="1"/>
          </p:cNvSpPr>
          <p:nvPr>
            <p:ph/>
          </p:nvPr>
        </p:nvSpPr>
        <p:spPr>
          <a:xfrm>
            <a:off x="1371600" y="1019520"/>
            <a:ext cx="9600840" cy="5202360"/>
          </a:xfrm>
          <a:prstGeom prst="rect">
            <a:avLst/>
          </a:prstGeom>
          <a:noFill/>
          <a:ln w="0">
            <a:noFill/>
          </a:ln>
        </p:spPr>
        <p:txBody>
          <a:bodyPr lIns="91440" rIns="91440" tIns="45720" bIns="45720" anchor="t">
            <a:noAutofit/>
          </a:bodyPr>
          <a:p>
            <a:pPr indent="0" algn="just" defTabSz="914400">
              <a:lnSpc>
                <a:spcPct val="100000"/>
              </a:lnSpc>
              <a:buNone/>
              <a:tabLst>
                <a:tab algn="l" pos="0"/>
              </a:tabLst>
            </a:pPr>
            <a:r>
              <a:rPr b="0" lang="en-US" sz="1400" spc="-1" strike="noStrike">
                <a:solidFill>
                  <a:schemeClr val="dk2"/>
                </a:solidFill>
                <a:latin typeface="Menlo"/>
                <a:ea typeface="Menlo"/>
              </a:rPr>
              <a:t>R = escape radius  # choose R &gt; 0 such that R**2 - R &gt;= sqrt(cx**2 + cy**2)</a:t>
            </a:r>
            <a:endParaRPr b="0" lang="en-US" sz="1400" spc="-1" strike="noStrike">
              <a:solidFill>
                <a:schemeClr val="dk2"/>
              </a:solidFill>
              <a:latin typeface="Franklin Gothic Book"/>
            </a:endParaRPr>
          </a:p>
          <a:p>
            <a:pPr indent="0" algn="just" defTabSz="914400">
              <a:lnSpc>
                <a:spcPct val="100000"/>
              </a:lnSpc>
              <a:buNone/>
              <a:tabLst>
                <a:tab algn="l" pos="0"/>
              </a:tabLst>
            </a:pPr>
            <a:endParaRPr b="0" lang="en-US" sz="1400" spc="-1" strike="noStrike">
              <a:solidFill>
                <a:schemeClr val="dk2"/>
              </a:solidFill>
              <a:latin typeface="Franklin Gothic Book"/>
            </a:endParaRPr>
          </a:p>
          <a:p>
            <a:pPr indent="0" algn="just" defTabSz="914400">
              <a:lnSpc>
                <a:spcPct val="100000"/>
              </a:lnSpc>
              <a:buNone/>
              <a:tabLst>
                <a:tab algn="l" pos="0"/>
              </a:tabLst>
            </a:pPr>
            <a:r>
              <a:rPr b="0" lang="en-US" sz="1400" spc="-1" strike="noStrike">
                <a:solidFill>
                  <a:schemeClr val="dk2"/>
                </a:solidFill>
                <a:latin typeface="Menlo"/>
                <a:ea typeface="Menlo"/>
              </a:rPr>
              <a:t>for each pixel (x, y) on the screen, do:   </a:t>
            </a:r>
            <a:endParaRPr b="0" lang="en-US" sz="1400" spc="-1" strike="noStrike">
              <a:solidFill>
                <a:schemeClr val="dk2"/>
              </a:solidFill>
              <a:latin typeface="Franklin Gothic Book"/>
            </a:endParaRPr>
          </a:p>
          <a:p>
            <a:pPr indent="0" algn="just" defTabSz="914400">
              <a:lnSpc>
                <a:spcPct val="100000"/>
              </a:lnSpc>
              <a:buNone/>
              <a:tabLst>
                <a:tab algn="l" pos="0"/>
              </a:tabLst>
            </a:pPr>
            <a:r>
              <a:rPr b="0" lang="en-US" sz="1400" spc="-1" strike="noStrike">
                <a:solidFill>
                  <a:schemeClr val="dk2"/>
                </a:solidFill>
                <a:latin typeface="Menlo"/>
                <a:ea typeface="Menlo"/>
              </a:rPr>
              <a:t>{</a:t>
            </a:r>
            <a:endParaRPr b="0" lang="en-US" sz="1400" spc="-1" strike="noStrike">
              <a:solidFill>
                <a:schemeClr val="dk2"/>
              </a:solidFill>
              <a:latin typeface="Franklin Gothic Book"/>
            </a:endParaRPr>
          </a:p>
          <a:p>
            <a:pPr indent="0" algn="just" defTabSz="914400">
              <a:lnSpc>
                <a:spcPct val="100000"/>
              </a:lnSpc>
              <a:buNone/>
              <a:tabLst>
                <a:tab algn="l" pos="0"/>
              </a:tabLst>
            </a:pPr>
            <a:r>
              <a:rPr b="0" lang="en-US" sz="1400" spc="-1" strike="noStrike">
                <a:solidFill>
                  <a:schemeClr val="dk2"/>
                </a:solidFill>
                <a:latin typeface="Menlo"/>
                <a:ea typeface="Menlo"/>
              </a:rPr>
              <a:t>    </a:t>
            </a:r>
            <a:r>
              <a:rPr b="0" lang="en-US" sz="1400" spc="-1" strike="noStrike">
                <a:solidFill>
                  <a:schemeClr val="dk2"/>
                </a:solidFill>
                <a:latin typeface="Menlo"/>
                <a:ea typeface="Menlo"/>
              </a:rPr>
              <a:t>zx = scaled x coordinate of pixel; # (scale to be between -R and R)</a:t>
            </a:r>
            <a:endParaRPr b="0" lang="en-US" sz="1400" spc="-1" strike="noStrike">
              <a:solidFill>
                <a:schemeClr val="dk2"/>
              </a:solidFill>
              <a:latin typeface="Franklin Gothic Book"/>
            </a:endParaRPr>
          </a:p>
          <a:p>
            <a:pPr indent="0" algn="just" defTabSz="914400">
              <a:lnSpc>
                <a:spcPct val="100000"/>
              </a:lnSpc>
              <a:buNone/>
              <a:tabLst>
                <a:tab algn="l" pos="0"/>
              </a:tabLst>
            </a:pPr>
            <a:r>
              <a:rPr b="0" lang="en-US" sz="1400" spc="-1" strike="noStrike">
                <a:solidFill>
                  <a:schemeClr val="dk2"/>
                </a:solidFill>
                <a:latin typeface="Menlo"/>
                <a:ea typeface="Menlo"/>
              </a:rPr>
              <a:t>       </a:t>
            </a:r>
            <a:r>
              <a:rPr b="0" lang="en-US" sz="1400" spc="-1" strike="noStrike">
                <a:solidFill>
                  <a:schemeClr val="dk2"/>
                </a:solidFill>
                <a:latin typeface="Menlo"/>
                <a:ea typeface="Menlo"/>
              </a:rPr>
              <a:t># zx represents the real part of z.</a:t>
            </a:r>
            <a:endParaRPr b="0" lang="en-US" sz="1400" spc="-1" strike="noStrike">
              <a:solidFill>
                <a:schemeClr val="dk2"/>
              </a:solidFill>
              <a:latin typeface="Franklin Gothic Book"/>
            </a:endParaRPr>
          </a:p>
          <a:p>
            <a:pPr indent="0" algn="just" defTabSz="914400">
              <a:lnSpc>
                <a:spcPct val="100000"/>
              </a:lnSpc>
              <a:buNone/>
              <a:tabLst>
                <a:tab algn="l" pos="0"/>
              </a:tabLst>
            </a:pPr>
            <a:r>
              <a:rPr b="0" lang="en-US" sz="1400" spc="-1" strike="noStrike">
                <a:solidFill>
                  <a:schemeClr val="dk2"/>
                </a:solidFill>
                <a:latin typeface="Menlo"/>
                <a:ea typeface="Menlo"/>
              </a:rPr>
              <a:t>    </a:t>
            </a:r>
            <a:r>
              <a:rPr b="0" lang="en-US" sz="1400" spc="-1" strike="noStrike">
                <a:solidFill>
                  <a:schemeClr val="dk2"/>
                </a:solidFill>
                <a:latin typeface="Menlo"/>
                <a:ea typeface="Menlo"/>
              </a:rPr>
              <a:t>zy = scaled y coordinate of pixel; # (scale to be between -R and R)</a:t>
            </a:r>
            <a:endParaRPr b="0" lang="en-US" sz="1400" spc="-1" strike="noStrike">
              <a:solidFill>
                <a:schemeClr val="dk2"/>
              </a:solidFill>
              <a:latin typeface="Franklin Gothic Book"/>
            </a:endParaRPr>
          </a:p>
          <a:p>
            <a:pPr indent="0" algn="just" defTabSz="914400">
              <a:lnSpc>
                <a:spcPct val="100000"/>
              </a:lnSpc>
              <a:buNone/>
              <a:tabLst>
                <a:tab algn="l" pos="0"/>
              </a:tabLst>
            </a:pPr>
            <a:r>
              <a:rPr b="0" lang="en-US" sz="1400" spc="-1" strike="noStrike">
                <a:solidFill>
                  <a:schemeClr val="dk2"/>
                </a:solidFill>
                <a:latin typeface="Menlo"/>
                <a:ea typeface="Menlo"/>
              </a:rPr>
              <a:t>       </a:t>
            </a:r>
            <a:r>
              <a:rPr b="0" lang="en-US" sz="1400" spc="-1" strike="noStrike">
                <a:solidFill>
                  <a:schemeClr val="dk2"/>
                </a:solidFill>
                <a:latin typeface="Menlo"/>
                <a:ea typeface="Menlo"/>
              </a:rPr>
              <a:t># zy represents the imaginary part of z.</a:t>
            </a:r>
            <a:endParaRPr b="0" lang="en-US" sz="1400" spc="-1" strike="noStrike">
              <a:solidFill>
                <a:schemeClr val="dk2"/>
              </a:solidFill>
              <a:latin typeface="Franklin Gothic Book"/>
            </a:endParaRPr>
          </a:p>
          <a:p>
            <a:pPr indent="0" algn="just" defTabSz="914400">
              <a:lnSpc>
                <a:spcPct val="100000"/>
              </a:lnSpc>
              <a:buNone/>
              <a:tabLst>
                <a:tab algn="l" pos="0"/>
              </a:tabLst>
            </a:pPr>
            <a:endParaRPr b="0" lang="en-US" sz="1400" spc="-1" strike="noStrike">
              <a:solidFill>
                <a:schemeClr val="dk2"/>
              </a:solidFill>
              <a:latin typeface="Franklin Gothic Book"/>
            </a:endParaRPr>
          </a:p>
          <a:p>
            <a:pPr indent="0" algn="just" defTabSz="914400">
              <a:lnSpc>
                <a:spcPct val="100000"/>
              </a:lnSpc>
              <a:buNone/>
              <a:tabLst>
                <a:tab algn="l" pos="0"/>
              </a:tabLst>
            </a:pPr>
            <a:r>
              <a:rPr b="0" lang="en-US" sz="1400" spc="-1" strike="noStrike">
                <a:solidFill>
                  <a:schemeClr val="dk2"/>
                </a:solidFill>
                <a:latin typeface="Menlo"/>
                <a:ea typeface="Menlo"/>
              </a:rPr>
              <a:t>    </a:t>
            </a:r>
            <a:r>
              <a:rPr b="0" lang="en-US" sz="1400" spc="-1" strike="noStrike">
                <a:solidFill>
                  <a:schemeClr val="dk2"/>
                </a:solidFill>
                <a:latin typeface="Menlo"/>
                <a:ea typeface="Menlo"/>
              </a:rPr>
              <a:t>iteration = 0;</a:t>
            </a:r>
            <a:endParaRPr b="0" lang="en-US" sz="1400" spc="-1" strike="noStrike">
              <a:solidFill>
                <a:schemeClr val="dk2"/>
              </a:solidFill>
              <a:latin typeface="Franklin Gothic Book"/>
            </a:endParaRPr>
          </a:p>
          <a:p>
            <a:pPr indent="0" algn="just" defTabSz="914400">
              <a:lnSpc>
                <a:spcPct val="100000"/>
              </a:lnSpc>
              <a:buNone/>
              <a:tabLst>
                <a:tab algn="l" pos="0"/>
              </a:tabLst>
            </a:pPr>
            <a:r>
              <a:rPr b="0" lang="en-US" sz="1400" spc="-1" strike="noStrike">
                <a:solidFill>
                  <a:schemeClr val="dk2"/>
                </a:solidFill>
                <a:latin typeface="Menlo"/>
                <a:ea typeface="Menlo"/>
              </a:rPr>
              <a:t>    </a:t>
            </a:r>
            <a:r>
              <a:rPr b="0" lang="en-US" sz="1400" spc="-1" strike="noStrike">
                <a:solidFill>
                  <a:schemeClr val="dk2"/>
                </a:solidFill>
                <a:latin typeface="Menlo"/>
                <a:ea typeface="Menlo"/>
              </a:rPr>
              <a:t>max_iteration = 1000;</a:t>
            </a:r>
            <a:endParaRPr b="0" lang="en-US" sz="1400" spc="-1" strike="noStrike">
              <a:solidFill>
                <a:schemeClr val="dk2"/>
              </a:solidFill>
              <a:latin typeface="Franklin Gothic Book"/>
            </a:endParaRPr>
          </a:p>
          <a:p>
            <a:pPr indent="0" algn="just" defTabSz="914400">
              <a:lnSpc>
                <a:spcPct val="100000"/>
              </a:lnSpc>
              <a:buNone/>
              <a:tabLst>
                <a:tab algn="l" pos="0"/>
              </a:tabLst>
            </a:pPr>
            <a:r>
              <a:rPr b="0" lang="en-US" sz="1400" spc="-1" strike="noStrike">
                <a:solidFill>
                  <a:schemeClr val="dk2"/>
                </a:solidFill>
                <a:latin typeface="Menlo"/>
                <a:ea typeface="Menlo"/>
              </a:rPr>
              <a:t>  </a:t>
            </a:r>
            <a:endParaRPr b="0" lang="en-US" sz="1400" spc="-1" strike="noStrike">
              <a:solidFill>
                <a:schemeClr val="dk2"/>
              </a:solidFill>
              <a:latin typeface="Franklin Gothic Book"/>
            </a:endParaRPr>
          </a:p>
          <a:p>
            <a:pPr indent="0" algn="just" defTabSz="914400">
              <a:lnSpc>
                <a:spcPct val="100000"/>
              </a:lnSpc>
              <a:buNone/>
              <a:tabLst>
                <a:tab algn="l" pos="0"/>
              </a:tabLst>
            </a:pPr>
            <a:r>
              <a:rPr b="0" lang="en-US" sz="1400" spc="-1" strike="noStrike">
                <a:solidFill>
                  <a:schemeClr val="dk2"/>
                </a:solidFill>
                <a:latin typeface="Menlo"/>
                <a:ea typeface="Menlo"/>
              </a:rPr>
              <a:t>    </a:t>
            </a:r>
            <a:r>
              <a:rPr b="0" lang="en-US" sz="1400" spc="-1" strike="noStrike">
                <a:solidFill>
                  <a:schemeClr val="dk2"/>
                </a:solidFill>
                <a:latin typeface="Menlo"/>
                <a:ea typeface="Menlo"/>
              </a:rPr>
              <a:t>while (zx * zx + zy * zy &lt; R**2  AND  iteration &lt; max_iteration) </a:t>
            </a:r>
            <a:endParaRPr b="0" lang="en-US" sz="1400" spc="-1" strike="noStrike">
              <a:solidFill>
                <a:schemeClr val="dk2"/>
              </a:solidFill>
              <a:latin typeface="Franklin Gothic Book"/>
            </a:endParaRPr>
          </a:p>
          <a:p>
            <a:pPr indent="0" algn="just" defTabSz="914400">
              <a:lnSpc>
                <a:spcPct val="100000"/>
              </a:lnSpc>
              <a:buNone/>
              <a:tabLst>
                <a:tab algn="l" pos="0"/>
              </a:tabLst>
            </a:pPr>
            <a:r>
              <a:rPr b="0" lang="en-US" sz="1400" spc="-1" strike="noStrike">
                <a:solidFill>
                  <a:schemeClr val="dk2"/>
                </a:solidFill>
                <a:latin typeface="Menlo"/>
                <a:ea typeface="Menlo"/>
              </a:rPr>
              <a:t>    </a:t>
            </a:r>
            <a:r>
              <a:rPr b="0" lang="en-US" sz="1400" spc="-1" strike="noStrike">
                <a:solidFill>
                  <a:schemeClr val="dk2"/>
                </a:solidFill>
                <a:latin typeface="Menlo"/>
                <a:ea typeface="Menlo"/>
              </a:rPr>
              <a:t>{</a:t>
            </a:r>
            <a:endParaRPr b="0" lang="en-US" sz="1400" spc="-1" strike="noStrike">
              <a:solidFill>
                <a:schemeClr val="dk2"/>
              </a:solidFill>
              <a:latin typeface="Franklin Gothic Book"/>
            </a:endParaRPr>
          </a:p>
          <a:p>
            <a:pPr indent="0" algn="just" defTabSz="914400">
              <a:lnSpc>
                <a:spcPct val="100000"/>
              </a:lnSpc>
              <a:buNone/>
              <a:tabLst>
                <a:tab algn="l" pos="0"/>
              </a:tabLst>
            </a:pPr>
            <a:r>
              <a:rPr b="0" lang="en-US" sz="1400" spc="-1" strike="noStrike">
                <a:solidFill>
                  <a:schemeClr val="dk2"/>
                </a:solidFill>
                <a:latin typeface="Menlo"/>
                <a:ea typeface="Menlo"/>
              </a:rPr>
              <a:t>        </a:t>
            </a:r>
            <a:r>
              <a:rPr b="0" lang="en-US" sz="1400" spc="-1" strike="noStrike">
                <a:solidFill>
                  <a:schemeClr val="dk2"/>
                </a:solidFill>
                <a:latin typeface="Menlo"/>
                <a:ea typeface="Menlo"/>
              </a:rPr>
              <a:t>xtemp = zx * zx - zy * zy;</a:t>
            </a:r>
            <a:endParaRPr b="0" lang="en-US" sz="1400" spc="-1" strike="noStrike">
              <a:solidFill>
                <a:schemeClr val="dk2"/>
              </a:solidFill>
              <a:latin typeface="Franklin Gothic Book"/>
            </a:endParaRPr>
          </a:p>
          <a:p>
            <a:pPr indent="0" algn="just" defTabSz="914400">
              <a:lnSpc>
                <a:spcPct val="100000"/>
              </a:lnSpc>
              <a:buNone/>
              <a:tabLst>
                <a:tab algn="l" pos="0"/>
              </a:tabLst>
            </a:pPr>
            <a:r>
              <a:rPr b="0" lang="en-US" sz="1400" spc="-1" strike="noStrike">
                <a:solidFill>
                  <a:schemeClr val="dk2"/>
                </a:solidFill>
                <a:latin typeface="Menlo"/>
                <a:ea typeface="Menlo"/>
              </a:rPr>
              <a:t>        </a:t>
            </a:r>
            <a:r>
              <a:rPr b="0" lang="en-US" sz="1400" spc="-1" strike="noStrike">
                <a:solidFill>
                  <a:schemeClr val="dk2"/>
                </a:solidFill>
                <a:latin typeface="Menlo"/>
                <a:ea typeface="Menlo"/>
              </a:rPr>
              <a:t>zy = 2 * zx * zy  + cy;</a:t>
            </a:r>
            <a:endParaRPr b="0" lang="en-US" sz="1400" spc="-1" strike="noStrike">
              <a:solidFill>
                <a:schemeClr val="dk2"/>
              </a:solidFill>
              <a:latin typeface="Franklin Gothic Book"/>
            </a:endParaRPr>
          </a:p>
          <a:p>
            <a:pPr indent="0" algn="just" defTabSz="914400">
              <a:lnSpc>
                <a:spcPct val="100000"/>
              </a:lnSpc>
              <a:buNone/>
              <a:tabLst>
                <a:tab algn="l" pos="0"/>
              </a:tabLst>
            </a:pPr>
            <a:r>
              <a:rPr b="0" lang="en-US" sz="1400" spc="-1" strike="noStrike">
                <a:solidFill>
                  <a:schemeClr val="dk2"/>
                </a:solidFill>
                <a:latin typeface="Menlo"/>
                <a:ea typeface="Menlo"/>
              </a:rPr>
              <a:t>        </a:t>
            </a:r>
            <a:r>
              <a:rPr b="0" lang="en-US" sz="1400" spc="-1" strike="noStrike">
                <a:solidFill>
                  <a:schemeClr val="dk2"/>
                </a:solidFill>
                <a:latin typeface="Menlo"/>
                <a:ea typeface="Menlo"/>
              </a:rPr>
              <a:t>zx = xtemp + cx;</a:t>
            </a:r>
            <a:endParaRPr b="0" lang="en-US" sz="1400" spc="-1" strike="noStrike">
              <a:solidFill>
                <a:schemeClr val="dk2"/>
              </a:solidFill>
              <a:latin typeface="Franklin Gothic Book"/>
            </a:endParaRPr>
          </a:p>
          <a:p>
            <a:pPr indent="0" algn="just" defTabSz="914400">
              <a:lnSpc>
                <a:spcPct val="100000"/>
              </a:lnSpc>
              <a:buNone/>
              <a:tabLst>
                <a:tab algn="l" pos="0"/>
              </a:tabLst>
            </a:pPr>
            <a:r>
              <a:rPr b="0" lang="en-US" sz="1400" spc="-1" strike="noStrike">
                <a:solidFill>
                  <a:schemeClr val="dk2"/>
                </a:solidFill>
                <a:latin typeface="Menlo"/>
                <a:ea typeface="Menlo"/>
              </a:rPr>
              <a:t>    </a:t>
            </a:r>
            <a:endParaRPr b="0" lang="en-US" sz="1400" spc="-1" strike="noStrike">
              <a:solidFill>
                <a:schemeClr val="dk2"/>
              </a:solidFill>
              <a:latin typeface="Franklin Gothic Book"/>
            </a:endParaRPr>
          </a:p>
          <a:p>
            <a:pPr indent="0" algn="just" defTabSz="914400">
              <a:lnSpc>
                <a:spcPct val="100000"/>
              </a:lnSpc>
              <a:buNone/>
              <a:tabLst>
                <a:tab algn="l" pos="0"/>
              </a:tabLst>
            </a:pPr>
            <a:r>
              <a:rPr b="0" lang="en-US" sz="1400" spc="-1" strike="noStrike">
                <a:solidFill>
                  <a:schemeClr val="dk2"/>
                </a:solidFill>
                <a:latin typeface="Menlo"/>
                <a:ea typeface="Menlo"/>
              </a:rPr>
              <a:t>        </a:t>
            </a:r>
            <a:r>
              <a:rPr b="0" lang="en-US" sz="1400" spc="-1" strike="noStrike">
                <a:solidFill>
                  <a:schemeClr val="dk2"/>
                </a:solidFill>
                <a:latin typeface="Menlo"/>
                <a:ea typeface="Menlo"/>
              </a:rPr>
              <a:t>iteration = iteration + 1;</a:t>
            </a:r>
            <a:endParaRPr b="0" lang="en-US" sz="1400" spc="-1" strike="noStrike">
              <a:solidFill>
                <a:schemeClr val="dk2"/>
              </a:solidFill>
              <a:latin typeface="Franklin Gothic Book"/>
            </a:endParaRPr>
          </a:p>
          <a:p>
            <a:pPr indent="0" algn="just" defTabSz="914400">
              <a:lnSpc>
                <a:spcPct val="100000"/>
              </a:lnSpc>
              <a:buNone/>
              <a:tabLst>
                <a:tab algn="l" pos="0"/>
              </a:tabLst>
            </a:pPr>
            <a:r>
              <a:rPr b="0" lang="en-US" sz="1400" spc="-1" strike="noStrike">
                <a:solidFill>
                  <a:schemeClr val="dk2"/>
                </a:solidFill>
                <a:latin typeface="Menlo"/>
                <a:ea typeface="Menlo"/>
              </a:rPr>
              <a:t>    </a:t>
            </a:r>
            <a:r>
              <a:rPr b="0" lang="en-US" sz="1400" spc="-1" strike="noStrike">
                <a:solidFill>
                  <a:schemeClr val="dk2"/>
                </a:solidFill>
                <a:latin typeface="Menlo"/>
                <a:ea typeface="Menlo"/>
              </a:rPr>
              <a:t>}</a:t>
            </a:r>
            <a:endParaRPr b="0" lang="en-US" sz="1400" spc="-1" strike="noStrike">
              <a:solidFill>
                <a:schemeClr val="dk2"/>
              </a:solidFill>
              <a:latin typeface="Franklin Gothic Book"/>
            </a:endParaRPr>
          </a:p>
          <a:p>
            <a:pPr indent="0" algn="just" defTabSz="914400">
              <a:lnSpc>
                <a:spcPct val="100000"/>
              </a:lnSpc>
              <a:buNone/>
              <a:tabLst>
                <a:tab algn="l" pos="0"/>
              </a:tabLst>
            </a:pPr>
            <a:r>
              <a:rPr b="0" lang="en-US" sz="1400" spc="-1" strike="noStrike">
                <a:solidFill>
                  <a:schemeClr val="dk2"/>
                </a:solidFill>
                <a:latin typeface="Menlo"/>
                <a:ea typeface="Menlo"/>
              </a:rPr>
              <a:t>  </a:t>
            </a:r>
            <a:endParaRPr b="0" lang="en-US" sz="1400" spc="-1" strike="noStrike">
              <a:solidFill>
                <a:schemeClr val="dk2"/>
              </a:solidFill>
              <a:latin typeface="Franklin Gothic Book"/>
            </a:endParaRPr>
          </a:p>
          <a:p>
            <a:pPr indent="0" algn="just" defTabSz="914400">
              <a:lnSpc>
                <a:spcPct val="100000"/>
              </a:lnSpc>
              <a:buNone/>
              <a:tabLst>
                <a:tab algn="l" pos="0"/>
              </a:tabLst>
            </a:pPr>
            <a:r>
              <a:rPr b="0" lang="en-US" sz="1400" spc="-1" strike="noStrike">
                <a:solidFill>
                  <a:schemeClr val="dk2"/>
                </a:solidFill>
                <a:latin typeface="Menlo"/>
                <a:ea typeface="Menlo"/>
              </a:rPr>
              <a:t>    </a:t>
            </a:r>
            <a:r>
              <a:rPr b="0" lang="en-US" sz="1400" spc="-1" strike="noStrike">
                <a:solidFill>
                  <a:schemeClr val="dk2"/>
                </a:solidFill>
                <a:latin typeface="Menlo"/>
                <a:ea typeface="Menlo"/>
              </a:rPr>
              <a:t>if (iteration == max_iteration)</a:t>
            </a:r>
            <a:endParaRPr b="0" lang="en-US" sz="1400" spc="-1" strike="noStrike">
              <a:solidFill>
                <a:schemeClr val="dk2"/>
              </a:solidFill>
              <a:latin typeface="Franklin Gothic Book"/>
            </a:endParaRPr>
          </a:p>
          <a:p>
            <a:pPr indent="0" algn="just" defTabSz="914400">
              <a:lnSpc>
                <a:spcPct val="100000"/>
              </a:lnSpc>
              <a:buNone/>
              <a:tabLst>
                <a:tab algn="l" pos="0"/>
              </a:tabLst>
            </a:pPr>
            <a:r>
              <a:rPr b="0" lang="en-US" sz="1400" spc="-1" strike="noStrike">
                <a:solidFill>
                  <a:schemeClr val="dk2"/>
                </a:solidFill>
                <a:latin typeface="Menlo"/>
                <a:ea typeface="Menlo"/>
              </a:rPr>
              <a:t>        </a:t>
            </a:r>
            <a:r>
              <a:rPr b="0" lang="en-US" sz="1400" spc="-1" strike="noStrike">
                <a:solidFill>
                  <a:schemeClr val="dk2"/>
                </a:solidFill>
                <a:latin typeface="Menlo"/>
                <a:ea typeface="Menlo"/>
              </a:rPr>
              <a:t>return black;</a:t>
            </a:r>
            <a:endParaRPr b="0" lang="en-US" sz="1400" spc="-1" strike="noStrike">
              <a:solidFill>
                <a:schemeClr val="dk2"/>
              </a:solidFill>
              <a:latin typeface="Franklin Gothic Book"/>
            </a:endParaRPr>
          </a:p>
          <a:p>
            <a:pPr indent="0" algn="just" defTabSz="914400">
              <a:lnSpc>
                <a:spcPct val="100000"/>
              </a:lnSpc>
              <a:buNone/>
              <a:tabLst>
                <a:tab algn="l" pos="0"/>
              </a:tabLst>
            </a:pPr>
            <a:r>
              <a:rPr b="0" lang="en-US" sz="1400" spc="-1" strike="noStrike">
                <a:solidFill>
                  <a:schemeClr val="dk2"/>
                </a:solidFill>
                <a:latin typeface="Menlo"/>
                <a:ea typeface="Menlo"/>
              </a:rPr>
              <a:t>    </a:t>
            </a:r>
            <a:r>
              <a:rPr b="0" lang="en-US" sz="1400" spc="-1" strike="noStrike">
                <a:solidFill>
                  <a:schemeClr val="dk2"/>
                </a:solidFill>
                <a:latin typeface="Menlo"/>
                <a:ea typeface="Menlo"/>
              </a:rPr>
              <a:t>else</a:t>
            </a:r>
            <a:endParaRPr b="0" lang="en-US" sz="1400" spc="-1" strike="noStrike">
              <a:solidFill>
                <a:schemeClr val="dk2"/>
              </a:solidFill>
              <a:latin typeface="Franklin Gothic Book"/>
            </a:endParaRPr>
          </a:p>
          <a:p>
            <a:pPr indent="0" algn="just" defTabSz="914400">
              <a:lnSpc>
                <a:spcPct val="100000"/>
              </a:lnSpc>
              <a:buNone/>
              <a:tabLst>
                <a:tab algn="l" pos="0"/>
              </a:tabLst>
            </a:pPr>
            <a:r>
              <a:rPr b="0" lang="en-US" sz="1400" spc="-1" strike="noStrike">
                <a:solidFill>
                  <a:schemeClr val="dk2"/>
                </a:solidFill>
                <a:latin typeface="Menlo"/>
                <a:ea typeface="Menlo"/>
              </a:rPr>
              <a:t>        </a:t>
            </a:r>
            <a:r>
              <a:rPr b="0" lang="en-US" sz="1400" spc="-1" strike="noStrike">
                <a:solidFill>
                  <a:schemeClr val="dk2"/>
                </a:solidFill>
                <a:latin typeface="Menlo"/>
                <a:ea typeface="Menlo"/>
              </a:rPr>
              <a:t>return iteration;</a:t>
            </a:r>
            <a:endParaRPr b="0" lang="en-US" sz="1400" spc="-1" strike="noStrike">
              <a:solidFill>
                <a:schemeClr val="dk2"/>
              </a:solidFill>
              <a:latin typeface="Franklin Gothic Book"/>
            </a:endParaRPr>
          </a:p>
          <a:p>
            <a:pPr indent="0" algn="just" defTabSz="914400">
              <a:lnSpc>
                <a:spcPct val="100000"/>
              </a:lnSpc>
              <a:buNone/>
              <a:tabLst>
                <a:tab algn="l" pos="0"/>
              </a:tabLst>
            </a:pPr>
            <a:r>
              <a:rPr b="0" lang="en-US" sz="1400" spc="-1" strike="noStrike">
                <a:solidFill>
                  <a:schemeClr val="dk2"/>
                </a:solidFill>
                <a:latin typeface="Menlo"/>
                <a:ea typeface="Menlo"/>
              </a:rPr>
              <a:t>}</a:t>
            </a:r>
            <a:endParaRPr b="0" lang="en-US" sz="1400" spc="-1" strike="noStrike">
              <a:solidFill>
                <a:schemeClr val="dk2"/>
              </a:solidFill>
              <a:latin typeface="Franklin Gothic Book"/>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1371600" y="685800"/>
            <a:ext cx="10820520" cy="1485720"/>
          </a:xfrm>
          <a:prstGeom prst="rect">
            <a:avLst/>
          </a:prstGeom>
          <a:noFill/>
          <a:ln w="0">
            <a:noFill/>
          </a:ln>
        </p:spPr>
        <p:txBody>
          <a:bodyPr lIns="91440" rIns="91440" tIns="45720" bIns="45720" anchor="t">
            <a:noAutofit/>
          </a:bodyPr>
          <a:p>
            <a:pPr indent="0" defTabSz="914400">
              <a:lnSpc>
                <a:spcPct val="89000"/>
              </a:lnSpc>
              <a:buNone/>
            </a:pPr>
            <a:r>
              <a:rPr b="0" lang="en-US" sz="4400" spc="-1" strike="noStrike">
                <a:solidFill>
                  <a:schemeClr val="dk2"/>
                </a:solidFill>
                <a:latin typeface="Franklin Gothic Book"/>
              </a:rPr>
              <a:t>Exploring Different Concurrency Tools</a:t>
            </a:r>
            <a:endParaRPr b="0" lang="en-US" sz="4400" spc="-1" strike="noStrike">
              <a:solidFill>
                <a:schemeClr val="dk1"/>
              </a:solidFill>
              <a:latin typeface="Franklin Gothic Book"/>
            </a:endParaRPr>
          </a:p>
        </p:txBody>
      </p:sp>
      <p:sp>
        <p:nvSpPr>
          <p:cNvPr id="106" name="PlaceHolder 2"/>
          <p:cNvSpPr>
            <a:spLocks noGrp="1"/>
          </p:cNvSpPr>
          <p:nvPr>
            <p:ph/>
          </p:nvPr>
        </p:nvSpPr>
        <p:spPr>
          <a:xfrm>
            <a:off x="1371600" y="1660680"/>
            <a:ext cx="9600840" cy="4206240"/>
          </a:xfrm>
          <a:prstGeom prst="rect">
            <a:avLst/>
          </a:prstGeom>
          <a:noFill/>
          <a:ln w="0">
            <a:noFill/>
          </a:ln>
        </p:spPr>
        <p:txBody>
          <a:bodyPr lIns="91440" rIns="91440" tIns="45720" bIns="45720" anchor="t">
            <a:normAutofit fontScale="93441" lnSpcReduction="10000"/>
          </a:bodyPr>
          <a:p>
            <a:pPr marL="384120" indent="-384120" defTabSz="914400">
              <a:lnSpc>
                <a:spcPct val="94000"/>
              </a:lnSpc>
              <a:spcBef>
                <a:spcPts val="1001"/>
              </a:spcBef>
              <a:spcAft>
                <a:spcPts val="201"/>
              </a:spcAft>
              <a:buClr>
                <a:srgbClr val="191b0e"/>
              </a:buClr>
              <a:buFont typeface="Franklin Gothic Book"/>
              <a:buChar char="■"/>
            </a:pPr>
            <a:r>
              <a:rPr b="0" lang="en-US" sz="2000" spc="-1" strike="noStrike">
                <a:solidFill>
                  <a:schemeClr val="dk2"/>
                </a:solidFill>
                <a:latin typeface="Franklin Gothic Book"/>
              </a:rPr>
              <a:t>Standard Library: The standard library provides threads, mutexes and other concurrency primitives out of the box, however they do not implement features like pipelining, job stealing etc which can potentially speed up execution</a:t>
            </a:r>
            <a:endParaRPr b="0" lang="en-US" sz="2000" spc="-1" strike="noStrike">
              <a:solidFill>
                <a:schemeClr val="dk2"/>
              </a:solidFill>
              <a:latin typeface="Franklin Gothic Book"/>
            </a:endParaRPr>
          </a:p>
          <a:p>
            <a:pPr marL="384120" indent="-384120" defTabSz="914400">
              <a:lnSpc>
                <a:spcPct val="94000"/>
              </a:lnSpc>
              <a:spcBef>
                <a:spcPts val="1001"/>
              </a:spcBef>
              <a:spcAft>
                <a:spcPts val="201"/>
              </a:spcAft>
              <a:buClr>
                <a:srgbClr val="191b0e"/>
              </a:buClr>
              <a:buFont typeface="Franklin Gothic Book"/>
              <a:buChar char="■"/>
            </a:pPr>
            <a:r>
              <a:rPr b="0" lang="en-US" sz="2000" spc="-1" strike="noStrike">
                <a:solidFill>
                  <a:schemeClr val="dk2"/>
                </a:solidFill>
                <a:latin typeface="Franklin Gothic Book"/>
              </a:rPr>
              <a:t>Tokio: A concurrency library which excels when interleaving operational code along with I/O bound tasks asynchronously, can be disk access, network access, etc</a:t>
            </a:r>
            <a:endParaRPr b="0" lang="en-US" sz="2000" spc="-1" strike="noStrike">
              <a:solidFill>
                <a:schemeClr val="dk2"/>
              </a:solidFill>
              <a:latin typeface="Franklin Gothic Book"/>
            </a:endParaRPr>
          </a:p>
          <a:p>
            <a:pPr marL="384120" indent="-384120" defTabSz="914400">
              <a:lnSpc>
                <a:spcPct val="94000"/>
              </a:lnSpc>
              <a:spcBef>
                <a:spcPts val="1001"/>
              </a:spcBef>
              <a:spcAft>
                <a:spcPts val="201"/>
              </a:spcAft>
              <a:buClr>
                <a:srgbClr val="191b0e"/>
              </a:buClr>
              <a:buFont typeface="Franklin Gothic Book"/>
              <a:buChar char="■"/>
            </a:pPr>
            <a:r>
              <a:rPr b="0" lang="en-US" sz="2000" spc="-1" strike="noStrike">
                <a:solidFill>
                  <a:schemeClr val="dk2"/>
                </a:solidFill>
                <a:latin typeface="Franklin Gothic Book"/>
              </a:rPr>
              <a:t>Rayon: A concurrency library used  when tasks provided to it are mainly CPU bound, and it is great at using all of the CPU cores to the maximum possible extent.</a:t>
            </a:r>
            <a:endParaRPr b="0" lang="en-US" sz="2000" spc="-1" strike="noStrike">
              <a:solidFill>
                <a:schemeClr val="dk2"/>
              </a:solidFill>
              <a:latin typeface="Franklin Gothic Book"/>
            </a:endParaRPr>
          </a:p>
          <a:p>
            <a:pPr marL="384120" indent="-384120" defTabSz="914400">
              <a:lnSpc>
                <a:spcPct val="94000"/>
              </a:lnSpc>
              <a:spcBef>
                <a:spcPts val="1001"/>
              </a:spcBef>
              <a:spcAft>
                <a:spcPts val="201"/>
              </a:spcAft>
              <a:buClr>
                <a:srgbClr val="191b0e"/>
              </a:buClr>
              <a:buFont typeface="Franklin Gothic Book"/>
              <a:buChar char="■"/>
            </a:pPr>
            <a:r>
              <a:rPr b="0" lang="en-US" sz="2000" spc="-1" strike="noStrike">
                <a:solidFill>
                  <a:schemeClr val="dk2"/>
                </a:solidFill>
                <a:latin typeface="Franklin Gothic Book"/>
              </a:rPr>
              <a:t>Crossbeam: An advanced and very configurable concurrency library, it is a building block used to create Rayon.</a:t>
            </a:r>
            <a:endParaRPr b="0" lang="en-US" sz="2000" spc="-1" strike="noStrike">
              <a:solidFill>
                <a:schemeClr val="dk2"/>
              </a:solidFill>
              <a:latin typeface="Franklin Gothic Book"/>
            </a:endParaRPr>
          </a:p>
          <a:p>
            <a:pPr marL="384120" indent="-384120" defTabSz="914400">
              <a:lnSpc>
                <a:spcPct val="94000"/>
              </a:lnSpc>
              <a:spcBef>
                <a:spcPts val="1001"/>
              </a:spcBef>
              <a:spcAft>
                <a:spcPts val="201"/>
              </a:spcAft>
              <a:buClr>
                <a:srgbClr val="191b0e"/>
              </a:buClr>
              <a:buFont typeface="Franklin Gothic Book"/>
              <a:buChar char="■"/>
            </a:pPr>
            <a:r>
              <a:rPr b="0" lang="en-US" sz="2000" spc="-1" strike="noStrike">
                <a:solidFill>
                  <a:schemeClr val="dk2"/>
                </a:solidFill>
                <a:latin typeface="Franklin Gothic Book"/>
              </a:rPr>
              <a:t>Smol: It is an async runtime, not a full-fledged concurrency library, but it has been trimmed down to the bare minimum.</a:t>
            </a:r>
            <a:endParaRPr b="0" lang="en-US" sz="2000" spc="-1" strike="noStrike">
              <a:solidFill>
                <a:schemeClr val="dk2"/>
              </a:solidFill>
              <a:latin typeface="Franklin Gothic Book"/>
            </a:endParaRPr>
          </a:p>
          <a:p>
            <a:pPr indent="0" defTabSz="914400">
              <a:lnSpc>
                <a:spcPct val="94000"/>
              </a:lnSpc>
              <a:spcBef>
                <a:spcPts val="1001"/>
              </a:spcBef>
              <a:spcAft>
                <a:spcPts val="201"/>
              </a:spcAft>
              <a:buNone/>
            </a:pPr>
            <a:endParaRPr b="0" lang="en-US" sz="2000" spc="-1" strike="noStrike">
              <a:solidFill>
                <a:schemeClr val="dk2"/>
              </a:solidFill>
              <a:latin typeface="Franklin Gothic Book"/>
            </a:endParaRPr>
          </a:p>
          <a:p>
            <a:pPr indent="0" defTabSz="914400">
              <a:lnSpc>
                <a:spcPct val="94000"/>
              </a:lnSpc>
              <a:spcBef>
                <a:spcPts val="1001"/>
              </a:spcBef>
              <a:spcAft>
                <a:spcPts val="201"/>
              </a:spcAft>
              <a:buNone/>
            </a:pPr>
            <a:endParaRPr b="0" lang="en-US" sz="2000" spc="-1" strike="noStrike">
              <a:solidFill>
                <a:schemeClr val="dk2"/>
              </a:solidFill>
              <a:latin typeface="Franklin Gothic Book"/>
            </a:endParaRPr>
          </a:p>
        </p:txBody>
      </p:sp>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childTnLst>
                  <p:par>
                    <p:cTn id="35" fill="hold">
                      <p:stCondLst>
                        <p:cond delay="indefinite"/>
                      </p:stCondLst>
                      <p:childTnLst>
                        <p:par>
                          <p:cTn id="36" fill="hold">
                            <p:stCondLst>
                              <p:cond delay="0"/>
                            </p:stCondLst>
                            <p:childTnLst>
                              <p:par>
                                <p:cTn id="37" nodeType="clickEffect" fill="hold" presetClass="entr" presetID="1">
                                  <p:stCondLst>
                                    <p:cond delay="0"/>
                                  </p:stCondLst>
                                  <p:childTnLst>
                                    <p:set>
                                      <p:cBhvr>
                                        <p:cTn id="38" dur="1" fill="hold">
                                          <p:stCondLst>
                                            <p:cond delay="0"/>
                                          </p:stCondLst>
                                        </p:cTn>
                                        <p:tgtEl>
                                          <p:spTgt spid="106">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1">
                                  <p:stCondLst>
                                    <p:cond delay="0"/>
                                  </p:stCondLst>
                                  <p:childTnLst>
                                    <p:set>
                                      <p:cBhvr>
                                        <p:cTn id="42" dur="1" fill="hold">
                                          <p:stCondLst>
                                            <p:cond delay="0"/>
                                          </p:stCondLst>
                                        </p:cTn>
                                        <p:tgtEl>
                                          <p:spTgt spid="106">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nodeType="clickEffect" fill="hold" presetClass="entr" presetID="1">
                                  <p:stCondLst>
                                    <p:cond delay="0"/>
                                  </p:stCondLst>
                                  <p:childTnLst>
                                    <p:set>
                                      <p:cBhvr>
                                        <p:cTn id="46" dur="1" fill="hold">
                                          <p:stCondLst>
                                            <p:cond delay="0"/>
                                          </p:stCondLst>
                                        </p:cTn>
                                        <p:tgtEl>
                                          <p:spTgt spid="106">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nodeType="clickEffect" fill="hold" presetClass="entr" presetID="1">
                                  <p:stCondLst>
                                    <p:cond delay="0"/>
                                  </p:stCondLst>
                                  <p:childTnLst>
                                    <p:set>
                                      <p:cBhvr>
                                        <p:cTn id="50" dur="1" fill="hold">
                                          <p:stCondLst>
                                            <p:cond delay="0"/>
                                          </p:stCondLst>
                                        </p:cTn>
                                        <p:tgtEl>
                                          <p:spTgt spid="106">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nodeType="clickEffect" fill="hold" presetClass="entr" presetID="1">
                                  <p:stCondLst>
                                    <p:cond delay="0"/>
                                  </p:stCondLst>
                                  <p:childTnLst>
                                    <p:set>
                                      <p:cBhvr>
                                        <p:cTn id="54" dur="1" fill="hold">
                                          <p:stCondLst>
                                            <p:cond delay="0"/>
                                          </p:stCondLst>
                                        </p:cTn>
                                        <p:tgtEl>
                                          <p:spTgt spid="106">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Autofit/>
          </a:bodyPr>
          <a:p>
            <a:pPr indent="0" defTabSz="914400">
              <a:lnSpc>
                <a:spcPct val="89000"/>
              </a:lnSpc>
              <a:buNone/>
            </a:pPr>
            <a:r>
              <a:rPr b="0" lang="en-US" sz="4400" spc="-1" strike="noStrike">
                <a:solidFill>
                  <a:schemeClr val="dk2"/>
                </a:solidFill>
                <a:latin typeface="Franklin Gothic Book"/>
              </a:rPr>
              <a:t>Benchmarking</a:t>
            </a:r>
            <a:endParaRPr b="0" lang="en-US" sz="4400" spc="-1" strike="noStrike">
              <a:solidFill>
                <a:schemeClr val="dk1"/>
              </a:solidFill>
              <a:latin typeface="Franklin Gothic Book"/>
            </a:endParaRPr>
          </a:p>
        </p:txBody>
      </p:sp>
      <p:sp>
        <p:nvSpPr>
          <p:cNvPr id="108" name="PlaceHolder 2"/>
          <p:cNvSpPr>
            <a:spLocks noGrp="1"/>
          </p:cNvSpPr>
          <p:nvPr>
            <p:ph/>
          </p:nvPr>
        </p:nvSpPr>
        <p:spPr>
          <a:xfrm>
            <a:off x="1371600" y="1881360"/>
            <a:ext cx="9600840" cy="3985560"/>
          </a:xfrm>
          <a:prstGeom prst="rect">
            <a:avLst/>
          </a:prstGeom>
          <a:noFill/>
          <a:ln w="0">
            <a:noFill/>
          </a:ln>
        </p:spPr>
        <p:txBody>
          <a:bodyPr lIns="91440" rIns="91440" tIns="45720" bIns="45720" anchor="t">
            <a:noAutofit/>
          </a:bodyPr>
          <a:p>
            <a:pPr marL="384120" indent="-384120" defTabSz="914400">
              <a:lnSpc>
                <a:spcPct val="94000"/>
              </a:lnSpc>
              <a:spcBef>
                <a:spcPts val="1001"/>
              </a:spcBef>
              <a:spcAft>
                <a:spcPts val="201"/>
              </a:spcAft>
              <a:buClr>
                <a:srgbClr val="191b0e"/>
              </a:buClr>
              <a:buFont typeface="Franklin Gothic Book"/>
              <a:buChar char="■"/>
            </a:pPr>
            <a:r>
              <a:rPr b="0" lang="en-US" sz="2000" spc="-1" strike="noStrike">
                <a:solidFill>
                  <a:schemeClr val="dk2"/>
                </a:solidFill>
                <a:latin typeface="Franklin Gothic Book"/>
              </a:rPr>
              <a:t>We use Bencher and the default #[bench] attribute to write the benchmarks for the code in rust.</a:t>
            </a:r>
            <a:endParaRPr b="0" lang="en-US" sz="2000" spc="-1" strike="noStrike">
              <a:solidFill>
                <a:schemeClr val="dk2"/>
              </a:solidFill>
              <a:latin typeface="Franklin Gothic Book"/>
            </a:endParaRPr>
          </a:p>
          <a:p>
            <a:pPr marL="384120" indent="-384120" defTabSz="914400">
              <a:lnSpc>
                <a:spcPct val="94000"/>
              </a:lnSpc>
              <a:spcBef>
                <a:spcPts val="1001"/>
              </a:spcBef>
              <a:spcAft>
                <a:spcPts val="201"/>
              </a:spcAft>
              <a:buClr>
                <a:srgbClr val="191b0e"/>
              </a:buClr>
              <a:buFont typeface="Franklin Gothic Book"/>
              <a:buChar char="■"/>
            </a:pPr>
            <a:r>
              <a:rPr b="0" lang="en-US" sz="2000" spc="-1" strike="noStrike">
                <a:solidFill>
                  <a:schemeClr val="dk2"/>
                </a:solidFill>
                <a:latin typeface="Franklin Gothic Book"/>
              </a:rPr>
              <a:t>We use the test crate which is only available in nightly rust, run `rustup override set nightly` in order to get the nightly toolchain of rust.</a:t>
            </a:r>
            <a:endParaRPr b="0" lang="en-US" sz="2000" spc="-1" strike="noStrike">
              <a:solidFill>
                <a:schemeClr val="dk2"/>
              </a:solidFill>
              <a:latin typeface="Franklin Gothic Book"/>
            </a:endParaRPr>
          </a:p>
          <a:p>
            <a:pPr marL="384120" indent="-384120" defTabSz="914400">
              <a:lnSpc>
                <a:spcPct val="94000"/>
              </a:lnSpc>
              <a:spcBef>
                <a:spcPts val="1001"/>
              </a:spcBef>
              <a:spcAft>
                <a:spcPts val="201"/>
              </a:spcAft>
              <a:buClr>
                <a:srgbClr val="191b0e"/>
              </a:buClr>
              <a:buFont typeface="Franklin Gothic Book"/>
              <a:buChar char="■"/>
            </a:pPr>
            <a:r>
              <a:rPr b="0" lang="en-US" sz="2000" spc="-1" strike="noStrike">
                <a:solidFill>
                  <a:schemeClr val="dk2"/>
                </a:solidFill>
                <a:latin typeface="Franklin Gothic Book"/>
              </a:rPr>
              <a:t>Bencher provides an iter() method, which takes a closure. This closure contains the code we'd like to benchmark.</a:t>
            </a:r>
            <a:endParaRPr b="0" lang="en-US" sz="2000" spc="-1" strike="noStrike">
              <a:solidFill>
                <a:schemeClr val="dk2"/>
              </a:solidFill>
              <a:latin typeface="Franklin Gothic Book"/>
            </a:endParaRPr>
          </a:p>
          <a:p>
            <a:pPr marL="384120" indent="-384120" defTabSz="914400">
              <a:lnSpc>
                <a:spcPct val="94000"/>
              </a:lnSpc>
              <a:spcBef>
                <a:spcPts val="1001"/>
              </a:spcBef>
              <a:spcAft>
                <a:spcPts val="201"/>
              </a:spcAft>
              <a:buClr>
                <a:srgbClr val="191b0e"/>
              </a:buClr>
              <a:buFont typeface="Franklin Gothic Book"/>
              <a:buChar char="■"/>
            </a:pPr>
            <a:r>
              <a:rPr b="0" lang="en-US" sz="2000" spc="-1" strike="noStrike">
                <a:solidFill>
                  <a:schemeClr val="dk2"/>
                </a:solidFill>
                <a:latin typeface="Franklin Gothic Book"/>
              </a:rPr>
              <a:t>The results of the benchmark are shown as a &lt;x&gt; ns/iter ; this means that it took x nano seconds to run one iteration of the benchmark. In total bencher runs at least 301 iterations of iter() and prints out the average time elapsed for the section of code to complete.</a:t>
            </a:r>
            <a:endParaRPr b="0" lang="en-US" sz="2000" spc="-1" strike="noStrike">
              <a:solidFill>
                <a:schemeClr val="dk2"/>
              </a:solidFill>
              <a:latin typeface="Franklin Gothic Book"/>
            </a:endParaRPr>
          </a:p>
          <a:p>
            <a:pPr indent="0" defTabSz="914400">
              <a:lnSpc>
                <a:spcPct val="94000"/>
              </a:lnSpc>
              <a:spcBef>
                <a:spcPts val="1001"/>
              </a:spcBef>
              <a:spcAft>
                <a:spcPts val="201"/>
              </a:spcAft>
              <a:buNone/>
            </a:pPr>
            <a:endParaRPr b="0" lang="en-US" sz="2000" spc="-1" strike="noStrike">
              <a:solidFill>
                <a:schemeClr val="dk2"/>
              </a:solidFill>
              <a:latin typeface="Franklin Gothic Book"/>
            </a:endParaRPr>
          </a:p>
        </p:txBody>
      </p:sp>
    </p:spTree>
  </p:cSld>
  <mc:AlternateContent>
    <mc:Choice Requires="p14">
      <p:transition spd="slow" p14:dur="2000"/>
    </mc:Choice>
    <mc:Fallback>
      <p:transition spd="slow"/>
    </mc:Fallback>
  </mc:AlternateContent>
  <p:timing>
    <p:tnLst>
      <p:par>
        <p:cTn id="55" dur="indefinite" restart="never" nodeType="tmRoot">
          <p:childTnLst>
            <p:seq>
              <p:cTn id="56" dur="indefinite" nodeType="mainSeq">
                <p:childTnLst>
                  <p:par>
                    <p:cTn id="57" fill="hold">
                      <p:stCondLst>
                        <p:cond delay="indefinite"/>
                      </p:stCondLst>
                      <p:childTnLst>
                        <p:par>
                          <p:cTn id="58" fill="hold">
                            <p:stCondLst>
                              <p:cond delay="0"/>
                            </p:stCondLst>
                            <p:childTnLst>
                              <p:par>
                                <p:cTn id="59" nodeType="clickEffect" fill="hold" presetClass="entr" presetID="1">
                                  <p:stCondLst>
                                    <p:cond delay="0"/>
                                  </p:stCondLst>
                                  <p:childTnLst>
                                    <p:set>
                                      <p:cBhvr>
                                        <p:cTn id="60" dur="1" fill="hold">
                                          <p:stCondLst>
                                            <p:cond delay="0"/>
                                          </p:stCondLst>
                                        </p:cTn>
                                        <p:tgtEl>
                                          <p:spTgt spid="108">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nodeType="clickEffect" fill="hold" presetClass="entr" presetID="1">
                                  <p:stCondLst>
                                    <p:cond delay="0"/>
                                  </p:stCondLst>
                                  <p:childTnLst>
                                    <p:set>
                                      <p:cBhvr>
                                        <p:cTn id="64" dur="1" fill="hold">
                                          <p:stCondLst>
                                            <p:cond delay="0"/>
                                          </p:stCondLst>
                                        </p:cTn>
                                        <p:tgtEl>
                                          <p:spTgt spid="108">
                                            <p:txEl>
                                              <p:pRg st="1" end="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nodeType="clickEffect" fill="hold" presetClass="entr" presetID="1">
                                  <p:stCondLst>
                                    <p:cond delay="0"/>
                                  </p:stCondLst>
                                  <p:childTnLst>
                                    <p:set>
                                      <p:cBhvr>
                                        <p:cTn id="68" dur="1" fill="hold">
                                          <p:stCondLst>
                                            <p:cond delay="0"/>
                                          </p:stCondLst>
                                        </p:cTn>
                                        <p:tgtEl>
                                          <p:spTgt spid="108">
                                            <p:txEl>
                                              <p:pRg st="2" end="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nodeType="clickEffect" fill="hold" presetClass="entr" presetID="1">
                                  <p:stCondLst>
                                    <p:cond delay="0"/>
                                  </p:stCondLst>
                                  <p:childTnLst>
                                    <p:set>
                                      <p:cBhvr>
                                        <p:cTn id="72" dur="1" fill="hold">
                                          <p:stCondLst>
                                            <p:cond delay="0"/>
                                          </p:stCondLst>
                                        </p:cTn>
                                        <p:tgtEl>
                                          <p:spTgt spid="108">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Autofit/>
          </a:bodyPr>
          <a:p>
            <a:pPr indent="0" defTabSz="914400">
              <a:lnSpc>
                <a:spcPct val="89000"/>
              </a:lnSpc>
              <a:buNone/>
            </a:pPr>
            <a:r>
              <a:rPr b="0" lang="en-US" sz="4400" spc="-1" strike="noStrike">
                <a:solidFill>
                  <a:schemeClr val="dk2"/>
                </a:solidFill>
                <a:latin typeface="Franklin Gothic Book"/>
              </a:rPr>
              <a:t>How to Read a Flamegraph</a:t>
            </a:r>
            <a:endParaRPr b="0" lang="en-US" sz="4400" spc="-1" strike="noStrike">
              <a:solidFill>
                <a:schemeClr val="dk1"/>
              </a:solidFill>
              <a:latin typeface="Franklin Gothic Book"/>
            </a:endParaRPr>
          </a:p>
        </p:txBody>
      </p:sp>
      <p:sp>
        <p:nvSpPr>
          <p:cNvPr id="110" name="PlaceHolder 2"/>
          <p:cNvSpPr>
            <a:spLocks noGrp="1"/>
          </p:cNvSpPr>
          <p:nvPr>
            <p:ph/>
          </p:nvPr>
        </p:nvSpPr>
        <p:spPr>
          <a:xfrm>
            <a:off x="1371600" y="1881360"/>
            <a:ext cx="9600840" cy="4634640"/>
          </a:xfrm>
          <a:prstGeom prst="rect">
            <a:avLst/>
          </a:prstGeom>
          <a:noFill/>
          <a:ln w="0">
            <a:noFill/>
          </a:ln>
        </p:spPr>
        <p:txBody>
          <a:bodyPr lIns="91440" rIns="91440" tIns="45720" bIns="45720" anchor="t">
            <a:normAutofit fontScale="89943"/>
          </a:bodyPr>
          <a:p>
            <a:pPr marL="384120" indent="-384120" defTabSz="914400">
              <a:lnSpc>
                <a:spcPct val="94000"/>
              </a:lnSpc>
              <a:spcBef>
                <a:spcPts val="1001"/>
              </a:spcBef>
              <a:spcAft>
                <a:spcPts val="201"/>
              </a:spcAft>
              <a:buClr>
                <a:srgbClr val="191b0e"/>
              </a:buClr>
              <a:buFont typeface="Franklin Gothic Book"/>
              <a:buChar char="■"/>
            </a:pPr>
            <a:r>
              <a:rPr b="0" lang="en-US" sz="2000" spc="-1" strike="noStrike">
                <a:solidFill>
                  <a:schemeClr val="dk2"/>
                </a:solidFill>
                <a:latin typeface="Franklin Gothic Book"/>
              </a:rPr>
              <a:t>First, the colors are random, don’t bother about the colors!</a:t>
            </a:r>
            <a:endParaRPr b="0" lang="en-US" sz="2000" spc="-1" strike="noStrike">
              <a:solidFill>
                <a:schemeClr val="dk2"/>
              </a:solidFill>
              <a:latin typeface="Franklin Gothic Book"/>
            </a:endParaRPr>
          </a:p>
          <a:p>
            <a:pPr marL="384120" indent="-384120" defTabSz="914400">
              <a:lnSpc>
                <a:spcPct val="94000"/>
              </a:lnSpc>
              <a:spcBef>
                <a:spcPts val="1001"/>
              </a:spcBef>
              <a:spcAft>
                <a:spcPts val="201"/>
              </a:spcAft>
              <a:buClr>
                <a:srgbClr val="191b0e"/>
              </a:buClr>
              <a:buFont typeface="Franklin Gothic Book"/>
              <a:buChar char="■"/>
            </a:pPr>
            <a:r>
              <a:rPr b="0" lang="en-US" sz="2000" spc="-1" strike="noStrike">
                <a:solidFill>
                  <a:schemeClr val="dk2"/>
                </a:solidFill>
                <a:latin typeface="Franklin Gothic Book"/>
              </a:rPr>
              <a:t>Each box represents a function on the stack</a:t>
            </a:r>
            <a:endParaRPr b="0" lang="en-US" sz="2000" spc="-1" strike="noStrike">
              <a:solidFill>
                <a:schemeClr val="dk2"/>
              </a:solidFill>
              <a:latin typeface="Franklin Gothic Book"/>
            </a:endParaRPr>
          </a:p>
          <a:p>
            <a:pPr marL="384120" indent="-384120" defTabSz="914400">
              <a:lnSpc>
                <a:spcPct val="94000"/>
              </a:lnSpc>
              <a:spcBef>
                <a:spcPts val="1001"/>
              </a:spcBef>
              <a:spcAft>
                <a:spcPts val="201"/>
              </a:spcAft>
              <a:buClr>
                <a:srgbClr val="191b0e"/>
              </a:buClr>
              <a:buFont typeface="Franklin Gothic Book"/>
              <a:buChar char="■"/>
            </a:pPr>
            <a:r>
              <a:rPr b="0" lang="en-US" sz="2000" spc="-1" strike="noStrike">
                <a:solidFill>
                  <a:schemeClr val="dk2"/>
                </a:solidFill>
                <a:latin typeface="Franklin Gothic Book"/>
              </a:rPr>
              <a:t>The y axis is for ancestry, the calling function is at the bottom while the child function is on the top. The function that is currently executing is on the top of the stack of functions on the flamegraph</a:t>
            </a:r>
            <a:endParaRPr b="0" lang="en-US" sz="2000" spc="-1" strike="noStrike">
              <a:solidFill>
                <a:schemeClr val="dk2"/>
              </a:solidFill>
              <a:latin typeface="Franklin Gothic Book"/>
            </a:endParaRPr>
          </a:p>
          <a:p>
            <a:pPr marL="384120" indent="-384120" defTabSz="914400">
              <a:lnSpc>
                <a:spcPct val="94000"/>
              </a:lnSpc>
              <a:spcBef>
                <a:spcPts val="1001"/>
              </a:spcBef>
              <a:spcAft>
                <a:spcPts val="201"/>
              </a:spcAft>
              <a:buClr>
                <a:srgbClr val="191b0e"/>
              </a:buClr>
              <a:buFont typeface="Franklin Gothic Book"/>
              <a:buChar char="■"/>
            </a:pPr>
            <a:r>
              <a:rPr b="0" lang="en-US" sz="2000" spc="-1" strike="noStrike">
                <a:solidFill>
                  <a:schemeClr val="dk2"/>
                </a:solidFill>
                <a:latin typeface="Franklin Gothic Book"/>
              </a:rPr>
              <a:t>The x axis consists of all the parent functions, sorted alphabetically</a:t>
            </a:r>
            <a:endParaRPr b="0" lang="en-US" sz="2000" spc="-1" strike="noStrike">
              <a:solidFill>
                <a:schemeClr val="dk2"/>
              </a:solidFill>
              <a:latin typeface="Franklin Gothic Book"/>
            </a:endParaRPr>
          </a:p>
          <a:p>
            <a:pPr marL="384120" indent="-384120" defTabSz="914400">
              <a:lnSpc>
                <a:spcPct val="94000"/>
              </a:lnSpc>
              <a:spcBef>
                <a:spcPts val="1001"/>
              </a:spcBef>
              <a:spcAft>
                <a:spcPts val="201"/>
              </a:spcAft>
              <a:buClr>
                <a:srgbClr val="191b0e"/>
              </a:buClr>
              <a:buFont typeface="Franklin Gothic Book"/>
              <a:buChar char="■"/>
            </a:pPr>
            <a:r>
              <a:rPr b="0" lang="en-US" sz="2000" spc="-1" strike="noStrike">
                <a:solidFill>
                  <a:schemeClr val="dk2"/>
                </a:solidFill>
                <a:latin typeface="Franklin Gothic Book"/>
              </a:rPr>
              <a:t>The width of the box is the total CPU time, or the total CPU time for the entire ancestry of the function on the stack. So the longer the boxes, the more cpu cycles they consume, and hence should be the target for perf optimization.</a:t>
            </a:r>
            <a:endParaRPr b="0" lang="en-US" sz="2000" spc="-1" strike="noStrike">
              <a:solidFill>
                <a:schemeClr val="dk2"/>
              </a:solidFill>
              <a:latin typeface="Franklin Gothic Book"/>
            </a:endParaRPr>
          </a:p>
          <a:p>
            <a:pPr marL="384120" indent="-384120" defTabSz="914400">
              <a:lnSpc>
                <a:spcPct val="94000"/>
              </a:lnSpc>
              <a:spcBef>
                <a:spcPts val="1001"/>
              </a:spcBef>
              <a:spcAft>
                <a:spcPts val="201"/>
              </a:spcAft>
              <a:buClr>
                <a:srgbClr val="191b0e"/>
              </a:buClr>
              <a:buFont typeface="Franklin Gothic Book"/>
              <a:buChar char="■"/>
            </a:pPr>
            <a:r>
              <a:rPr b="0" lang="en-US" sz="2000" spc="-1" strike="noStrike">
                <a:solidFill>
                  <a:schemeClr val="dk2"/>
                </a:solidFill>
                <a:latin typeface="Franklin Gothic Book"/>
              </a:rPr>
              <a:t>And the timescale is relative, so the most time-consuming function has the longest box, and all other functions are shown/compared relative to it. In practice, this is the main() function.</a:t>
            </a:r>
            <a:endParaRPr b="0" lang="en-US" sz="2000" spc="-1" strike="noStrike">
              <a:solidFill>
                <a:schemeClr val="dk2"/>
              </a:solidFill>
              <a:latin typeface="Franklin Gothic Book"/>
            </a:endParaRPr>
          </a:p>
          <a:p>
            <a:pPr marL="384120" indent="-384120" defTabSz="914400">
              <a:lnSpc>
                <a:spcPct val="94000"/>
              </a:lnSpc>
              <a:spcBef>
                <a:spcPts val="1001"/>
              </a:spcBef>
              <a:spcAft>
                <a:spcPts val="201"/>
              </a:spcAft>
              <a:buClr>
                <a:srgbClr val="191b0e"/>
              </a:buClr>
              <a:buFont typeface="Franklin Gothic Book"/>
              <a:buChar char="■"/>
            </a:pPr>
            <a:r>
              <a:rPr b="0" lang="en-US" sz="2000" spc="-1" strike="noStrike">
                <a:solidFill>
                  <a:schemeClr val="dk2"/>
                </a:solidFill>
                <a:latin typeface="Franklin Gothic Book"/>
              </a:rPr>
              <a:t>In the actual svg flamegraph, you can click on each of the larger boxes, and it further drills down into only the call stack of that particular function.</a:t>
            </a:r>
            <a:endParaRPr b="0" lang="en-US" sz="2000" spc="-1" strike="noStrike">
              <a:solidFill>
                <a:schemeClr val="dk2"/>
              </a:solidFill>
              <a:latin typeface="Franklin Gothic Book"/>
            </a:endParaRPr>
          </a:p>
        </p:txBody>
      </p:sp>
    </p:spTree>
  </p:cSld>
  <mc:AlternateContent>
    <mc:Choice Requires="p14">
      <p:transition spd="slow" p14:dur="2000"/>
    </mc:Choice>
    <mc:Fallback>
      <p:transition spd="slow"/>
    </mc:Fallback>
  </mc:AlternateContent>
  <p:timing>
    <p:tnLst>
      <p:par>
        <p:cTn id="73" dur="indefinite" restart="never" nodeType="tmRoot">
          <p:childTnLst>
            <p:seq>
              <p:cTn id="74" dur="indefinite" nodeType="mainSeq">
                <p:childTnLst>
                  <p:par>
                    <p:cTn id="75" fill="hold">
                      <p:stCondLst>
                        <p:cond delay="indefinite"/>
                      </p:stCondLst>
                      <p:childTnLst>
                        <p:par>
                          <p:cTn id="76" fill="hold">
                            <p:stCondLst>
                              <p:cond delay="0"/>
                            </p:stCondLst>
                            <p:childTnLst>
                              <p:par>
                                <p:cTn id="77" nodeType="clickEffect" fill="hold" presetClass="entr" presetID="1">
                                  <p:stCondLst>
                                    <p:cond delay="0"/>
                                  </p:stCondLst>
                                  <p:childTnLst>
                                    <p:set>
                                      <p:cBhvr>
                                        <p:cTn id="78" dur="1" fill="hold">
                                          <p:stCondLst>
                                            <p:cond delay="0"/>
                                          </p:stCondLst>
                                        </p:cTn>
                                        <p:tgtEl>
                                          <p:spTgt spid="110">
                                            <p:txEl>
                                              <p:pRg st="0" end="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nodeType="clickEffect" fill="hold" presetClass="entr" presetID="1">
                                  <p:stCondLst>
                                    <p:cond delay="0"/>
                                  </p:stCondLst>
                                  <p:childTnLst>
                                    <p:set>
                                      <p:cBhvr>
                                        <p:cTn id="82" dur="1" fill="hold">
                                          <p:stCondLst>
                                            <p:cond delay="0"/>
                                          </p:stCondLst>
                                        </p:cTn>
                                        <p:tgtEl>
                                          <p:spTgt spid="110">
                                            <p:txEl>
                                              <p:pRg st="1" end="1"/>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nodeType="clickEffect" fill="hold" presetClass="entr" presetID="1">
                                  <p:stCondLst>
                                    <p:cond delay="0"/>
                                  </p:stCondLst>
                                  <p:childTnLst>
                                    <p:set>
                                      <p:cBhvr>
                                        <p:cTn id="86" dur="1" fill="hold">
                                          <p:stCondLst>
                                            <p:cond delay="0"/>
                                          </p:stCondLst>
                                        </p:cTn>
                                        <p:tgtEl>
                                          <p:spTgt spid="110">
                                            <p:txEl>
                                              <p:pRg st="2" end="2"/>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nodeType="clickEffect" fill="hold" presetClass="entr" presetID="1">
                                  <p:stCondLst>
                                    <p:cond delay="0"/>
                                  </p:stCondLst>
                                  <p:childTnLst>
                                    <p:set>
                                      <p:cBhvr>
                                        <p:cTn id="90" dur="1" fill="hold">
                                          <p:stCondLst>
                                            <p:cond delay="0"/>
                                          </p:stCondLst>
                                        </p:cTn>
                                        <p:tgtEl>
                                          <p:spTgt spid="110">
                                            <p:txEl>
                                              <p:pRg st="3" end="3"/>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nodeType="clickEffect" fill="hold" presetClass="entr" presetID="1">
                                  <p:stCondLst>
                                    <p:cond delay="0"/>
                                  </p:stCondLst>
                                  <p:childTnLst>
                                    <p:set>
                                      <p:cBhvr>
                                        <p:cTn id="94" dur="1" fill="hold">
                                          <p:stCondLst>
                                            <p:cond delay="0"/>
                                          </p:stCondLst>
                                        </p:cTn>
                                        <p:tgtEl>
                                          <p:spTgt spid="110">
                                            <p:txEl>
                                              <p:pRg st="4" end="4"/>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nodeType="clickEffect" fill="hold" presetClass="entr" presetID="1">
                                  <p:stCondLst>
                                    <p:cond delay="0"/>
                                  </p:stCondLst>
                                  <p:childTnLst>
                                    <p:set>
                                      <p:cBhvr>
                                        <p:cTn id="98" dur="1" fill="hold">
                                          <p:stCondLst>
                                            <p:cond delay="0"/>
                                          </p:stCondLst>
                                        </p:cTn>
                                        <p:tgtEl>
                                          <p:spTgt spid="110">
                                            <p:txEl>
                                              <p:pRg st="5" end="5"/>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nodeType="clickEffect" fill="hold" presetClass="entr" presetID="1">
                                  <p:stCondLst>
                                    <p:cond delay="0"/>
                                  </p:stCondLst>
                                  <p:childTnLst>
                                    <p:set>
                                      <p:cBhvr>
                                        <p:cTn id="102" dur="1" fill="hold">
                                          <p:stCondLst>
                                            <p:cond delay="0"/>
                                          </p:stCondLst>
                                        </p:cTn>
                                        <p:tgtEl>
                                          <p:spTgt spid="110">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1" name="Content Placeholder 4" descr="">
            <a:extLst>
              <a:ext uri="{C183D7F6-B498-43B3-948B-1728B52AA6E4}">
                <adec:decorative xmlns:adec="http://schemas.microsoft.com/office/drawing/2017/decorative" val="1"/>
              </a:ext>
            </a:extLst>
          </p:cNvPr>
          <p:cNvPicPr/>
          <p:nvPr/>
        </p:nvPicPr>
        <p:blipFill>
          <a:blip r:embed="rId1"/>
          <a:srcRect l="0" t="2353" r="0" b="2353"/>
          <a:stretch/>
        </p:blipFill>
        <p:spPr>
          <a:xfrm>
            <a:off x="1102320" y="672120"/>
            <a:ext cx="10584000" cy="5513400"/>
          </a:xfrm>
          <a:prstGeom prst="rect">
            <a:avLst/>
          </a:prstGeom>
          <a:ln w="0">
            <a:noFill/>
          </a:ln>
        </p:spPr>
      </p:pic>
      <p:sp>
        <p:nvSpPr>
          <p:cNvPr id="112" name="PlaceHolder 1"/>
          <p:cNvSpPr>
            <a:spLocks noGrp="1"/>
          </p:cNvSpPr>
          <p:nvPr>
            <p:ph type="title"/>
          </p:nvPr>
        </p:nvSpPr>
        <p:spPr>
          <a:xfrm>
            <a:off x="8213760" y="5372280"/>
            <a:ext cx="9600840" cy="1485720"/>
          </a:xfrm>
          <a:prstGeom prst="rect">
            <a:avLst/>
          </a:prstGeom>
          <a:noFill/>
          <a:ln w="0">
            <a:noFill/>
          </a:ln>
        </p:spPr>
        <p:txBody>
          <a:bodyPr lIns="91440" rIns="91440" tIns="45720" bIns="45720" anchor="t">
            <a:noAutofit/>
          </a:bodyPr>
          <a:p>
            <a:pPr indent="0" defTabSz="914400">
              <a:lnSpc>
                <a:spcPct val="89000"/>
              </a:lnSpc>
              <a:buNone/>
            </a:pPr>
            <a:r>
              <a:rPr b="0" lang="en-US" sz="4400" spc="-1" strike="noStrike">
                <a:solidFill>
                  <a:schemeClr val="lt1"/>
                </a:solidFill>
                <a:latin typeface="Franklin Gothic Book"/>
              </a:rPr>
              <a:t>std library</a:t>
            </a:r>
            <a:endParaRPr b="0" lang="en-US" sz="4400" spc="-1" strike="noStrike">
              <a:solidFill>
                <a:schemeClr val="dk1"/>
              </a:solidFill>
              <a:latin typeface="Franklin Gothic Book"/>
            </a:endParaRPr>
          </a:p>
        </p:txBody>
      </p:sp>
    </p:spTree>
  </p:cSld>
  <mc:AlternateContent>
    <mc:Choice Requires="p14">
      <p:transition spd="slow" p14:dur="2000"/>
    </mc:Choice>
    <mc:Fallback>
      <p:transition spd="slow"/>
    </mc:Fallback>
  </mc:AlternateContent>
  <p:timing>
    <p:tnLst>
      <p:par>
        <p:cTn id="103" dur="indefinite" restart="never" nodeType="tmRoot">
          <p:childTnLst>
            <p:seq>
              <p:cTn id="104" dur="indefinite" nodeType="mainSeq">
                <p:childTnLst>
                  <p:par>
                    <p:cTn id="105" fill="hold">
                      <p:stCondLst>
                        <p:cond delay="indefinite"/>
                      </p:stCondLst>
                      <p:childTnLst>
                        <p:par>
                          <p:cTn id="106" fill="hold">
                            <p:stCondLst>
                              <p:cond delay="0"/>
                            </p:stCondLst>
                            <p:childTnLst>
                              <p:par>
                                <p:cTn id="107" nodeType="clickEffect" fill="hold" presetClass="entr" presetID="3" presetSubtype="10">
                                  <p:stCondLst>
                                    <p:cond delay="0"/>
                                  </p:stCondLst>
                                  <p:childTnLst>
                                    <p:set>
                                      <p:cBhvr>
                                        <p:cTn id="108" dur="1" fill="hold">
                                          <p:stCondLst>
                                            <p:cond delay="0"/>
                                          </p:stCondLst>
                                        </p:cTn>
                                        <p:tgtEl>
                                          <p:spTgt spid="111"/>
                                        </p:tgtEl>
                                        <p:attrNameLst>
                                          <p:attrName>style.visibility</p:attrName>
                                        </p:attrNameLst>
                                      </p:cBhvr>
                                      <p:to>
                                        <p:strVal val="visible"/>
                                      </p:to>
                                    </p:set>
                                    <p:animEffect filter="blinds(horizontal)" transition="in">
                                      <p:cBhvr additive="repl">
                                        <p:cTn id="109" dur="500"/>
                                        <p:tgtEl>
                                          <p:spTgt spid="111"/>
                                        </p:tgtEl>
                                      </p:cBhvr>
                                    </p:animEffect>
                                  </p:childTnLst>
                                </p:cTn>
                              </p:par>
                            </p:childTnLst>
                          </p:cTn>
                        </p:par>
                      </p:childTnLst>
                    </p:cTn>
                  </p:par>
                  <p:par>
                    <p:cTn id="110" fill="hold">
                      <p:stCondLst>
                        <p:cond delay="indefinite"/>
                      </p:stCondLst>
                      <p:childTnLst>
                        <p:par>
                          <p:cTn id="111" fill="hold">
                            <p:stCondLst>
                              <p:cond delay="0"/>
                            </p:stCondLst>
                            <p:childTnLst>
                              <p:par>
                                <p:cTn id="112" nodeType="clickEffect" fill="hold" presetClass="entr" presetID="1">
                                  <p:stCondLst>
                                    <p:cond delay="0"/>
                                  </p:stCondLst>
                                  <p:childTnLst>
                                    <p:set>
                                      <p:cBhvr>
                                        <p:cTn id="113" dur="1" fill="hold">
                                          <p:stCondLst>
                                            <p:cond delay="0"/>
                                          </p:stCondLst>
                                        </p:cTn>
                                        <p:tgtEl>
                                          <p:spTgt spid="111"/>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nodeType="clickEffect" fill="hold" presetClass="entr" presetID="1">
                                  <p:stCondLst>
                                    <p:cond delay="0"/>
                                  </p:stCondLst>
                                  <p:childTnLst>
                                    <p:set>
                                      <p:cBhvr>
                                        <p:cTn id="117"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1351800" y="403560"/>
            <a:ext cx="9600840" cy="1485720"/>
          </a:xfrm>
          <a:prstGeom prst="rect">
            <a:avLst/>
          </a:prstGeom>
          <a:noFill/>
          <a:ln w="0">
            <a:noFill/>
          </a:ln>
        </p:spPr>
        <p:txBody>
          <a:bodyPr lIns="91440" rIns="91440" tIns="45720" bIns="45720" anchor="t">
            <a:noAutofit/>
          </a:bodyPr>
          <a:p>
            <a:pPr indent="0" defTabSz="914400">
              <a:lnSpc>
                <a:spcPct val="89000"/>
              </a:lnSpc>
              <a:buNone/>
            </a:pPr>
            <a:r>
              <a:rPr b="0" lang="en-US" sz="4400" spc="-1" strike="noStrike">
                <a:solidFill>
                  <a:schemeClr val="dk2"/>
                </a:solidFill>
                <a:latin typeface="Franklin Gothic Book"/>
              </a:rPr>
              <a:t>std Library Benchmark</a:t>
            </a:r>
            <a:endParaRPr b="0" lang="en-US" sz="4400" spc="-1" strike="noStrike">
              <a:solidFill>
                <a:schemeClr val="dk1"/>
              </a:solidFill>
              <a:latin typeface="Franklin Gothic Book"/>
            </a:endParaRPr>
          </a:p>
        </p:txBody>
      </p:sp>
      <p:pic>
        <p:nvPicPr>
          <p:cNvPr id="114" name="Content Placeholder 12" descr=""/>
          <p:cNvPicPr/>
          <p:nvPr/>
        </p:nvPicPr>
        <p:blipFill>
          <a:blip r:embed="rId1"/>
          <a:stretch/>
        </p:blipFill>
        <p:spPr>
          <a:xfrm>
            <a:off x="1351800" y="2184840"/>
            <a:ext cx="10288080" cy="2933640"/>
          </a:xfrm>
          <a:prstGeom prst="rect">
            <a:avLst/>
          </a:prstGeom>
          <a:ln w="0">
            <a:noFill/>
          </a:ln>
        </p:spPr>
      </p:pic>
    </p:spTree>
  </p:cSld>
  <mc:AlternateContent>
    <mc:Choice Requires="p14">
      <p:transition spd="slow" p14:dur="2000"/>
    </mc:Choice>
    <mc:Fallback>
      <p:transition spd="slow"/>
    </mc:Fallback>
  </mc:AlternateContent>
  <p:timing>
    <p:tnLst>
      <p:par>
        <p:cTn id="118" dur="indefinite" restart="never" nodeType="tmRoot">
          <p:childTnLst>
            <p:seq>
              <p:cTn id="119" dur="indefinite" nodeType="mainSeq">
                <p:childTnLst>
                  <p:par>
                    <p:cTn id="120" fill="hold">
                      <p:stCondLst>
                        <p:cond delay="indefinite"/>
                      </p:stCondLst>
                      <p:childTnLst>
                        <p:par>
                          <p:cTn id="121" fill="hold">
                            <p:stCondLst>
                              <p:cond delay="0"/>
                            </p:stCondLst>
                            <p:childTnLst>
                              <p:par>
                                <p:cTn id="122" nodeType="clickEffect" fill="hold" presetClass="entr" presetID="3" presetSubtype="10">
                                  <p:stCondLst>
                                    <p:cond delay="0"/>
                                  </p:stCondLst>
                                  <p:childTnLst>
                                    <p:set>
                                      <p:cBhvr>
                                        <p:cTn id="123" dur="1" fill="hold">
                                          <p:stCondLst>
                                            <p:cond delay="0"/>
                                          </p:stCondLst>
                                        </p:cTn>
                                        <p:tgtEl>
                                          <p:spTgt spid="114"/>
                                        </p:tgtEl>
                                        <p:attrNameLst>
                                          <p:attrName>style.visibility</p:attrName>
                                        </p:attrNameLst>
                                      </p:cBhvr>
                                      <p:to>
                                        <p:strVal val="visible"/>
                                      </p:to>
                                    </p:set>
                                    <p:animEffect filter="blinds(horizontal)" transition="in">
                                      <p:cBhvr additive="repl">
                                        <p:cTn id="124" dur="500"/>
                                        <p:tgtEl>
                                          <p:spTgt spid="114"/>
                                        </p:tgtEl>
                                      </p:cBhvr>
                                    </p:animEffect>
                                  </p:childTnLst>
                                </p:cTn>
                              </p:par>
                            </p:childTnLst>
                          </p:cTn>
                        </p:par>
                      </p:childTnLst>
                    </p:cTn>
                  </p:par>
                  <p:par>
                    <p:cTn id="125" fill="hold">
                      <p:stCondLst>
                        <p:cond delay="indefinite"/>
                      </p:stCondLst>
                      <p:childTnLst>
                        <p:par>
                          <p:cTn id="126" fill="hold">
                            <p:stCondLst>
                              <p:cond delay="0"/>
                            </p:stCondLst>
                            <p:childTnLst>
                              <p:par>
                                <p:cTn id="127" nodeType="clickEffect" fill="hold" presetClass="entr" presetID="1">
                                  <p:stCondLst>
                                    <p:cond delay="0"/>
                                  </p:stCondLst>
                                  <p:childTnLst>
                                    <p:set>
                                      <p:cBhvr>
                                        <p:cTn id="128"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pitchFamily="0" charset="1"/>
        <a:ea typeface=""/>
        <a:cs typeface=""/>
      </a:majorFont>
      <a:minorFont>
        <a:latin typeface="Franklin Gothic Book" panose="020B0503020102020204" pitchFamily="0" charset="1"/>
        <a:ea typeface=""/>
        <a:cs typeface=""/>
      </a:minorFont>
    </a:fontScheme>
    <a:fmtScheme>
      <a:fillStyleLst>
        <a:solidFill>
          <a:schemeClr val="phClr"/>
        </a:solidFill>
        <a:gradFill>
          <a:gsLst>
            <a:gs pos="0">
              <a:schemeClr val="phClr">
                <a:tint val="67000"/>
                <a:lumMod val="110000"/>
              </a:schemeClr>
            </a:gs>
            <a:gs pos="50000">
              <a:schemeClr val="phClr">
                <a:tint val="73000"/>
                <a:lumMod val="105000"/>
              </a:schemeClr>
            </a:gs>
            <a:gs pos="100000">
              <a:schemeClr val="phClr">
                <a:tint val="81000"/>
                <a:lumMod val="105000"/>
              </a:schemeClr>
            </a:gs>
          </a:gsLst>
          <a:lin ang="5400000" scaled="0"/>
          <a:tileRect l="0" t="0" r="0" b="0"/>
        </a:gradFill>
        <a:gradFill>
          <a:gsLst>
            <a:gs pos="0">
              <a:schemeClr val="phClr">
                <a:tint val="94000"/>
                <a:lumMod val="102000"/>
              </a:schemeClr>
            </a:gs>
            <a:gs pos="50000">
              <a:schemeClr val="phClr">
                <a:shade val="100000"/>
                <a:lumMod val="100000"/>
              </a:schemeClr>
            </a:gs>
            <a:gs pos="100000">
              <a:schemeClr val="phClr">
                <a:shade val="78000"/>
                <a:lumMod val="99000"/>
              </a:schemeClr>
            </a:gs>
          </a:gsLst>
          <a:lin ang="5400000" scaled="0"/>
          <a:tileRect l="0" t="0" r="0" b="0"/>
        </a:gradFill>
      </a:fillStyleLst>
      <a:lnStyleLst>
        <a:ln w="6350" cap="flat" cmpd="sng" algn="in">
          <a:prstDash val="solid"/>
        </a:ln>
        <a:ln w="34925" cap="flat" cmpd="sng" algn="in">
          <a:prstDash val="solid"/>
        </a:ln>
        <a:ln w="19050" cap="flat" cmpd="sng" algn="in">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pitchFamily="0" charset="1"/>
        <a:ea typeface=""/>
        <a:cs typeface=""/>
      </a:majorFont>
      <a:minorFont>
        <a:latin typeface="Franklin Gothic Book" panose="020B0503020102020204" pitchFamily="0" charset="1"/>
        <a:ea typeface=""/>
        <a:cs typeface=""/>
      </a:minorFont>
    </a:fontScheme>
    <a:fmtScheme>
      <a:fillStyleLst>
        <a:solidFill>
          <a:schemeClr val="phClr"/>
        </a:solidFill>
        <a:gradFill>
          <a:gsLst>
            <a:gs pos="0">
              <a:schemeClr val="phClr">
                <a:tint val="67000"/>
                <a:lumMod val="110000"/>
              </a:schemeClr>
            </a:gs>
            <a:gs pos="50000">
              <a:schemeClr val="phClr">
                <a:tint val="73000"/>
                <a:lumMod val="105000"/>
              </a:schemeClr>
            </a:gs>
            <a:gs pos="100000">
              <a:schemeClr val="phClr">
                <a:tint val="81000"/>
                <a:lumMod val="105000"/>
              </a:schemeClr>
            </a:gs>
          </a:gsLst>
          <a:lin ang="5400000" scaled="0"/>
          <a:tileRect l="0" t="0" r="0" b="0"/>
        </a:gradFill>
        <a:gradFill>
          <a:gsLst>
            <a:gs pos="0">
              <a:schemeClr val="phClr">
                <a:tint val="94000"/>
                <a:lumMod val="102000"/>
              </a:schemeClr>
            </a:gs>
            <a:gs pos="50000">
              <a:schemeClr val="phClr">
                <a:shade val="100000"/>
                <a:lumMod val="100000"/>
              </a:schemeClr>
            </a:gs>
            <a:gs pos="100000">
              <a:schemeClr val="phClr">
                <a:shade val="78000"/>
                <a:lumMod val="99000"/>
              </a:schemeClr>
            </a:gs>
          </a:gsLst>
          <a:lin ang="5400000" scaled="0"/>
          <a:tileRect l="0" t="0" r="0" b="0"/>
        </a:gradFill>
      </a:fillStyleLst>
      <a:lnStyleLst>
        <a:ln w="6350" cap="flat" cmpd="sng" algn="in">
          <a:prstDash val="solid"/>
        </a:ln>
        <a:ln w="34925" cap="flat" cmpd="sng" algn="in">
          <a:prstDash val="solid"/>
        </a:ln>
        <a:ln w="19050" cap="flat" cmpd="sng" algn="in">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pitchFamily="0" charset="1"/>
        <a:ea typeface=""/>
        <a:cs typeface=""/>
      </a:majorFont>
      <a:minorFont>
        <a:latin typeface="Franklin Gothic Book" panose="020B0503020102020204" pitchFamily="0" charset="1"/>
        <a:ea typeface=""/>
        <a:cs typeface=""/>
      </a:minorFont>
    </a:fontScheme>
    <a:fmtScheme>
      <a:fillStyleLst>
        <a:solidFill>
          <a:schemeClr val="phClr"/>
        </a:solidFill>
        <a:gradFill>
          <a:gsLst>
            <a:gs pos="0">
              <a:schemeClr val="phClr">
                <a:tint val="67000"/>
                <a:lumMod val="110000"/>
              </a:schemeClr>
            </a:gs>
            <a:gs pos="50000">
              <a:schemeClr val="phClr">
                <a:tint val="73000"/>
                <a:lumMod val="105000"/>
              </a:schemeClr>
            </a:gs>
            <a:gs pos="100000">
              <a:schemeClr val="phClr">
                <a:tint val="81000"/>
                <a:lumMod val="105000"/>
              </a:schemeClr>
            </a:gs>
          </a:gsLst>
          <a:lin ang="5400000" scaled="0"/>
          <a:tileRect l="0" t="0" r="0" b="0"/>
        </a:gradFill>
        <a:gradFill>
          <a:gsLst>
            <a:gs pos="0">
              <a:schemeClr val="phClr">
                <a:tint val="94000"/>
                <a:lumMod val="102000"/>
              </a:schemeClr>
            </a:gs>
            <a:gs pos="50000">
              <a:schemeClr val="phClr">
                <a:shade val="100000"/>
                <a:lumMod val="100000"/>
              </a:schemeClr>
            </a:gs>
            <a:gs pos="100000">
              <a:schemeClr val="phClr">
                <a:shade val="78000"/>
                <a:lumMod val="99000"/>
              </a:schemeClr>
            </a:gs>
          </a:gsLst>
          <a:lin ang="5400000" scaled="0"/>
          <a:tileRect l="0" t="0" r="0" b="0"/>
        </a:gradFill>
      </a:fillStyleLst>
      <a:lnStyleLst>
        <a:ln w="6350" cap="flat" cmpd="sng" algn="in">
          <a:prstDash val="solid"/>
        </a:ln>
        <a:ln w="34925" cap="flat" cmpd="sng" algn="in">
          <a:prstDash val="solid"/>
        </a:ln>
        <a:ln w="19050" cap="flat" cmpd="sng" algn="in">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pitchFamily="0" charset="1"/>
        <a:ea typeface=""/>
        <a:cs typeface=""/>
      </a:majorFont>
      <a:minorFont>
        <a:latin typeface="Franklin Gothic Book" panose="020B0503020102020204" pitchFamily="0" charset="1"/>
        <a:ea typeface=""/>
        <a:cs typeface=""/>
      </a:minorFont>
    </a:fontScheme>
    <a:fmtScheme>
      <a:fillStyleLst>
        <a:solidFill>
          <a:schemeClr val="phClr"/>
        </a:solidFill>
        <a:gradFill>
          <a:gsLst>
            <a:gs pos="0">
              <a:schemeClr val="phClr">
                <a:tint val="67000"/>
                <a:lumMod val="110000"/>
              </a:schemeClr>
            </a:gs>
            <a:gs pos="50000">
              <a:schemeClr val="phClr">
                <a:tint val="73000"/>
                <a:lumMod val="105000"/>
              </a:schemeClr>
            </a:gs>
            <a:gs pos="100000">
              <a:schemeClr val="phClr">
                <a:tint val="81000"/>
                <a:lumMod val="105000"/>
              </a:schemeClr>
            </a:gs>
          </a:gsLst>
          <a:lin ang="5400000" scaled="0"/>
          <a:tileRect l="0" t="0" r="0" b="0"/>
        </a:gradFill>
        <a:gradFill>
          <a:gsLst>
            <a:gs pos="0">
              <a:schemeClr val="phClr">
                <a:tint val="94000"/>
                <a:lumMod val="102000"/>
              </a:schemeClr>
            </a:gs>
            <a:gs pos="50000">
              <a:schemeClr val="phClr">
                <a:shade val="100000"/>
                <a:lumMod val="100000"/>
              </a:schemeClr>
            </a:gs>
            <a:gs pos="100000">
              <a:schemeClr val="phClr">
                <a:shade val="78000"/>
                <a:lumMod val="99000"/>
              </a:schemeClr>
            </a:gs>
          </a:gsLst>
          <a:lin ang="5400000" scaled="0"/>
          <a:tileRect l="0" t="0" r="0" b="0"/>
        </a:gradFill>
      </a:fillStyleLst>
      <a:lnStyleLst>
        <a:ln w="6350" cap="flat" cmpd="sng" algn="in">
          <a:prstDash val="solid"/>
        </a:ln>
        <a:ln w="34925" cap="flat" cmpd="sng" algn="in">
          <a:prstDash val="solid"/>
        </a:ln>
        <a:ln w="19050" cap="flat" cmpd="sng" algn="in">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pitchFamily="0" charset="1"/>
        <a:ea typeface=""/>
        <a:cs typeface=""/>
      </a:majorFont>
      <a:minorFont>
        <a:latin typeface="Franklin Gothic Book" panose="020B0503020102020204" pitchFamily="0" charset="1"/>
        <a:ea typeface=""/>
        <a:cs typeface=""/>
      </a:minorFont>
    </a:fontScheme>
    <a:fmtScheme>
      <a:fillStyleLst>
        <a:solidFill>
          <a:schemeClr val="phClr"/>
        </a:solidFill>
        <a:gradFill>
          <a:gsLst>
            <a:gs pos="0">
              <a:schemeClr val="phClr">
                <a:tint val="67000"/>
                <a:lumMod val="110000"/>
              </a:schemeClr>
            </a:gs>
            <a:gs pos="50000">
              <a:schemeClr val="phClr">
                <a:tint val="73000"/>
                <a:lumMod val="105000"/>
              </a:schemeClr>
            </a:gs>
            <a:gs pos="100000">
              <a:schemeClr val="phClr">
                <a:tint val="81000"/>
                <a:lumMod val="105000"/>
              </a:schemeClr>
            </a:gs>
          </a:gsLst>
          <a:lin ang="5400000" scaled="0"/>
          <a:tileRect l="0" t="0" r="0" b="0"/>
        </a:gradFill>
        <a:gradFill>
          <a:gsLst>
            <a:gs pos="0">
              <a:schemeClr val="phClr">
                <a:tint val="94000"/>
                <a:lumMod val="102000"/>
              </a:schemeClr>
            </a:gs>
            <a:gs pos="50000">
              <a:schemeClr val="phClr">
                <a:shade val="100000"/>
                <a:lumMod val="100000"/>
              </a:schemeClr>
            </a:gs>
            <a:gs pos="100000">
              <a:schemeClr val="phClr">
                <a:shade val="78000"/>
                <a:lumMod val="99000"/>
              </a:schemeClr>
            </a:gs>
          </a:gsLst>
          <a:lin ang="5400000" scaled="0"/>
          <a:tileRect l="0" t="0" r="0" b="0"/>
        </a:gradFill>
      </a:fillStyleLst>
      <a:lnStyleLst>
        <a:ln w="6350" cap="flat" cmpd="sng" algn="in">
          <a:prstDash val="solid"/>
        </a:ln>
        <a:ln w="34925" cap="flat" cmpd="sng" algn="in">
          <a:prstDash val="solid"/>
        </a:ln>
        <a:ln w="19050" cap="flat" cmpd="sng" algn="in">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pitchFamily="0" charset="1"/>
        <a:ea typeface=""/>
        <a:cs typeface=""/>
      </a:majorFont>
      <a:minorFont>
        <a:latin typeface="Franklin Gothic Book" panose="020B0503020102020204" pitchFamily="0" charset="1"/>
        <a:ea typeface=""/>
        <a:cs typeface=""/>
      </a:minorFont>
    </a:fontScheme>
    <a:fmtScheme>
      <a:fillStyleLst>
        <a:solidFill>
          <a:schemeClr val="phClr"/>
        </a:solidFill>
        <a:gradFill>
          <a:gsLst>
            <a:gs pos="0">
              <a:schemeClr val="phClr">
                <a:tint val="67000"/>
                <a:lumMod val="110000"/>
              </a:schemeClr>
            </a:gs>
            <a:gs pos="50000">
              <a:schemeClr val="phClr">
                <a:tint val="73000"/>
                <a:lumMod val="105000"/>
              </a:schemeClr>
            </a:gs>
            <a:gs pos="100000">
              <a:schemeClr val="phClr">
                <a:tint val="81000"/>
                <a:lumMod val="105000"/>
              </a:schemeClr>
            </a:gs>
          </a:gsLst>
          <a:lin ang="5400000" scaled="0"/>
          <a:tileRect l="0" t="0" r="0" b="0"/>
        </a:gradFill>
        <a:gradFill>
          <a:gsLst>
            <a:gs pos="0">
              <a:schemeClr val="phClr">
                <a:tint val="94000"/>
                <a:lumMod val="102000"/>
              </a:schemeClr>
            </a:gs>
            <a:gs pos="50000">
              <a:schemeClr val="phClr">
                <a:shade val="100000"/>
                <a:lumMod val="100000"/>
              </a:schemeClr>
            </a:gs>
            <a:gs pos="100000">
              <a:schemeClr val="phClr">
                <a:shade val="78000"/>
                <a:lumMod val="99000"/>
              </a:schemeClr>
            </a:gs>
          </a:gsLst>
          <a:lin ang="5400000" scaled="0"/>
          <a:tileRect l="0" t="0" r="0" b="0"/>
        </a:gradFill>
      </a:fillStyleLst>
      <a:lnStyleLst>
        <a:ln w="6350" cap="flat" cmpd="sng" algn="in">
          <a:prstDash val="solid"/>
        </a:ln>
        <a:ln w="34925" cap="flat" cmpd="sng" algn="in">
          <a:prstDash val="solid"/>
        </a:ln>
        <a:ln w="19050" cap="flat" cmpd="sng" algn="in">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pitchFamily="0" charset="1"/>
        <a:ea typeface=""/>
        <a:cs typeface=""/>
      </a:majorFont>
      <a:minorFont>
        <a:latin typeface="Franklin Gothic Book" panose="020B0503020102020204" pitchFamily="0" charset="1"/>
        <a:ea typeface=""/>
        <a:cs typeface=""/>
      </a:minorFont>
    </a:fontScheme>
    <a:fmtScheme>
      <a:fillStyleLst>
        <a:solidFill>
          <a:schemeClr val="phClr"/>
        </a:solidFill>
        <a:gradFill>
          <a:gsLst>
            <a:gs pos="0">
              <a:schemeClr val="phClr">
                <a:tint val="67000"/>
                <a:lumMod val="110000"/>
              </a:schemeClr>
            </a:gs>
            <a:gs pos="50000">
              <a:schemeClr val="phClr">
                <a:tint val="73000"/>
                <a:lumMod val="105000"/>
              </a:schemeClr>
            </a:gs>
            <a:gs pos="100000">
              <a:schemeClr val="phClr">
                <a:tint val="81000"/>
                <a:lumMod val="105000"/>
              </a:schemeClr>
            </a:gs>
          </a:gsLst>
          <a:lin ang="5400000" scaled="0"/>
          <a:tileRect l="0" t="0" r="0" b="0"/>
        </a:gradFill>
        <a:gradFill>
          <a:gsLst>
            <a:gs pos="0">
              <a:schemeClr val="phClr">
                <a:tint val="94000"/>
                <a:lumMod val="102000"/>
              </a:schemeClr>
            </a:gs>
            <a:gs pos="50000">
              <a:schemeClr val="phClr">
                <a:shade val="100000"/>
                <a:lumMod val="100000"/>
              </a:schemeClr>
            </a:gs>
            <a:gs pos="100000">
              <a:schemeClr val="phClr">
                <a:shade val="78000"/>
                <a:lumMod val="99000"/>
              </a:schemeClr>
            </a:gs>
          </a:gsLst>
          <a:lin ang="5400000" scaled="0"/>
          <a:tileRect l="0" t="0" r="0" b="0"/>
        </a:gradFill>
      </a:fillStyleLst>
      <a:lnStyleLst>
        <a:ln w="6350" cap="flat" cmpd="sng" algn="in">
          <a:prstDash val="solid"/>
        </a:ln>
        <a:ln w="34925" cap="flat" cmpd="sng" algn="in">
          <a:prstDash val="solid"/>
        </a:ln>
        <a:ln w="19050" cap="flat" cmpd="sng" algn="in">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pitchFamily="0" charset="1"/>
        <a:ea typeface=""/>
        <a:cs typeface=""/>
      </a:majorFont>
      <a:minorFont>
        <a:latin typeface="Franklin Gothic Book" panose="020B0503020102020204" pitchFamily="0" charset="1"/>
        <a:ea typeface=""/>
        <a:cs typeface=""/>
      </a:minorFont>
    </a:fontScheme>
    <a:fmtScheme>
      <a:fillStyleLst>
        <a:solidFill>
          <a:schemeClr val="phClr"/>
        </a:solidFill>
        <a:gradFill>
          <a:gsLst>
            <a:gs pos="0">
              <a:schemeClr val="phClr">
                <a:tint val="67000"/>
                <a:lumMod val="110000"/>
              </a:schemeClr>
            </a:gs>
            <a:gs pos="50000">
              <a:schemeClr val="phClr">
                <a:tint val="73000"/>
                <a:lumMod val="105000"/>
              </a:schemeClr>
            </a:gs>
            <a:gs pos="100000">
              <a:schemeClr val="phClr">
                <a:tint val="81000"/>
                <a:lumMod val="105000"/>
              </a:schemeClr>
            </a:gs>
          </a:gsLst>
          <a:lin ang="5400000" scaled="0"/>
          <a:tileRect l="0" t="0" r="0" b="0"/>
        </a:gradFill>
        <a:gradFill>
          <a:gsLst>
            <a:gs pos="0">
              <a:schemeClr val="phClr">
                <a:tint val="94000"/>
                <a:lumMod val="102000"/>
              </a:schemeClr>
            </a:gs>
            <a:gs pos="50000">
              <a:schemeClr val="phClr">
                <a:shade val="100000"/>
                <a:lumMod val="100000"/>
              </a:schemeClr>
            </a:gs>
            <a:gs pos="100000">
              <a:schemeClr val="phClr">
                <a:shade val="78000"/>
                <a:lumMod val="99000"/>
              </a:schemeClr>
            </a:gs>
          </a:gsLst>
          <a:lin ang="5400000" scaled="0"/>
          <a:tileRect l="0" t="0" r="0" b="0"/>
        </a:gradFill>
      </a:fillStyleLst>
      <a:lnStyleLst>
        <a:ln w="6350" cap="flat" cmpd="sng" algn="in">
          <a:prstDash val="solid"/>
        </a:ln>
        <a:ln w="34925" cap="flat" cmpd="sng" algn="in">
          <a:prstDash val="solid"/>
        </a:ln>
        <a:ln w="19050" cap="flat" cmpd="sng" algn="in">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pitchFamily="0" charset="1"/>
        <a:ea typeface=""/>
        <a:cs typeface=""/>
      </a:majorFont>
      <a:minorFont>
        <a:latin typeface="Franklin Gothic Book" panose="020B0503020102020204" pitchFamily="0" charset="1"/>
        <a:ea typeface=""/>
        <a:cs typeface=""/>
      </a:minorFont>
    </a:fontScheme>
    <a:fmtScheme>
      <a:fillStyleLst>
        <a:solidFill>
          <a:schemeClr val="phClr"/>
        </a:solidFill>
        <a:gradFill>
          <a:gsLst>
            <a:gs pos="0">
              <a:schemeClr val="phClr">
                <a:tint val="67000"/>
                <a:lumMod val="110000"/>
              </a:schemeClr>
            </a:gs>
            <a:gs pos="50000">
              <a:schemeClr val="phClr">
                <a:tint val="73000"/>
                <a:lumMod val="105000"/>
              </a:schemeClr>
            </a:gs>
            <a:gs pos="100000">
              <a:schemeClr val="phClr">
                <a:tint val="81000"/>
                <a:lumMod val="105000"/>
              </a:schemeClr>
            </a:gs>
          </a:gsLst>
          <a:lin ang="5400000" scaled="0"/>
          <a:tileRect l="0" t="0" r="0" b="0"/>
        </a:gradFill>
        <a:gradFill>
          <a:gsLst>
            <a:gs pos="0">
              <a:schemeClr val="phClr">
                <a:tint val="94000"/>
                <a:lumMod val="102000"/>
              </a:schemeClr>
            </a:gs>
            <a:gs pos="50000">
              <a:schemeClr val="phClr">
                <a:shade val="100000"/>
                <a:lumMod val="100000"/>
              </a:schemeClr>
            </a:gs>
            <a:gs pos="100000">
              <a:schemeClr val="phClr">
                <a:shade val="78000"/>
                <a:lumMod val="99000"/>
              </a:schemeClr>
            </a:gs>
          </a:gsLst>
          <a:lin ang="5400000" scaled="0"/>
          <a:tileRect l="0" t="0" r="0" b="0"/>
        </a:gradFill>
      </a:fillStyleLst>
      <a:lnStyleLst>
        <a:ln w="6350" cap="flat" cmpd="sng" algn="in">
          <a:prstDash val="solid"/>
        </a:ln>
        <a:ln w="34925" cap="flat" cmpd="sng" algn="in">
          <a:prstDash val="solid"/>
        </a:ln>
        <a:ln w="19050" cap="flat" cmpd="sng" algn="in">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pitchFamily="0" charset="1"/>
        <a:ea typeface=""/>
        <a:cs typeface=""/>
      </a:majorFont>
      <a:minorFont>
        <a:latin typeface="Franklin Gothic Book" panose="020B0503020102020204" pitchFamily="0" charset="1"/>
        <a:ea typeface=""/>
        <a:cs typeface=""/>
      </a:minorFont>
    </a:fontScheme>
    <a:fmtScheme>
      <a:fillStyleLst>
        <a:solidFill>
          <a:schemeClr val="phClr"/>
        </a:solidFill>
        <a:gradFill>
          <a:gsLst>
            <a:gs pos="0">
              <a:schemeClr val="phClr">
                <a:tint val="67000"/>
                <a:lumMod val="110000"/>
              </a:schemeClr>
            </a:gs>
            <a:gs pos="50000">
              <a:schemeClr val="phClr">
                <a:tint val="73000"/>
                <a:lumMod val="105000"/>
              </a:schemeClr>
            </a:gs>
            <a:gs pos="100000">
              <a:schemeClr val="phClr">
                <a:tint val="81000"/>
                <a:lumMod val="105000"/>
              </a:schemeClr>
            </a:gs>
          </a:gsLst>
          <a:lin ang="5400000" scaled="0"/>
          <a:tileRect l="0" t="0" r="0" b="0"/>
        </a:gradFill>
        <a:gradFill>
          <a:gsLst>
            <a:gs pos="0">
              <a:schemeClr val="phClr">
                <a:tint val="94000"/>
                <a:lumMod val="102000"/>
              </a:schemeClr>
            </a:gs>
            <a:gs pos="50000">
              <a:schemeClr val="phClr">
                <a:shade val="100000"/>
                <a:lumMod val="100000"/>
              </a:schemeClr>
            </a:gs>
            <a:gs pos="100000">
              <a:schemeClr val="phClr">
                <a:shade val="78000"/>
                <a:lumMod val="99000"/>
              </a:schemeClr>
            </a:gs>
          </a:gsLst>
          <a:lin ang="5400000" scaled="0"/>
          <a:tileRect l="0" t="0" r="0" b="0"/>
        </a:gradFill>
      </a:fillStyleLst>
      <a:lnStyleLst>
        <a:ln w="6350" cap="flat" cmpd="sng" algn="in">
          <a:prstDash val="solid"/>
        </a:ln>
        <a:ln w="34925" cap="flat" cmpd="sng" algn="in">
          <a:prstDash val="solid"/>
        </a:ln>
        <a:ln w="19050" cap="flat" cmpd="sng" algn="in">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pitchFamily="0" charset="1"/>
        <a:ea typeface=""/>
        <a:cs typeface=""/>
      </a:majorFont>
      <a:minorFont>
        <a:latin typeface="Franklin Gothic Book" panose="020B0503020102020204" pitchFamily="0" charset="1"/>
        <a:ea typeface=""/>
        <a:cs typeface=""/>
      </a:minorFont>
    </a:fontScheme>
    <a:fmtScheme>
      <a:fillStyleLst>
        <a:solidFill>
          <a:schemeClr val="phClr"/>
        </a:solidFill>
        <a:gradFill>
          <a:gsLst>
            <a:gs pos="0">
              <a:schemeClr val="phClr">
                <a:tint val="67000"/>
                <a:lumMod val="110000"/>
              </a:schemeClr>
            </a:gs>
            <a:gs pos="50000">
              <a:schemeClr val="phClr">
                <a:tint val="73000"/>
                <a:lumMod val="105000"/>
              </a:schemeClr>
            </a:gs>
            <a:gs pos="100000">
              <a:schemeClr val="phClr">
                <a:tint val="81000"/>
                <a:lumMod val="105000"/>
              </a:schemeClr>
            </a:gs>
          </a:gsLst>
          <a:lin ang="5400000" scaled="0"/>
          <a:tileRect l="0" t="0" r="0" b="0"/>
        </a:gradFill>
        <a:gradFill>
          <a:gsLst>
            <a:gs pos="0">
              <a:schemeClr val="phClr">
                <a:tint val="94000"/>
                <a:lumMod val="102000"/>
              </a:schemeClr>
            </a:gs>
            <a:gs pos="50000">
              <a:schemeClr val="phClr">
                <a:shade val="100000"/>
                <a:lumMod val="100000"/>
              </a:schemeClr>
            </a:gs>
            <a:gs pos="100000">
              <a:schemeClr val="phClr">
                <a:shade val="78000"/>
                <a:lumMod val="99000"/>
              </a:schemeClr>
            </a:gs>
          </a:gsLst>
          <a:lin ang="5400000" scaled="0"/>
          <a:tileRect l="0" t="0" r="0" b="0"/>
        </a:gradFill>
      </a:fillStyleLst>
      <a:lnStyleLst>
        <a:ln w="6350" cap="flat" cmpd="sng" algn="in">
          <a:prstDash val="solid"/>
        </a:ln>
        <a:ln w="34925" cap="flat" cmpd="sng" algn="in">
          <a:prstDash val="solid"/>
        </a:ln>
        <a:ln w="19050" cap="flat" cmpd="sng" algn="in">
          <a:prstDash val="solid"/>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Crop</Template>
  <TotalTime>533</TotalTime>
  <Application>LibreOffice/24.2.3.2$Linux_X86_64 LibreOffice_project/420$Build-2</Application>
  <AppVersion>15.0000</AppVersion>
  <Words>1107</Words>
  <Paragraphs>86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2024-04-11T14:26:58Z</dcterms:created>
  <dc:creator>Srinivasan, Bhargav</dc:creator>
  <dc:description/>
  <dc:language>en-US</dc:language>
  <cp:lastModifiedBy/>
  <dcterms:modified xsi:type="dcterms:W3CDTF">2024-05-10T08:57:50Z</dcterms:modified>
  <cp:revision>25</cp:revision>
  <dc:subject/>
  <dc:title>Julia in Tokio</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29</vt:i4>
  </property>
</Properties>
</file>