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85" r:id="rId5"/>
    <p:sldId id="258" r:id="rId6"/>
    <p:sldId id="259" r:id="rId7"/>
    <p:sldId id="260" r:id="rId8"/>
    <p:sldId id="261" r:id="rId9"/>
    <p:sldId id="264" r:id="rId10"/>
    <p:sldId id="287" r:id="rId11"/>
    <p:sldId id="290" r:id="rId12"/>
    <p:sldId id="291" r:id="rId13"/>
    <p:sldId id="292" r:id="rId14"/>
    <p:sldId id="265" r:id="rId15"/>
    <p:sldId id="277" r:id="rId16"/>
    <p:sldId id="27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en-US" smtClean="0"/>
              <a:t>9/25/2019</a:t>
            </a:fld>
            <a:endParaRPr lang="en-US" dirty="0"/>
          </a:p>
        </p:txBody>
      </p:sp>
      <p:sp>
        <p:nvSpPr>
          <p:cNvPr id="4" name="Footer Placeholder 3">
            <a:extLst>
              <a:ext uri="{FF2B5EF4-FFF2-40B4-BE49-F238E27FC236}">
                <a16:creationId xmlns:a16="http://schemas.microsoft.com/office/drawing/2014/main"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en-US" smtClean="0"/>
              <a:t>‹#›</a:t>
            </a:fld>
            <a:endParaRPr lang="en-US" dirty="0"/>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en-US" noProof="0" smtClean="0"/>
              <a:t>9/25/2019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en-US" noProof="0" smtClean="0"/>
              <a:t>‹#›</a:t>
            </a:fld>
            <a:endParaRPr lang="en-US" noProof="0"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59743-683C-4279-9E83-23C937C99CF6}" type="slidenum">
              <a:rPr lang="en-US" smtClean="0"/>
              <a:t>1</a:t>
            </a:fld>
            <a:endParaRPr lang="en-US"/>
          </a:p>
        </p:txBody>
      </p:sp>
    </p:spTree>
    <p:extLst>
      <p:ext uri="{BB962C8B-B14F-4D97-AF65-F5344CB8AC3E}">
        <p14:creationId xmlns:p14="http://schemas.microsoft.com/office/powerpoint/2010/main" val="23861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10</a:t>
            </a:fld>
            <a:endParaRPr lang="en-US" noProof="0" dirty="0"/>
          </a:p>
        </p:txBody>
      </p:sp>
    </p:spTree>
    <p:extLst>
      <p:ext uri="{BB962C8B-B14F-4D97-AF65-F5344CB8AC3E}">
        <p14:creationId xmlns:p14="http://schemas.microsoft.com/office/powerpoint/2010/main" val="31231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11</a:t>
            </a:fld>
            <a:endParaRPr lang="en-US" noProof="0" dirty="0"/>
          </a:p>
        </p:txBody>
      </p:sp>
    </p:spTree>
    <p:extLst>
      <p:ext uri="{BB962C8B-B14F-4D97-AF65-F5344CB8AC3E}">
        <p14:creationId xmlns:p14="http://schemas.microsoft.com/office/powerpoint/2010/main" val="323688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12</a:t>
            </a:fld>
            <a:endParaRPr lang="en-US" noProof="0" dirty="0"/>
          </a:p>
        </p:txBody>
      </p:sp>
    </p:spTree>
    <p:extLst>
      <p:ext uri="{BB962C8B-B14F-4D97-AF65-F5344CB8AC3E}">
        <p14:creationId xmlns:p14="http://schemas.microsoft.com/office/powerpoint/2010/main" val="2922617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13</a:t>
            </a:fld>
            <a:endParaRPr lang="en-US" noProof="0" dirty="0"/>
          </a:p>
        </p:txBody>
      </p:sp>
    </p:spTree>
    <p:extLst>
      <p:ext uri="{BB962C8B-B14F-4D97-AF65-F5344CB8AC3E}">
        <p14:creationId xmlns:p14="http://schemas.microsoft.com/office/powerpoint/2010/main" val="236186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2</a:t>
            </a:fld>
            <a:endParaRPr lang="en-US" noProof="0" dirty="0"/>
          </a:p>
        </p:txBody>
      </p:sp>
    </p:spTree>
    <p:extLst>
      <p:ext uri="{BB962C8B-B14F-4D97-AF65-F5344CB8AC3E}">
        <p14:creationId xmlns:p14="http://schemas.microsoft.com/office/powerpoint/2010/main" val="271304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3</a:t>
            </a:fld>
            <a:endParaRPr lang="en-US" noProof="0" dirty="0"/>
          </a:p>
        </p:txBody>
      </p:sp>
    </p:spTree>
    <p:extLst>
      <p:ext uri="{BB962C8B-B14F-4D97-AF65-F5344CB8AC3E}">
        <p14:creationId xmlns:p14="http://schemas.microsoft.com/office/powerpoint/2010/main" val="62626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4</a:t>
            </a:fld>
            <a:endParaRPr lang="en-US" noProof="0" dirty="0"/>
          </a:p>
        </p:txBody>
      </p:sp>
    </p:spTree>
    <p:extLst>
      <p:ext uri="{BB962C8B-B14F-4D97-AF65-F5344CB8AC3E}">
        <p14:creationId xmlns:p14="http://schemas.microsoft.com/office/powerpoint/2010/main" val="190244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5</a:t>
            </a:fld>
            <a:endParaRPr lang="en-US" noProof="0" dirty="0"/>
          </a:p>
        </p:txBody>
      </p:sp>
    </p:spTree>
    <p:extLst>
      <p:ext uri="{BB962C8B-B14F-4D97-AF65-F5344CB8AC3E}">
        <p14:creationId xmlns:p14="http://schemas.microsoft.com/office/powerpoint/2010/main" val="344887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6</a:t>
            </a:fld>
            <a:endParaRPr lang="en-US" noProof="0" dirty="0"/>
          </a:p>
        </p:txBody>
      </p:sp>
    </p:spTree>
    <p:extLst>
      <p:ext uri="{BB962C8B-B14F-4D97-AF65-F5344CB8AC3E}">
        <p14:creationId xmlns:p14="http://schemas.microsoft.com/office/powerpoint/2010/main" val="859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7</a:t>
            </a:fld>
            <a:endParaRPr lang="en-US" noProof="0" dirty="0"/>
          </a:p>
        </p:txBody>
      </p:sp>
    </p:spTree>
    <p:extLst>
      <p:ext uri="{BB962C8B-B14F-4D97-AF65-F5344CB8AC3E}">
        <p14:creationId xmlns:p14="http://schemas.microsoft.com/office/powerpoint/2010/main" val="169212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8</a:t>
            </a:fld>
            <a:endParaRPr lang="en-US" noProof="0" dirty="0"/>
          </a:p>
        </p:txBody>
      </p:sp>
    </p:spTree>
    <p:extLst>
      <p:ext uri="{BB962C8B-B14F-4D97-AF65-F5344CB8AC3E}">
        <p14:creationId xmlns:p14="http://schemas.microsoft.com/office/powerpoint/2010/main" val="2909694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9</a:t>
            </a:fld>
            <a:endParaRPr lang="en-US" noProof="0" dirty="0"/>
          </a:p>
        </p:txBody>
      </p:sp>
    </p:spTree>
    <p:extLst>
      <p:ext uri="{BB962C8B-B14F-4D97-AF65-F5344CB8AC3E}">
        <p14:creationId xmlns:p14="http://schemas.microsoft.com/office/powerpoint/2010/main" val="1054211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id="{FC85CAB4-100C-489B-BC14-9A3F41B7EC88}"/>
              </a:ext>
              <a:ext uri="{C183D7F6-B498-43B3-948B-1728B52AA6E4}">
                <adec:decorative xmlns:adec="http://schemas.microsoft.com/office/drawing/2017/decorative"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989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descr="Brush stroke spot">
            <a:extLst>
              <a:ext uri="{FF2B5EF4-FFF2-40B4-BE49-F238E27FC236}">
                <a16:creationId xmlns:a16="http://schemas.microsoft.com/office/drawing/2014/main"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1" name="Text Placeholder 40">
            <a:extLst>
              <a:ext uri="{FF2B5EF4-FFF2-40B4-BE49-F238E27FC236}">
                <a16:creationId xmlns:a16="http://schemas.microsoft.com/office/drawing/2014/main"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12 345</a:t>
            </a:r>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3" name="Text Placeholder 40">
            <a:extLst>
              <a:ext uri="{FF2B5EF4-FFF2-40B4-BE49-F238E27FC236}">
                <a16:creationId xmlns:a16="http://schemas.microsoft.com/office/drawing/2014/main"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3" name="Oval 2">
            <a:extLst>
              <a:ext uri="{FF2B5EF4-FFF2-40B4-BE49-F238E27FC236}">
                <a16:creationId xmlns:a16="http://schemas.microsoft.com/office/drawing/2014/main"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Oval 18">
            <a:extLst>
              <a:ext uri="{FF2B5EF4-FFF2-40B4-BE49-F238E27FC236}">
                <a16:creationId xmlns:a16="http://schemas.microsoft.com/office/drawing/2014/main"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Text Placeholder 40">
            <a:extLst>
              <a:ext uri="{FF2B5EF4-FFF2-40B4-BE49-F238E27FC236}">
                <a16:creationId xmlns:a16="http://schemas.microsoft.com/office/drawing/2014/main"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3" name="Text Placeholder 40">
            <a:extLst>
              <a:ext uri="{FF2B5EF4-FFF2-40B4-BE49-F238E27FC236}">
                <a16:creationId xmlns:a16="http://schemas.microsoft.com/office/drawing/2014/main"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28" name="Text Placeholder 40">
            <a:extLst>
              <a:ext uri="{FF2B5EF4-FFF2-40B4-BE49-F238E27FC236}">
                <a16:creationId xmlns:a16="http://schemas.microsoft.com/office/drawing/2014/main"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noProof="0"/>
              <a:t>$ 100</a:t>
            </a:r>
          </a:p>
        </p:txBody>
      </p:sp>
      <p:sp>
        <p:nvSpPr>
          <p:cNvPr id="29" name="Text Placeholder 40">
            <a:extLst>
              <a:ext uri="{FF2B5EF4-FFF2-40B4-BE49-F238E27FC236}">
                <a16:creationId xmlns:a16="http://schemas.microsoft.com/office/drawing/2014/main"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noProof="0"/>
              <a:t>Billion</a:t>
            </a:r>
          </a:p>
        </p:txBody>
      </p:sp>
      <p:sp>
        <p:nvSpPr>
          <p:cNvPr id="32" name="Text Placeholder 40">
            <a:extLst>
              <a:ext uri="{FF2B5EF4-FFF2-40B4-BE49-F238E27FC236}">
                <a16:creationId xmlns:a16="http://schemas.microsoft.com/office/drawing/2014/main"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noProof="0"/>
              <a:t>$ 50</a:t>
            </a:r>
          </a:p>
        </p:txBody>
      </p:sp>
      <p:sp>
        <p:nvSpPr>
          <p:cNvPr id="33" name="Text Placeholder 40">
            <a:extLst>
              <a:ext uri="{FF2B5EF4-FFF2-40B4-BE49-F238E27FC236}">
                <a16:creationId xmlns:a16="http://schemas.microsoft.com/office/drawing/2014/main"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noProof="0"/>
              <a:t>Billion</a:t>
            </a:r>
          </a:p>
        </p:txBody>
      </p:sp>
      <p:sp>
        <p:nvSpPr>
          <p:cNvPr id="34" name="Text Placeholder 40">
            <a:extLst>
              <a:ext uri="{FF2B5EF4-FFF2-40B4-BE49-F238E27FC236}">
                <a16:creationId xmlns:a16="http://schemas.microsoft.com/office/drawing/2014/main"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noProof="0"/>
              <a:t>$ 25</a:t>
            </a:r>
          </a:p>
        </p:txBody>
      </p:sp>
      <p:sp>
        <p:nvSpPr>
          <p:cNvPr id="35" name="Text Placeholder 40">
            <a:extLst>
              <a:ext uri="{FF2B5EF4-FFF2-40B4-BE49-F238E27FC236}">
                <a16:creationId xmlns:a16="http://schemas.microsoft.com/office/drawing/2014/main"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noProof="0"/>
              <a:t>Billion</a:t>
            </a:r>
          </a:p>
        </p:txBody>
      </p:sp>
    </p:spTree>
    <p:extLst>
      <p:ext uri="{BB962C8B-B14F-4D97-AF65-F5344CB8AC3E}">
        <p14:creationId xmlns:p14="http://schemas.microsoft.com/office/powerpoint/2010/main" val="34080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a:t>Click to edit Master text styles</a:t>
            </a:r>
          </a:p>
        </p:txBody>
      </p:sp>
    </p:spTree>
    <p:extLst>
      <p:ext uri="{BB962C8B-B14F-4D97-AF65-F5344CB8AC3E}">
        <p14:creationId xmlns:p14="http://schemas.microsoft.com/office/powerpoint/2010/main" val="41732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a:t>Click icon to add picture</a:t>
            </a:r>
            <a:endParaRPr lang="en-US" noProof="0" dirty="0"/>
          </a:p>
        </p:txBody>
      </p:sp>
      <p:sp>
        <p:nvSpPr>
          <p:cNvPr id="13" name="Rectangle 12" descr="Brush stroke spot">
            <a:extLst>
              <a:ext uri="{FF2B5EF4-FFF2-40B4-BE49-F238E27FC236}">
                <a16:creationId xmlns:a16="http://schemas.microsoft.com/office/drawing/2014/main"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 Placeholder 9" descr="Competitors logos quadrant">
            <a:extLst>
              <a:ext uri="{FF2B5EF4-FFF2-40B4-BE49-F238E27FC236}">
                <a16:creationId xmlns:a16="http://schemas.microsoft.com/office/drawing/2014/main"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Convenient</a:t>
            </a:r>
          </a:p>
        </p:txBody>
      </p:sp>
      <p:sp>
        <p:nvSpPr>
          <p:cNvPr id="17" name="Text Placeholder 9" descr="Competitors logos quadrant">
            <a:extLst>
              <a:ext uri="{FF2B5EF4-FFF2-40B4-BE49-F238E27FC236}">
                <a16:creationId xmlns:a16="http://schemas.microsoft.com/office/drawing/2014/main"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Convenient</a:t>
            </a:r>
          </a:p>
        </p:txBody>
      </p:sp>
      <p:sp>
        <p:nvSpPr>
          <p:cNvPr id="18" name="Text Placeholder 9">
            <a:extLst>
              <a:ext uri="{FF2B5EF4-FFF2-40B4-BE49-F238E27FC236}">
                <a16:creationId xmlns:a16="http://schemas.microsoft.com/office/drawing/2014/main"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Expensive</a:t>
            </a:r>
          </a:p>
        </p:txBody>
      </p:sp>
      <p:sp>
        <p:nvSpPr>
          <p:cNvPr id="19" name="Text Placeholder 9" descr="Competitors logos quadrant">
            <a:extLst>
              <a:ext uri="{FF2B5EF4-FFF2-40B4-BE49-F238E27FC236}">
                <a16:creationId xmlns:a16="http://schemas.microsoft.com/office/drawing/2014/main"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Expensive</a:t>
            </a:r>
          </a:p>
        </p:txBody>
      </p:sp>
      <p:sp>
        <p:nvSpPr>
          <p:cNvPr id="22" name="Picture Placeholder 11" descr="Competitors logos quadrant">
            <a:extLst>
              <a:ext uri="{FF2B5EF4-FFF2-40B4-BE49-F238E27FC236}">
                <a16:creationId xmlns:a16="http://schemas.microsoft.com/office/drawing/2014/main"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noProof="0" dirty="0"/>
              <a:t>Competitor 4</a:t>
            </a:r>
          </a:p>
          <a:p>
            <a:r>
              <a:rPr lang="en-US" noProof="0" dirty="0"/>
              <a:t>Logoя</a:t>
            </a:r>
          </a:p>
        </p:txBody>
      </p:sp>
      <p:sp>
        <p:nvSpPr>
          <p:cNvPr id="26" name="Picture Placeholder 11" descr="Competitors logos quadrant">
            <a:extLst>
              <a:ext uri="{FF2B5EF4-FFF2-40B4-BE49-F238E27FC236}">
                <a16:creationId xmlns:a16="http://schemas.microsoft.com/office/drawing/2014/main"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noProof="0" dirty="0"/>
              <a:t>Competitor 5</a:t>
            </a:r>
          </a:p>
          <a:p>
            <a:r>
              <a:rPr lang="en-US" noProof="0" dirty="0"/>
              <a:t>Logo</a:t>
            </a:r>
          </a:p>
        </p:txBody>
      </p:sp>
      <p:sp>
        <p:nvSpPr>
          <p:cNvPr id="27" name="Picture Placeholder 11" descr="Competitors logos quadrant">
            <a:extLst>
              <a:ext uri="{FF2B5EF4-FFF2-40B4-BE49-F238E27FC236}">
                <a16:creationId xmlns:a16="http://schemas.microsoft.com/office/drawing/2014/main"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noProof="0" dirty="0"/>
              <a:t>Competitor 6</a:t>
            </a:r>
          </a:p>
          <a:p>
            <a:r>
              <a:rPr lang="en-US" noProof="0" dirty="0"/>
              <a:t>Logo</a:t>
            </a:r>
          </a:p>
        </p:txBody>
      </p:sp>
      <p:sp>
        <p:nvSpPr>
          <p:cNvPr id="28" name="Picture Placeholder 14" descr="Competitors logos quadrant">
            <a:extLst>
              <a:ext uri="{FF2B5EF4-FFF2-40B4-BE49-F238E27FC236}">
                <a16:creationId xmlns:a16="http://schemas.microsoft.com/office/drawing/2014/main" id="{13F923C2-8EA1-4CAA-AD2F-96AD06CA8988}"/>
              </a:ext>
              <a:ext uri="{C183D7F6-B498-43B3-948B-1728B52AA6E4}">
                <adec:decorative xmlns:adec="http://schemas.microsoft.com/office/drawing/2017/decorative"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noProof="0" dirty="0"/>
              <a:t>Your</a:t>
            </a:r>
            <a:br>
              <a:rPr lang="en-US" noProof="0" dirty="0"/>
            </a:br>
            <a:r>
              <a:rPr lang="en-US" noProof="0" dirty="0"/>
              <a:t>Restaurant </a:t>
            </a:r>
            <a:br>
              <a:rPr lang="en-US" noProof="0" dirty="0"/>
            </a:br>
            <a:r>
              <a:rPr lang="en-US" noProof="0" dirty="0"/>
              <a:t>LOGO</a:t>
            </a:r>
          </a:p>
        </p:txBody>
      </p:sp>
      <p:cxnSp>
        <p:nvCxnSpPr>
          <p:cNvPr id="29" name="Straight Arrow Connector 28" descr="Competitors logos quadrant">
            <a:extLst>
              <a:ext uri="{FF2B5EF4-FFF2-40B4-BE49-F238E27FC236}">
                <a16:creationId xmlns:a16="http://schemas.microsoft.com/office/drawing/2014/main"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4" name="Rectangle 33">
            <a:extLst>
              <a:ext uri="{FF2B5EF4-FFF2-40B4-BE49-F238E27FC236}">
                <a16:creationId xmlns:a16="http://schemas.microsoft.com/office/drawing/2014/main"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8" name="Text Placeholder 12">
            <a:extLst>
              <a:ext uri="{FF2B5EF4-FFF2-40B4-BE49-F238E27FC236}">
                <a16:creationId xmlns:a16="http://schemas.microsoft.com/office/drawing/2014/main"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3">
            <a:extLst>
              <a:ext uri="{FF2B5EF4-FFF2-40B4-BE49-F238E27FC236}">
                <a16:creationId xmlns:a16="http://schemas.microsoft.com/office/drawing/2014/main"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22" name="Subtitle 2">
            <a:extLst>
              <a:ext uri="{FF2B5EF4-FFF2-40B4-BE49-F238E27FC236}">
                <a16:creationId xmlns:a16="http://schemas.microsoft.com/office/drawing/2014/main"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text</a:t>
            </a:r>
          </a:p>
        </p:txBody>
      </p:sp>
      <p:sp>
        <p:nvSpPr>
          <p:cNvPr id="30" name="Rectangle 29">
            <a:extLst>
              <a:ext uri="{FF2B5EF4-FFF2-40B4-BE49-F238E27FC236}">
                <a16:creationId xmlns:a16="http://schemas.microsoft.com/office/drawing/2014/main"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Text Placeholder 12">
            <a:extLst>
              <a:ext uri="{FF2B5EF4-FFF2-40B4-BE49-F238E27FC236}">
                <a16:creationId xmlns:a16="http://schemas.microsoft.com/office/drawing/2014/main"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Rectangle 34">
            <a:extLst>
              <a:ext uri="{FF2B5EF4-FFF2-40B4-BE49-F238E27FC236}">
                <a16:creationId xmlns:a16="http://schemas.microsoft.com/office/drawing/2014/main"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6" name="Text Placeholder 12">
            <a:extLst>
              <a:ext uri="{FF2B5EF4-FFF2-40B4-BE49-F238E27FC236}">
                <a16:creationId xmlns:a16="http://schemas.microsoft.com/office/drawing/2014/main"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 name="Text Placeholder 3">
            <a:extLst>
              <a:ext uri="{FF2B5EF4-FFF2-40B4-BE49-F238E27FC236}">
                <a16:creationId xmlns:a16="http://schemas.microsoft.com/office/drawing/2014/main"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5" name="Text Placeholder 3">
            <a:extLst>
              <a:ext uri="{FF2B5EF4-FFF2-40B4-BE49-F238E27FC236}">
                <a16:creationId xmlns:a16="http://schemas.microsoft.com/office/drawing/2014/main"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2" name="Text Placeholder 11">
            <a:extLst>
              <a:ext uri="{FF2B5EF4-FFF2-40B4-BE49-F238E27FC236}">
                <a16:creationId xmlns:a16="http://schemas.microsoft.com/office/drawing/2014/main"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
        <p:nvSpPr>
          <p:cNvPr id="46" name="Text Placeholder 11">
            <a:extLst>
              <a:ext uri="{FF2B5EF4-FFF2-40B4-BE49-F238E27FC236}">
                <a16:creationId xmlns:a16="http://schemas.microsoft.com/office/drawing/2014/main"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Tree>
    <p:extLst>
      <p:ext uri="{BB962C8B-B14F-4D97-AF65-F5344CB8AC3E}">
        <p14:creationId xmlns:p14="http://schemas.microsoft.com/office/powerpoint/2010/main" val="174261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a:t>Click to edit Master text styles</a:t>
            </a:r>
          </a:p>
        </p:txBody>
      </p:sp>
    </p:spTree>
    <p:extLst>
      <p:ext uri="{BB962C8B-B14F-4D97-AF65-F5344CB8AC3E}">
        <p14:creationId xmlns:p14="http://schemas.microsoft.com/office/powerpoint/2010/main" val="384781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49" name="Straight Connector 48">
            <a:extLst>
              <a:ext uri="{FF2B5EF4-FFF2-40B4-BE49-F238E27FC236}">
                <a16:creationId xmlns:a16="http://schemas.microsoft.com/office/drawing/2014/main"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7" name="Oval 46">
            <a:extLst>
              <a:ext uri="{FF2B5EF4-FFF2-40B4-BE49-F238E27FC236}">
                <a16:creationId xmlns:a16="http://schemas.microsoft.com/office/drawing/2014/main"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8" name="Oval 47">
            <a:extLst>
              <a:ext uri="{FF2B5EF4-FFF2-40B4-BE49-F238E27FC236}">
                <a16:creationId xmlns:a16="http://schemas.microsoft.com/office/drawing/2014/main"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Oval 44">
            <a:extLst>
              <a:ext uri="{FF2B5EF4-FFF2-40B4-BE49-F238E27FC236}">
                <a16:creationId xmlns:a16="http://schemas.microsoft.com/office/drawing/2014/main"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5" name="Text Placeholder 3">
            <a:extLst>
              <a:ext uri="{FF2B5EF4-FFF2-40B4-BE49-F238E27FC236}">
                <a16:creationId xmlns:a16="http://schemas.microsoft.com/office/drawing/2014/main"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Text Placeholder 3">
            <a:extLst>
              <a:ext uri="{FF2B5EF4-FFF2-40B4-BE49-F238E27FC236}">
                <a16:creationId xmlns:a16="http://schemas.microsoft.com/office/drawing/2014/main"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8" name="Text Placeholder 3">
            <a:extLst>
              <a:ext uri="{FF2B5EF4-FFF2-40B4-BE49-F238E27FC236}">
                <a16:creationId xmlns:a16="http://schemas.microsoft.com/office/drawing/2014/main"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19" name="Text Placeholder 3">
            <a:extLst>
              <a:ext uri="{FF2B5EF4-FFF2-40B4-BE49-F238E27FC236}">
                <a16:creationId xmlns:a16="http://schemas.microsoft.com/office/drawing/2014/main"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3" name="Text Placeholder 3">
            <a:extLst>
              <a:ext uri="{FF2B5EF4-FFF2-40B4-BE49-F238E27FC236}">
                <a16:creationId xmlns:a16="http://schemas.microsoft.com/office/drawing/2014/main"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4" name="Text Placeholder 3">
            <a:extLst>
              <a:ext uri="{FF2B5EF4-FFF2-40B4-BE49-F238E27FC236}">
                <a16:creationId xmlns:a16="http://schemas.microsoft.com/office/drawing/2014/main"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6" name="Text Placeholder 3">
            <a:extLst>
              <a:ext uri="{FF2B5EF4-FFF2-40B4-BE49-F238E27FC236}">
                <a16:creationId xmlns:a16="http://schemas.microsoft.com/office/drawing/2014/main"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7" name="Text Placeholder 3">
            <a:extLst>
              <a:ext uri="{FF2B5EF4-FFF2-40B4-BE49-F238E27FC236}">
                <a16:creationId xmlns:a16="http://schemas.microsoft.com/office/drawing/2014/main"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9" name="Text Placeholder 3">
            <a:extLst>
              <a:ext uri="{FF2B5EF4-FFF2-40B4-BE49-F238E27FC236}">
                <a16:creationId xmlns:a16="http://schemas.microsoft.com/office/drawing/2014/main"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0" name="Text Placeholder 3">
            <a:extLst>
              <a:ext uri="{FF2B5EF4-FFF2-40B4-BE49-F238E27FC236}">
                <a16:creationId xmlns:a16="http://schemas.microsoft.com/office/drawing/2014/main"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2" name="Text Placeholder 3">
            <a:extLst>
              <a:ext uri="{FF2B5EF4-FFF2-40B4-BE49-F238E27FC236}">
                <a16:creationId xmlns:a16="http://schemas.microsoft.com/office/drawing/2014/main"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3" name="Text Placeholder 3">
            <a:extLst>
              <a:ext uri="{FF2B5EF4-FFF2-40B4-BE49-F238E27FC236}">
                <a16:creationId xmlns:a16="http://schemas.microsoft.com/office/drawing/2014/main"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4" name="Text Placeholder 3">
            <a:extLst>
              <a:ext uri="{FF2B5EF4-FFF2-40B4-BE49-F238E27FC236}">
                <a16:creationId xmlns:a16="http://schemas.microsoft.com/office/drawing/2014/main"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5" name="Text Placeholder 3">
            <a:extLst>
              <a:ext uri="{FF2B5EF4-FFF2-40B4-BE49-F238E27FC236}">
                <a16:creationId xmlns:a16="http://schemas.microsoft.com/office/drawing/2014/main"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6" name="Text Placeholder 3">
            <a:extLst>
              <a:ext uri="{FF2B5EF4-FFF2-40B4-BE49-F238E27FC236}">
                <a16:creationId xmlns:a16="http://schemas.microsoft.com/office/drawing/2014/main"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8" name="Text Placeholder 3">
            <a:extLst>
              <a:ext uri="{FF2B5EF4-FFF2-40B4-BE49-F238E27FC236}">
                <a16:creationId xmlns:a16="http://schemas.microsoft.com/office/drawing/2014/main"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9" name="Text Placeholder 3">
            <a:extLst>
              <a:ext uri="{FF2B5EF4-FFF2-40B4-BE49-F238E27FC236}">
                <a16:creationId xmlns:a16="http://schemas.microsoft.com/office/drawing/2014/main"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0" name="Text Placeholder 3">
            <a:extLst>
              <a:ext uri="{FF2B5EF4-FFF2-40B4-BE49-F238E27FC236}">
                <a16:creationId xmlns:a16="http://schemas.microsoft.com/office/drawing/2014/main"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1" name="Text Placeholder 3">
            <a:extLst>
              <a:ext uri="{FF2B5EF4-FFF2-40B4-BE49-F238E27FC236}">
                <a16:creationId xmlns:a16="http://schemas.microsoft.com/office/drawing/2014/main"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62663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noProof="0"/>
              <a:t>Click to edit Master text styles</a:t>
            </a:r>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35624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2" name="Rectangle 11" descr="Brush stroke spot">
            <a:extLst>
              <a:ext uri="{FF2B5EF4-FFF2-40B4-BE49-F238E27FC236}">
                <a16:creationId xmlns:a16="http://schemas.microsoft.com/office/drawing/2014/main"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3">
            <a:extLst>
              <a:ext uri="{FF2B5EF4-FFF2-40B4-BE49-F238E27FC236}">
                <a16:creationId xmlns:a16="http://schemas.microsoft.com/office/drawing/2014/main"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Text Placeholder 3">
            <a:extLst>
              <a:ext uri="{FF2B5EF4-FFF2-40B4-BE49-F238E27FC236}">
                <a16:creationId xmlns:a16="http://schemas.microsoft.com/office/drawing/2014/main"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7" name="Text Placeholder 3">
            <a:extLst>
              <a:ext uri="{FF2B5EF4-FFF2-40B4-BE49-F238E27FC236}">
                <a16:creationId xmlns:a16="http://schemas.microsoft.com/office/drawing/2014/main"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19" name="Rectangle 18" descr="Brush stroke spot">
            <a:extLst>
              <a:ext uri="{FF2B5EF4-FFF2-40B4-BE49-F238E27FC236}">
                <a16:creationId xmlns:a16="http://schemas.microsoft.com/office/drawing/2014/main"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descr="Brush stroke spot">
            <a:extLst>
              <a:ext uri="{FF2B5EF4-FFF2-40B4-BE49-F238E27FC236}">
                <a16:creationId xmlns:a16="http://schemas.microsoft.com/office/drawing/2014/main"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3">
            <a:extLst>
              <a:ext uri="{FF2B5EF4-FFF2-40B4-BE49-F238E27FC236}">
                <a16:creationId xmlns:a16="http://schemas.microsoft.com/office/drawing/2014/main"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6" name="Text Placeholder 3">
            <a:extLst>
              <a:ext uri="{FF2B5EF4-FFF2-40B4-BE49-F238E27FC236}">
                <a16:creationId xmlns:a16="http://schemas.microsoft.com/office/drawing/2014/main"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27" name="Text Placeholder 3">
            <a:extLst>
              <a:ext uri="{FF2B5EF4-FFF2-40B4-BE49-F238E27FC236}">
                <a16:creationId xmlns:a16="http://schemas.microsoft.com/office/drawing/2014/main"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8" name="Text Placeholder 3">
            <a:extLst>
              <a:ext uri="{FF2B5EF4-FFF2-40B4-BE49-F238E27FC236}">
                <a16:creationId xmlns:a16="http://schemas.microsoft.com/office/drawing/2014/main"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to edit Master text styles</a:t>
            </a:r>
          </a:p>
        </p:txBody>
      </p:sp>
      <p:sp>
        <p:nvSpPr>
          <p:cNvPr id="29" name="Picture Placeholder 7">
            <a:extLst>
              <a:ext uri="{FF2B5EF4-FFF2-40B4-BE49-F238E27FC236}">
                <a16:creationId xmlns:a16="http://schemas.microsoft.com/office/drawing/2014/main"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0" name="Picture Placeholder 7">
            <a:extLst>
              <a:ext uri="{FF2B5EF4-FFF2-40B4-BE49-F238E27FC236}">
                <a16:creationId xmlns:a16="http://schemas.microsoft.com/office/drawing/2014/main"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1" name="Picture Placeholder 7">
            <a:extLst>
              <a:ext uri="{FF2B5EF4-FFF2-40B4-BE49-F238E27FC236}">
                <a16:creationId xmlns:a16="http://schemas.microsoft.com/office/drawing/2014/main"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a:t>Click icon to add picture</a:t>
            </a:r>
            <a:endParaRPr lang="en-US" noProof="0" dirty="0"/>
          </a:p>
        </p:txBody>
      </p:sp>
      <p:sp>
        <p:nvSpPr>
          <p:cNvPr id="32" name="Text Placeholder 3">
            <a:extLst>
              <a:ext uri="{FF2B5EF4-FFF2-40B4-BE49-F238E27FC236}">
                <a16:creationId xmlns:a16="http://schemas.microsoft.com/office/drawing/2014/main"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3" name="Text Placeholder 3">
            <a:extLst>
              <a:ext uri="{FF2B5EF4-FFF2-40B4-BE49-F238E27FC236}">
                <a16:creationId xmlns:a16="http://schemas.microsoft.com/office/drawing/2014/main"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398118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44" name="Rectangle 43" descr="Brush stroke spot">
            <a:extLst>
              <a:ext uri="{FF2B5EF4-FFF2-40B4-BE49-F238E27FC236}">
                <a16:creationId xmlns:a16="http://schemas.microsoft.com/office/drawing/2014/main"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Text Placeholder 3">
            <a:extLst>
              <a:ext uri="{FF2B5EF4-FFF2-40B4-BE49-F238E27FC236}">
                <a16:creationId xmlns:a16="http://schemas.microsoft.com/office/drawing/2014/main"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2" name="Text Placeholder 3">
            <a:extLst>
              <a:ext uri="{FF2B5EF4-FFF2-40B4-BE49-F238E27FC236}">
                <a16:creationId xmlns:a16="http://schemas.microsoft.com/office/drawing/2014/main"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3" name="Rectangle 52" descr="Brush stroke spot">
            <a:extLst>
              <a:ext uri="{FF2B5EF4-FFF2-40B4-BE49-F238E27FC236}">
                <a16:creationId xmlns:a16="http://schemas.microsoft.com/office/drawing/2014/main"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Text Placeholder 3">
            <a:extLst>
              <a:ext uri="{FF2B5EF4-FFF2-40B4-BE49-F238E27FC236}">
                <a16:creationId xmlns:a16="http://schemas.microsoft.com/office/drawing/2014/main"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6" name="Text Placeholder 3">
            <a:extLst>
              <a:ext uri="{FF2B5EF4-FFF2-40B4-BE49-F238E27FC236}">
                <a16:creationId xmlns:a16="http://schemas.microsoft.com/office/drawing/2014/main"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7" name="Rectangle 56" descr="Brush stroke spot">
            <a:extLst>
              <a:ext uri="{FF2B5EF4-FFF2-40B4-BE49-F238E27FC236}">
                <a16:creationId xmlns:a16="http://schemas.microsoft.com/office/drawing/2014/main"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Text Placeholder 3">
            <a:extLst>
              <a:ext uri="{FF2B5EF4-FFF2-40B4-BE49-F238E27FC236}">
                <a16:creationId xmlns:a16="http://schemas.microsoft.com/office/drawing/2014/main"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0" name="Text Placeholder 3">
            <a:extLst>
              <a:ext uri="{FF2B5EF4-FFF2-40B4-BE49-F238E27FC236}">
                <a16:creationId xmlns:a16="http://schemas.microsoft.com/office/drawing/2014/main"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1" name="Rectangle 60" descr="Brush stroke spot">
            <a:extLst>
              <a:ext uri="{FF2B5EF4-FFF2-40B4-BE49-F238E27FC236}">
                <a16:creationId xmlns:a16="http://schemas.microsoft.com/office/drawing/2014/main"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Text Placeholder 3">
            <a:extLst>
              <a:ext uri="{FF2B5EF4-FFF2-40B4-BE49-F238E27FC236}">
                <a16:creationId xmlns:a16="http://schemas.microsoft.com/office/drawing/2014/main"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4" name="Text Placeholder 3">
            <a:extLst>
              <a:ext uri="{FF2B5EF4-FFF2-40B4-BE49-F238E27FC236}">
                <a16:creationId xmlns:a16="http://schemas.microsoft.com/office/drawing/2014/main"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5" name="Rectangle 64" descr="Brush stroke spot">
            <a:extLst>
              <a:ext uri="{FF2B5EF4-FFF2-40B4-BE49-F238E27FC236}">
                <a16:creationId xmlns:a16="http://schemas.microsoft.com/office/drawing/2014/main"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6" name="Text Placeholder 3">
            <a:extLst>
              <a:ext uri="{FF2B5EF4-FFF2-40B4-BE49-F238E27FC236}">
                <a16:creationId xmlns:a16="http://schemas.microsoft.com/office/drawing/2014/main"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8" name="Text Placeholder 3">
            <a:extLst>
              <a:ext uri="{FF2B5EF4-FFF2-40B4-BE49-F238E27FC236}">
                <a16:creationId xmlns:a16="http://schemas.microsoft.com/office/drawing/2014/main"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9" name="Rectangle 68" descr="Brush stroke spot">
            <a:extLst>
              <a:ext uri="{FF2B5EF4-FFF2-40B4-BE49-F238E27FC236}">
                <a16:creationId xmlns:a16="http://schemas.microsoft.com/office/drawing/2014/main"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Text Placeholder 3">
            <a:extLst>
              <a:ext uri="{FF2B5EF4-FFF2-40B4-BE49-F238E27FC236}">
                <a16:creationId xmlns:a16="http://schemas.microsoft.com/office/drawing/2014/main"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2" name="Text Placeholder 3">
            <a:extLst>
              <a:ext uri="{FF2B5EF4-FFF2-40B4-BE49-F238E27FC236}">
                <a16:creationId xmlns:a16="http://schemas.microsoft.com/office/drawing/2014/main"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3" name="Picture Placeholder 3">
            <a:extLst>
              <a:ext uri="{FF2B5EF4-FFF2-40B4-BE49-F238E27FC236}">
                <a16:creationId xmlns:a16="http://schemas.microsoft.com/office/drawing/2014/main"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5" name="Picture Placeholder 3">
            <a:extLst>
              <a:ext uri="{FF2B5EF4-FFF2-40B4-BE49-F238E27FC236}">
                <a16:creationId xmlns:a16="http://schemas.microsoft.com/office/drawing/2014/main"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8" name="Picture Placeholder 3">
            <a:extLst>
              <a:ext uri="{FF2B5EF4-FFF2-40B4-BE49-F238E27FC236}">
                <a16:creationId xmlns:a16="http://schemas.microsoft.com/office/drawing/2014/main"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79" name="Picture Placeholder 3">
            <a:extLst>
              <a:ext uri="{FF2B5EF4-FFF2-40B4-BE49-F238E27FC236}">
                <a16:creationId xmlns:a16="http://schemas.microsoft.com/office/drawing/2014/main"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80" name="Picture Placeholder 3">
            <a:extLst>
              <a:ext uri="{FF2B5EF4-FFF2-40B4-BE49-F238E27FC236}">
                <a16:creationId xmlns:a16="http://schemas.microsoft.com/office/drawing/2014/main"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81" name="Picture Placeholder 3">
            <a:extLst>
              <a:ext uri="{FF2B5EF4-FFF2-40B4-BE49-F238E27FC236}">
                <a16:creationId xmlns:a16="http://schemas.microsoft.com/office/drawing/2014/main"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41716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8" name="Rectangle 7" descr="Brush stroke spot">
            <a:extLst>
              <a:ext uri="{FF2B5EF4-FFF2-40B4-BE49-F238E27FC236}">
                <a16:creationId xmlns:a16="http://schemas.microsoft.com/office/drawing/2014/main"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14" descr="Your logo">
            <a:extLst>
              <a:ext uri="{FF2B5EF4-FFF2-40B4-BE49-F238E27FC236}">
                <a16:creationId xmlns:a16="http://schemas.microsoft.com/office/drawing/2014/main" id="{8D7231FC-3A25-45B8-B883-4F6A0FC02B80}"/>
              </a:ext>
              <a:ext uri="{C183D7F6-B498-43B3-948B-1728B52AA6E4}">
                <adec:decorative xmlns:adec="http://schemas.microsoft.com/office/drawing/2017/decorative"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55761A8C-74CD-483A-A3C5-A7D79CACCF6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6308FC7C-F5F3-4D82-ADCB-B64F9FBB21A1}"/>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11" name="Straight Connector 10">
            <a:extLst>
              <a:ext uri="{FF2B5EF4-FFF2-40B4-BE49-F238E27FC236}">
                <a16:creationId xmlns:a16="http://schemas.microsoft.com/office/drawing/2014/main"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Master subtitle style</a:t>
            </a:r>
          </a:p>
        </p:txBody>
      </p:sp>
      <p:sp>
        <p:nvSpPr>
          <p:cNvPr id="14" name="Title 1">
            <a:extLst>
              <a:ext uri="{FF2B5EF4-FFF2-40B4-BE49-F238E27FC236}">
                <a16:creationId xmlns:a16="http://schemas.microsoft.com/office/drawing/2014/main"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noProof="0"/>
              <a:t>CLICK TO </a:t>
            </a:r>
            <a:br>
              <a:rPr lang="en-US" noProof="0"/>
            </a:br>
            <a:r>
              <a:rPr lang="en-US" noProof="0"/>
              <a:t>EDIT TITLE</a:t>
            </a:r>
          </a:p>
        </p:txBody>
      </p:sp>
    </p:spTree>
    <p:extLst>
      <p:ext uri="{BB962C8B-B14F-4D97-AF65-F5344CB8AC3E}">
        <p14:creationId xmlns:p14="http://schemas.microsoft.com/office/powerpoint/2010/main" val="1855591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59" name="Rectangle 58" descr="Brush stroke spot">
            <a:extLst>
              <a:ext uri="{FF2B5EF4-FFF2-40B4-BE49-F238E27FC236}">
                <a16:creationId xmlns:a16="http://schemas.microsoft.com/office/drawing/2014/main"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3">
            <a:extLst>
              <a:ext uri="{FF2B5EF4-FFF2-40B4-BE49-F238E27FC236}">
                <a16:creationId xmlns:a16="http://schemas.microsoft.com/office/drawing/2014/main"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4" name="Text Placeholder 3">
            <a:extLst>
              <a:ext uri="{FF2B5EF4-FFF2-40B4-BE49-F238E27FC236}">
                <a16:creationId xmlns:a16="http://schemas.microsoft.com/office/drawing/2014/main"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6" name="Text Placeholder 3">
            <a:extLst>
              <a:ext uri="{FF2B5EF4-FFF2-40B4-BE49-F238E27FC236}">
                <a16:creationId xmlns:a16="http://schemas.microsoft.com/office/drawing/2014/main"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7" name="Text Placeholder 3">
            <a:extLst>
              <a:ext uri="{FF2B5EF4-FFF2-40B4-BE49-F238E27FC236}">
                <a16:creationId xmlns:a16="http://schemas.microsoft.com/office/drawing/2014/main"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2" name="Text Placeholder 3">
            <a:extLst>
              <a:ext uri="{FF2B5EF4-FFF2-40B4-BE49-F238E27FC236}">
                <a16:creationId xmlns:a16="http://schemas.microsoft.com/office/drawing/2014/main"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$ 1,500,000</a:t>
            </a:r>
          </a:p>
        </p:txBody>
      </p:sp>
      <p:sp>
        <p:nvSpPr>
          <p:cNvPr id="83" name="Text Placeholder 3">
            <a:extLst>
              <a:ext uri="{FF2B5EF4-FFF2-40B4-BE49-F238E27FC236}">
                <a16:creationId xmlns:a16="http://schemas.microsoft.com/office/drawing/2014/main"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4" name="Text Placeholder 3">
            <a:extLst>
              <a:ext uri="{FF2B5EF4-FFF2-40B4-BE49-F238E27FC236}">
                <a16:creationId xmlns:a16="http://schemas.microsoft.com/office/drawing/2014/main"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$ 2,500,000</a:t>
            </a:r>
          </a:p>
        </p:txBody>
      </p:sp>
      <p:sp>
        <p:nvSpPr>
          <p:cNvPr id="85" name="Text Placeholder 3">
            <a:extLst>
              <a:ext uri="{FF2B5EF4-FFF2-40B4-BE49-F238E27FC236}">
                <a16:creationId xmlns:a16="http://schemas.microsoft.com/office/drawing/2014/main"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86" name="Text Placeholder 3">
            <a:extLst>
              <a:ext uri="{FF2B5EF4-FFF2-40B4-BE49-F238E27FC236}">
                <a16:creationId xmlns:a16="http://schemas.microsoft.com/office/drawing/2014/main"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$ 3,200,000</a:t>
            </a:r>
          </a:p>
        </p:txBody>
      </p:sp>
      <p:sp>
        <p:nvSpPr>
          <p:cNvPr id="87" name="Text Placeholder 3">
            <a:extLst>
              <a:ext uri="{FF2B5EF4-FFF2-40B4-BE49-F238E27FC236}">
                <a16:creationId xmlns:a16="http://schemas.microsoft.com/office/drawing/2014/main"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88" name="Straight Connector 87">
            <a:extLst>
              <a:ext uri="{FF2B5EF4-FFF2-40B4-BE49-F238E27FC236}">
                <a16:creationId xmlns:a16="http://schemas.microsoft.com/office/drawing/2014/main"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406552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descr="Brush stroke mask">
            <a:extLst>
              <a:ext uri="{FF2B5EF4-FFF2-40B4-BE49-F238E27FC236}">
                <a16:creationId xmlns:a16="http://schemas.microsoft.com/office/drawing/2014/main"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noProof="0"/>
              <a:t>CLICK TO EDIT TITLE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186986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descr="Brush stroke mask">
            <a:extLst>
              <a:ext uri="{FF2B5EF4-FFF2-40B4-BE49-F238E27FC236}">
                <a16:creationId xmlns:a16="http://schemas.microsoft.com/office/drawing/2014/main"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17" name="Thanks title layout">
            <a:extLst>
              <a:ext uri="{FF2B5EF4-FFF2-40B4-BE49-F238E27FC236}">
                <a16:creationId xmlns:a16="http://schemas.microsoft.com/office/drawing/2014/main"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noProof="0"/>
              <a:t>THANK YOU!</a:t>
            </a:r>
          </a:p>
        </p:txBody>
      </p:sp>
      <p:cxnSp>
        <p:nvCxnSpPr>
          <p:cNvPr id="18" name="Straight Connector 17">
            <a:extLst>
              <a:ext uri="{FF2B5EF4-FFF2-40B4-BE49-F238E27FC236}">
                <a16:creationId xmlns:a16="http://schemas.microsoft.com/office/drawing/2014/main"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id="{DE1A1E87-77E1-4901-A7FE-5FFA9F5B4BBD}"/>
              </a:ext>
              <a:ext uri="{C183D7F6-B498-43B3-948B-1728B52AA6E4}">
                <adec:decorative xmlns:adec="http://schemas.microsoft.com/office/drawing/2017/decorative"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a:t>Click icon to add picture</a:t>
            </a:r>
            <a:endParaRPr lang="en-US" noProof="0" dirty="0"/>
          </a:p>
        </p:txBody>
      </p:sp>
      <p:sp>
        <p:nvSpPr>
          <p:cNvPr id="20" name="Text Placeholder 10">
            <a:extLst>
              <a:ext uri="{FF2B5EF4-FFF2-40B4-BE49-F238E27FC236}">
                <a16:creationId xmlns:a16="http://schemas.microsoft.com/office/drawing/2014/main"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noProof="0"/>
              <a:t>Speaker Name</a:t>
            </a:r>
          </a:p>
        </p:txBody>
      </p:sp>
      <p:sp>
        <p:nvSpPr>
          <p:cNvPr id="21" name="Text Placeholder 10">
            <a:extLst>
              <a:ext uri="{FF2B5EF4-FFF2-40B4-BE49-F238E27FC236}">
                <a16:creationId xmlns:a16="http://schemas.microsoft.com/office/drawing/2014/main"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Email:</a:t>
            </a:r>
          </a:p>
        </p:txBody>
      </p:sp>
      <p:sp>
        <p:nvSpPr>
          <p:cNvPr id="22" name="Text Placeholder 10">
            <a:extLst>
              <a:ext uri="{FF2B5EF4-FFF2-40B4-BE49-F238E27FC236}">
                <a16:creationId xmlns:a16="http://schemas.microsoft.com/office/drawing/2014/main"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speakeremail@website.com</a:t>
            </a:r>
          </a:p>
        </p:txBody>
      </p:sp>
      <p:sp>
        <p:nvSpPr>
          <p:cNvPr id="23" name="Text Placeholder 10">
            <a:extLst>
              <a:ext uri="{FF2B5EF4-FFF2-40B4-BE49-F238E27FC236}">
                <a16:creationId xmlns:a16="http://schemas.microsoft.com/office/drawing/2014/main"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Phone:</a:t>
            </a:r>
          </a:p>
        </p:txBody>
      </p:sp>
      <p:sp>
        <p:nvSpPr>
          <p:cNvPr id="24" name="Text Placeholder 10">
            <a:extLst>
              <a:ext uri="{FF2B5EF4-FFF2-40B4-BE49-F238E27FC236}">
                <a16:creationId xmlns:a16="http://schemas.microsoft.com/office/drawing/2014/main"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9/25/2019</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4" name="Rectangle 23" descr="Brush stroke spot">
            <a:extLst>
              <a:ext uri="{FF2B5EF4-FFF2-40B4-BE49-F238E27FC236}">
                <a16:creationId xmlns:a16="http://schemas.microsoft.com/office/drawing/2014/main"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3">
            <a:extLst>
              <a:ext uri="{FF2B5EF4-FFF2-40B4-BE49-F238E27FC236}">
                <a16:creationId xmlns:a16="http://schemas.microsoft.com/office/drawing/2014/main"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6" name="Text Placeholder 3">
            <a:extLst>
              <a:ext uri="{FF2B5EF4-FFF2-40B4-BE49-F238E27FC236}">
                <a16:creationId xmlns:a16="http://schemas.microsoft.com/office/drawing/2014/main"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38" name="Straight Connector 37">
            <a:extLst>
              <a:ext uri="{FF2B5EF4-FFF2-40B4-BE49-F238E27FC236}">
                <a16:creationId xmlns:a16="http://schemas.microsoft.com/office/drawing/2014/main"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3">
            <a:extLst>
              <a:ext uri="{FF2B5EF4-FFF2-40B4-BE49-F238E27FC236}">
                <a16:creationId xmlns:a16="http://schemas.microsoft.com/office/drawing/2014/main"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2" name="Text Placeholder 3">
            <a:extLst>
              <a:ext uri="{FF2B5EF4-FFF2-40B4-BE49-F238E27FC236}">
                <a16:creationId xmlns:a16="http://schemas.microsoft.com/office/drawing/2014/main"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3" name="Text Placeholder 3">
            <a:extLst>
              <a:ext uri="{FF2B5EF4-FFF2-40B4-BE49-F238E27FC236}">
                <a16:creationId xmlns:a16="http://schemas.microsoft.com/office/drawing/2014/main"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4" name="Picture Placeholder 7">
            <a:extLst>
              <a:ext uri="{FF2B5EF4-FFF2-40B4-BE49-F238E27FC236}">
                <a16:creationId xmlns:a16="http://schemas.microsoft.com/office/drawing/2014/main"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a:t>Click icon to add picture</a:t>
            </a:r>
            <a:endParaRPr lang="en-US" noProof="0" dirty="0"/>
          </a:p>
        </p:txBody>
      </p:sp>
      <p:sp>
        <p:nvSpPr>
          <p:cNvPr id="46" name="Picture Placeholder 7">
            <a:extLst>
              <a:ext uri="{FF2B5EF4-FFF2-40B4-BE49-F238E27FC236}">
                <a16:creationId xmlns:a16="http://schemas.microsoft.com/office/drawing/2014/main"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a:t>Click icon to add picture</a:t>
            </a:r>
            <a:endParaRPr lang="en-US" noProof="0" dirty="0"/>
          </a:p>
        </p:txBody>
      </p:sp>
    </p:spTree>
    <p:extLst>
      <p:ext uri="{BB962C8B-B14F-4D97-AF65-F5344CB8AC3E}">
        <p14:creationId xmlns:p14="http://schemas.microsoft.com/office/powerpoint/2010/main" val="3324297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3">
            <a:extLst>
              <a:ext uri="{FF2B5EF4-FFF2-40B4-BE49-F238E27FC236}">
                <a16:creationId xmlns:a16="http://schemas.microsoft.com/office/drawing/2014/main"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Text Placeholder 12">
            <a:extLst>
              <a:ext uri="{FF2B5EF4-FFF2-40B4-BE49-F238E27FC236}">
                <a16:creationId xmlns:a16="http://schemas.microsoft.com/office/drawing/2014/main"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6906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Oval 7">
            <a:extLst>
              <a:ext uri="{FF2B5EF4-FFF2-40B4-BE49-F238E27FC236}">
                <a16:creationId xmlns:a16="http://schemas.microsoft.com/office/drawing/2014/main"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Oval 3">
            <a:extLst>
              <a:ext uri="{FF2B5EF4-FFF2-40B4-BE49-F238E27FC236}">
                <a16:creationId xmlns:a16="http://schemas.microsoft.com/office/drawing/2014/main"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8" name="Rectangle 17">
            <a:extLst>
              <a:ext uri="{FF2B5EF4-FFF2-40B4-BE49-F238E27FC236}">
                <a16:creationId xmlns:a16="http://schemas.microsoft.com/office/drawing/2014/main"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asvg="http://schemas.microsoft.com/office/drawing/2016/SVG/main"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Picture Placeholder 11" descr="Pizza on table">
            <a:extLst>
              <a:ext uri="{FF2B5EF4-FFF2-40B4-BE49-F238E27FC236}">
                <a16:creationId xmlns:a16="http://schemas.microsoft.com/office/drawing/2014/main"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2" name="Rectangle 21">
            <a:extLst>
              <a:ext uri="{FF2B5EF4-FFF2-40B4-BE49-F238E27FC236}">
                <a16:creationId xmlns:a16="http://schemas.microsoft.com/office/drawing/2014/main"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asvg="http://schemas.microsoft.com/office/drawing/2016/SVG/main"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4">
            <a:extLst>
              <a:ext uri="{FF2B5EF4-FFF2-40B4-BE49-F238E27FC236}">
                <a16:creationId xmlns:a16="http://schemas.microsoft.com/office/drawing/2014/main"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4" name="Text Placeholder 3">
            <a:extLst>
              <a:ext uri="{FF2B5EF4-FFF2-40B4-BE49-F238E27FC236}">
                <a16:creationId xmlns:a16="http://schemas.microsoft.com/office/drawing/2014/main"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7" name="Text Placeholder 3">
            <a:extLst>
              <a:ext uri="{FF2B5EF4-FFF2-40B4-BE49-F238E27FC236}">
                <a16:creationId xmlns:a16="http://schemas.microsoft.com/office/drawing/2014/main"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28" name="Text Placeholder 3">
            <a:extLst>
              <a:ext uri="{FF2B5EF4-FFF2-40B4-BE49-F238E27FC236}">
                <a16:creationId xmlns:a16="http://schemas.microsoft.com/office/drawing/2014/main"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1" name="Text Placeholder 3">
            <a:extLst>
              <a:ext uri="{FF2B5EF4-FFF2-40B4-BE49-F238E27FC236}">
                <a16:creationId xmlns:a16="http://schemas.microsoft.com/office/drawing/2014/main"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33" name="Picture Placeholder 7">
            <a:extLst>
              <a:ext uri="{FF2B5EF4-FFF2-40B4-BE49-F238E27FC236}">
                <a16:creationId xmlns:a16="http://schemas.microsoft.com/office/drawing/2014/main"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4" name="Picture Placeholder 7">
            <a:extLst>
              <a:ext uri="{FF2B5EF4-FFF2-40B4-BE49-F238E27FC236}">
                <a16:creationId xmlns:a16="http://schemas.microsoft.com/office/drawing/2014/main"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773386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id="{B6EF1DDE-4EBA-4A5F-9642-8E8E51017B26}"/>
              </a:ext>
            </a:extLst>
          </p:cNvPr>
          <p:cNvSpPr>
            <a:spLocks noGrp="1"/>
          </p:cNvSpPr>
          <p:nvPr>
            <p:ph type="sldNum" sz="quarter" idx="12"/>
          </p:nvPr>
        </p:nvSpPr>
        <p:spPr/>
        <p:txBody>
          <a:bodyPr/>
          <a:lstStyle/>
          <a:p>
            <a:fld id="{F470E458-E7C2-4395-B75D-476A174CEE45}" type="slidenum">
              <a:rPr lang="en-US" noProof="0" smtClean="0"/>
              <a:pPr/>
              <a:t>‹#›</a:t>
            </a:fld>
            <a:endParaRPr lang="en-US" noProof="0" dirty="0"/>
          </a:p>
        </p:txBody>
      </p:sp>
    </p:spTree>
    <p:extLst>
      <p:ext uri="{BB962C8B-B14F-4D97-AF65-F5344CB8AC3E}">
        <p14:creationId xmlns:p14="http://schemas.microsoft.com/office/powerpoint/2010/main" val="2031944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9/25/2019</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noProof="0"/>
              <a:t>Click to edit Master text styles</a:t>
            </a:r>
          </a:p>
        </p:txBody>
      </p:sp>
    </p:spTree>
    <p:extLst>
      <p:ext uri="{BB962C8B-B14F-4D97-AF65-F5344CB8AC3E}">
        <p14:creationId xmlns:p14="http://schemas.microsoft.com/office/powerpoint/2010/main" val="4260116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Content Placeholder 2">
            <a:extLst>
              <a:ext uri="{FF2B5EF4-FFF2-40B4-BE49-F238E27FC236}">
                <a16:creationId xmlns:a16="http://schemas.microsoft.com/office/drawing/2014/main" id="{D9F6BE4E-68E0-48F7-AD88-3A2574C976B3}"/>
              </a:ext>
            </a:extLst>
          </p:cNvPr>
          <p:cNvSpPr>
            <a:spLocks noGrp="1"/>
          </p:cNvSpPr>
          <p:nvPr>
            <p:ph idx="1"/>
          </p:nvPr>
        </p:nvSpPr>
        <p:spPr>
          <a:xfrm>
            <a:off x="838200" y="1825625"/>
            <a:ext cx="10515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2325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8" name="Rectangle 7" descr="Restaurant interior">
            <a:extLst>
              <a:ext uri="{FF2B5EF4-FFF2-40B4-BE49-F238E27FC236}">
                <a16:creationId xmlns:a16="http://schemas.microsoft.com/office/drawing/2014/main" id="{3663C424-4D11-4875-A44A-FF368BB74F6C}"/>
              </a:ext>
            </a:extLst>
          </p:cNvPr>
          <p:cNvSpPr/>
          <p:nvPr userDrawn="1"/>
        </p:nvSpPr>
        <p:spPr>
          <a:xfrm>
            <a:off x="4721352" y="0"/>
            <a:ext cx="7470648"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609FB4CD-BB02-4D4B-8D86-3EC7DD3B67F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F97AA241-A7D4-4B81-98DB-F4B364A35D32}"/>
              </a:ext>
            </a:extLst>
          </p:cNvPr>
          <p:cNvSpPr>
            <a:spLocks noGrp="1"/>
          </p:cNvSpPr>
          <p:nvPr>
            <p:ph type="dt" sz="half" idx="10"/>
          </p:nvPr>
        </p:nvSpPr>
        <p:spPr/>
        <p:txBody>
          <a:bodyPr/>
          <a:lstStyle/>
          <a:p>
            <a:fld id="{EBC00C47-591A-47BE-92B3-E36B739EB8D9}"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615585EA-45A6-4D35-A7AB-F97FC27E47B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Oval 8">
            <a:extLst>
              <a:ext uri="{FF2B5EF4-FFF2-40B4-BE49-F238E27FC236}">
                <a16:creationId xmlns:a16="http://schemas.microsoft.com/office/drawing/2014/main"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4025478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Content Placeholder 2">
            <a:extLst>
              <a:ext uri="{FF2B5EF4-FFF2-40B4-BE49-F238E27FC236}">
                <a16:creationId xmlns:a16="http://schemas.microsoft.com/office/drawing/2014/main" id="{C00DF417-C5C3-4FDA-87D5-323AF2736A67}"/>
              </a:ext>
            </a:extLst>
          </p:cNvPr>
          <p:cNvSpPr>
            <a:spLocks noGrp="1"/>
          </p:cNvSpPr>
          <p:nvPr>
            <p:ph sz="half" idx="1"/>
          </p:nvPr>
        </p:nvSpPr>
        <p:spPr>
          <a:xfrm>
            <a:off x="838200" y="1825625"/>
            <a:ext cx="5181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CDA880CD-CD01-4A78-BF0C-95A33ABA883C}"/>
              </a:ext>
            </a:extLst>
          </p:cNvPr>
          <p:cNvSpPr>
            <a:spLocks noGrp="1"/>
          </p:cNvSpPr>
          <p:nvPr>
            <p:ph sz="half" idx="2"/>
          </p:nvPr>
        </p:nvSpPr>
        <p:spPr>
          <a:xfrm>
            <a:off x="6172200" y="1825625"/>
            <a:ext cx="5181600" cy="41503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7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Text Placeholder 2">
            <a:extLst>
              <a:ext uri="{FF2B5EF4-FFF2-40B4-BE49-F238E27FC236}">
                <a16:creationId xmlns:a16="http://schemas.microsoft.com/office/drawing/2014/main"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3">
            <a:extLst>
              <a:ext uri="{FF2B5EF4-FFF2-40B4-BE49-F238E27FC236}">
                <a16:creationId xmlns:a16="http://schemas.microsoft.com/office/drawing/2014/main" id="{BEF52044-38F3-4EBE-A961-C2A07D297A20}"/>
              </a:ext>
            </a:extLst>
          </p:cNvPr>
          <p:cNvSpPr>
            <a:spLocks noGrp="1"/>
          </p:cNvSpPr>
          <p:nvPr>
            <p:ph sz="half" idx="2"/>
          </p:nvPr>
        </p:nvSpPr>
        <p:spPr>
          <a:xfrm>
            <a:off x="839788" y="2505075"/>
            <a:ext cx="5157787" cy="347092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B5BD8D56-1BFA-4D3E-976F-E2E64897A626}"/>
              </a:ext>
            </a:extLst>
          </p:cNvPr>
          <p:cNvSpPr>
            <a:spLocks noGrp="1"/>
          </p:cNvSpPr>
          <p:nvPr>
            <p:ph sz="quarter" idx="4"/>
          </p:nvPr>
        </p:nvSpPr>
        <p:spPr>
          <a:xfrm>
            <a:off x="6172200" y="2505075"/>
            <a:ext cx="5183188" cy="347092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512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Content Placeholder 2">
            <a:extLst>
              <a:ext uri="{FF2B5EF4-FFF2-40B4-BE49-F238E27FC236}">
                <a16:creationId xmlns:a16="http://schemas.microsoft.com/office/drawing/2014/main"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6119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3" name="Picture Placeholder 2">
            <a:extLst>
              <a:ext uri="{FF2B5EF4-FFF2-40B4-BE49-F238E27FC236}">
                <a16:creationId xmlns:a16="http://schemas.microsoft.com/office/drawing/2014/main"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0208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618750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4" name="Text Placeholder 3">
            <a:extLst>
              <a:ext uri="{FF2B5EF4-FFF2-40B4-BE49-F238E27FC236}">
                <a16:creationId xmlns:a16="http://schemas.microsoft.com/office/drawing/2014/main" id="{5B4595A1-E20F-45D7-AF11-4849898DB9CC}"/>
              </a:ext>
            </a:extLst>
          </p:cNvPr>
          <p:cNvSpPr>
            <a:spLocks noGrp="1"/>
          </p:cNvSpPr>
          <p:nvPr>
            <p:ph type="body" sz="quarter" idx="13"/>
          </p:nvPr>
        </p:nvSpPr>
        <p:spPr>
          <a:xfrm>
            <a:off x="1486694" y="2246313"/>
            <a:ext cx="9218612" cy="2365375"/>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90608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261C6-E42E-4F1C-8216-77A358DB0BE2}"/>
              </a:ext>
            </a:extLst>
          </p:cNvPr>
          <p:cNvSpPr>
            <a:spLocks noGrp="1"/>
          </p:cNvSpPr>
          <p:nvPr>
            <p:ph type="dt" sz="half" idx="10"/>
          </p:nvPr>
        </p:nvSpPr>
        <p:spPr/>
        <p:txBody>
          <a:bodyPr/>
          <a:lstStyle/>
          <a:p>
            <a:fld id="{8B9208B2-41C8-4A61-B828-55494ADD5993}" type="datetime1">
              <a:rPr lang="en-US" noProof="0" smtClean="0"/>
              <a:t>9/25/2019</a:t>
            </a:fld>
            <a:endParaRPr lang="en-US" noProof="0" dirty="0"/>
          </a:p>
        </p:txBody>
      </p:sp>
      <p:sp>
        <p:nvSpPr>
          <p:cNvPr id="3" name="Footer Placeholder 2">
            <a:extLst>
              <a:ext uri="{FF2B5EF4-FFF2-40B4-BE49-F238E27FC236}">
                <a16:creationId xmlns:a16="http://schemas.microsoft.com/office/drawing/2014/main" id="{5B901FE4-4890-4330-96D0-D3F6E9666E33}"/>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1498604B-E739-4608-A505-18C0674AB395}"/>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22795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sp>
        <p:nvSpPr>
          <p:cNvPr id="9" name="Rectangle 8" descr="Young man drinking coffee">
            <a:extLst>
              <a:ext uri="{FF2B5EF4-FFF2-40B4-BE49-F238E27FC236}">
                <a16:creationId xmlns:a16="http://schemas.microsoft.com/office/drawing/2014/main" id="{816EFE26-DD10-44FC-BAAF-4EA15D4086A7}"/>
              </a:ext>
            </a:extLst>
          </p:cNvPr>
          <p:cNvSpPr/>
          <p:nvPr userDrawn="1"/>
        </p:nvSpPr>
        <p:spPr>
          <a:xfrm>
            <a:off x="0" y="0"/>
            <a:ext cx="6711696"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90C024-B222-4F26-9066-AD52FB0D45E3}"/>
              </a:ext>
            </a:extLst>
          </p:cNvPr>
          <p:cNvSpPr/>
          <p:nvPr userDrawn="1"/>
        </p:nvSpPr>
        <p:spPr>
          <a:xfrm>
            <a:off x="0" y="3197"/>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40518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10" name="Rectangle 9" descr="Young smiling woman with mobile phone">
            <a:extLst>
              <a:ext uri="{FF2B5EF4-FFF2-40B4-BE49-F238E27FC236}">
                <a16:creationId xmlns:a16="http://schemas.microsoft.com/office/drawing/2014/main" id="{95A5621D-11A8-4134-AA47-F59127E702CB}"/>
              </a:ext>
            </a:extLst>
          </p:cNvPr>
          <p:cNvSpPr/>
          <p:nvPr userDrawn="1"/>
        </p:nvSpPr>
        <p:spPr>
          <a:xfrm>
            <a:off x="7373112" y="493776"/>
            <a:ext cx="4818888"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855D31-B9D9-4D6C-8BAD-6CBA6017C18D}"/>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itle 25">
            <a:extLst>
              <a:ext uri="{FF2B5EF4-FFF2-40B4-BE49-F238E27FC236}">
                <a16:creationId xmlns:a16="http://schemas.microsoft.com/office/drawing/2014/main" id="{618935A2-A027-4F36-94E5-021BC775EE5A}"/>
              </a:ext>
            </a:extLst>
          </p:cNvPr>
          <p:cNvSpPr>
            <a:spLocks noGrp="1"/>
          </p:cNvSpPr>
          <p:nvPr>
            <p:ph type="title" hasCustomPrompt="1"/>
          </p:nvPr>
        </p:nvSpPr>
        <p:spPr>
          <a:xfrm>
            <a:off x="907362" y="800100"/>
            <a:ext cx="5386748" cy="1223719"/>
          </a:xfrm>
        </p:spPr>
        <p:txBody>
          <a:bodyPr anchor="b" anchorCtr="0"/>
          <a:lstStyle/>
          <a:p>
            <a:r>
              <a:rPr lang="en-US" noProof="0"/>
              <a:t>CLICK TO EDIT MASTER TITLE STYLE</a:t>
            </a:r>
          </a:p>
        </p:txBody>
      </p:sp>
      <p:sp>
        <p:nvSpPr>
          <p:cNvPr id="5" name="Date Placeholder 4">
            <a:extLst>
              <a:ext uri="{FF2B5EF4-FFF2-40B4-BE49-F238E27FC236}">
                <a16:creationId xmlns:a16="http://schemas.microsoft.com/office/drawing/2014/main" id="{7F87E340-E9AB-4958-9BB5-EA625139913E}"/>
              </a:ext>
            </a:extLst>
          </p:cNvPr>
          <p:cNvSpPr>
            <a:spLocks noGrp="1"/>
          </p:cNvSpPr>
          <p:nvPr>
            <p:ph type="dt" sz="half" idx="10"/>
          </p:nvPr>
        </p:nvSpPr>
        <p:spPr/>
        <p:txBody>
          <a:bodyPr/>
          <a:lstStyle/>
          <a:p>
            <a:fld id="{E63D4347-0243-438A-89AF-12102C07C720}"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D6FFFCFA-118E-40C3-9A31-9334927F759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Picture Placeholder 2">
            <a:extLst>
              <a:ext uri="{FF2B5EF4-FFF2-40B4-BE49-F238E27FC236}">
                <a16:creationId xmlns:a16="http://schemas.microsoft.com/office/drawing/2014/main"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8268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Rectangle 10" descr="Brush stroke spot">
            <a:extLst>
              <a:ext uri="{FF2B5EF4-FFF2-40B4-BE49-F238E27FC236}">
                <a16:creationId xmlns:a16="http://schemas.microsoft.com/office/drawing/2014/main" id="{08C782C8-0805-4592-ADC0-CF3D28CFE0C4}"/>
              </a:ext>
            </a:extLst>
          </p:cNvPr>
          <p:cNvSpPr/>
          <p:nvPr userDrawn="1"/>
        </p:nvSpPr>
        <p:spPr>
          <a:xfrm>
            <a:off x="6205330" y="2469056"/>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descr="Brush stroke spot">
            <a:extLst>
              <a:ext uri="{FF2B5EF4-FFF2-40B4-BE49-F238E27FC236}">
                <a16:creationId xmlns:a16="http://schemas.microsoft.com/office/drawing/2014/main" id="{9867BBE4-E529-4F6E-BECB-86D66409ED65}"/>
              </a:ext>
            </a:extLst>
          </p:cNvPr>
          <p:cNvSpPr/>
          <p:nvPr userDrawn="1"/>
        </p:nvSpPr>
        <p:spPr>
          <a:xfrm>
            <a:off x="6205330" y="3958942"/>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7" name="Rectangle 6" descr="Brush stroke spot">
            <a:extLst>
              <a:ext uri="{FF2B5EF4-FFF2-40B4-BE49-F238E27FC236}">
                <a16:creationId xmlns:a16="http://schemas.microsoft.com/office/drawing/2014/main" id="{8BD46B2B-D1EB-4F6A-9DE0-7A15A95DC05D}"/>
              </a:ext>
            </a:extLst>
          </p:cNvPr>
          <p:cNvSpPr/>
          <p:nvPr userDrawn="1"/>
        </p:nvSpPr>
        <p:spPr>
          <a:xfrm>
            <a:off x="695325" y="2469056"/>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descr="Brush stroke spot">
            <a:extLst>
              <a:ext uri="{FF2B5EF4-FFF2-40B4-BE49-F238E27FC236}">
                <a16:creationId xmlns:a16="http://schemas.microsoft.com/office/drawing/2014/main" id="{6F1436FB-165E-4908-9E28-A8598A7E3101}"/>
              </a:ext>
            </a:extLst>
          </p:cNvPr>
          <p:cNvSpPr/>
          <p:nvPr userDrawn="1"/>
        </p:nvSpPr>
        <p:spPr>
          <a:xfrm>
            <a:off x="695325" y="3964689"/>
            <a:ext cx="1124712"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758916"/>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Picture Placeholder 81" descr="Glass icon">
            <a:extLst>
              <a:ext uri="{FF2B5EF4-FFF2-40B4-BE49-F238E27FC236}">
                <a16:creationId xmlns:a16="http://schemas.microsoft.com/office/drawing/2014/main" id="{360A394A-115E-490F-A44B-D11719211D3A}"/>
              </a:ext>
            </a:extLst>
          </p:cNvPr>
          <p:cNvSpPr>
            <a:spLocks noGrp="1"/>
          </p:cNvSpPr>
          <p:nvPr>
            <p:ph type="pic" sz="quarter" idx="45"/>
          </p:nvPr>
        </p:nvSpPr>
        <p:spPr>
          <a:xfrm>
            <a:off x="1009659" y="4259099"/>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24" name="Oval 23">
            <a:extLst>
              <a:ext uri="{FF2B5EF4-FFF2-40B4-BE49-F238E27FC236}">
                <a16:creationId xmlns:a16="http://schemas.microsoft.com/office/drawing/2014/main" id="{24B05348-828C-4161-AC9D-32C0F64C8558}"/>
              </a:ext>
            </a:extLst>
          </p:cNvPr>
          <p:cNvSpPr/>
          <p:nvPr userDrawn="1"/>
        </p:nvSpPr>
        <p:spPr>
          <a:xfrm>
            <a:off x="950259"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6513230" y="2758916"/>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4" name="Oval 33">
            <a:extLst>
              <a:ext uri="{FF2B5EF4-FFF2-40B4-BE49-F238E27FC236}">
                <a16:creationId xmlns:a16="http://schemas.microsoft.com/office/drawing/2014/main" id="{C9D05566-2E31-4BF1-84A9-915D1DC2D524}"/>
              </a:ext>
            </a:extLst>
          </p:cNvPr>
          <p:cNvSpPr/>
          <p:nvPr userDrawn="1"/>
        </p:nvSpPr>
        <p:spPr>
          <a:xfrm>
            <a:off x="6453830"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5" name="Picture Placeholder 81" descr="Glass icon">
            <a:extLst>
              <a:ext uri="{FF2B5EF4-FFF2-40B4-BE49-F238E27FC236}">
                <a16:creationId xmlns:a16="http://schemas.microsoft.com/office/drawing/2014/main" id="{B3682957-0496-44A8-9D25-2C8CF6C44DA8}"/>
              </a:ext>
            </a:extLst>
          </p:cNvPr>
          <p:cNvSpPr>
            <a:spLocks noGrp="1"/>
          </p:cNvSpPr>
          <p:nvPr>
            <p:ph type="pic" sz="quarter" idx="47"/>
          </p:nvPr>
        </p:nvSpPr>
        <p:spPr>
          <a:xfrm>
            <a:off x="6513230" y="4259099"/>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6" name="Oval 35">
            <a:extLst>
              <a:ext uri="{FF2B5EF4-FFF2-40B4-BE49-F238E27FC236}">
                <a16:creationId xmlns:a16="http://schemas.microsoft.com/office/drawing/2014/main" id="{D41006D2-6E2A-4E2D-BFDD-0F4690FFAF18}"/>
              </a:ext>
            </a:extLst>
          </p:cNvPr>
          <p:cNvSpPr/>
          <p:nvPr userDrawn="1"/>
        </p:nvSpPr>
        <p:spPr>
          <a:xfrm>
            <a:off x="6453830"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4" name="Text Placeholder 40">
            <a:extLst>
              <a:ext uri="{FF2B5EF4-FFF2-40B4-BE49-F238E27FC236}">
                <a16:creationId xmlns:a16="http://schemas.microsoft.com/office/drawing/2014/main"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5" name="Text Placeholder 40">
            <a:extLst>
              <a:ext uri="{FF2B5EF4-FFF2-40B4-BE49-F238E27FC236}">
                <a16:creationId xmlns:a16="http://schemas.microsoft.com/office/drawing/2014/main"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49" name="Text Placeholder 40">
            <a:extLst>
              <a:ext uri="{FF2B5EF4-FFF2-40B4-BE49-F238E27FC236}">
                <a16:creationId xmlns:a16="http://schemas.microsoft.com/office/drawing/2014/main"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a:t>Click to edit Master text styles</a:t>
            </a:r>
          </a:p>
        </p:txBody>
      </p:sp>
      <p:sp>
        <p:nvSpPr>
          <p:cNvPr id="50" name="Text Placeholder 40">
            <a:extLst>
              <a:ext uri="{FF2B5EF4-FFF2-40B4-BE49-F238E27FC236}">
                <a16:creationId xmlns:a16="http://schemas.microsoft.com/office/drawing/2014/main"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4665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noProof="0" dirty="0"/>
              <a:t>  </a:t>
            </a:r>
          </a:p>
        </p:txBody>
      </p:sp>
      <p:sp>
        <p:nvSpPr>
          <p:cNvPr id="34" name="Oval 33">
            <a:extLst>
              <a:ext uri="{FF2B5EF4-FFF2-40B4-BE49-F238E27FC236}">
                <a16:creationId xmlns:a16="http://schemas.microsoft.com/office/drawing/2014/main"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Rectangle 29" descr="Computer monitor">
            <a:extLst>
              <a:ext uri="{FF2B5EF4-FFF2-40B4-BE49-F238E27FC236}">
                <a16:creationId xmlns:a16="http://schemas.microsoft.com/office/drawing/2014/main"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asvg="http://schemas.microsoft.com/office/drawing/2016/SVG/main"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Picture Placeholder 7">
            <a:extLst>
              <a:ext uri="{FF2B5EF4-FFF2-40B4-BE49-F238E27FC236}">
                <a16:creationId xmlns:a16="http://schemas.microsoft.com/office/drawing/2014/main"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9/25/2019</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noProof="0"/>
              <a:t>Click icon to add picture</a:t>
            </a: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a:t>Click to 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1874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9/25/2019</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2450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4" name="Content Placeholder 3">
            <a:extLst>
              <a:ext uri="{FF2B5EF4-FFF2-40B4-BE49-F238E27FC236}">
                <a16:creationId xmlns:a16="http://schemas.microsoft.com/office/drawing/2014/main"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9/25/2019</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17" name="Content Placeholder 3">
            <a:extLst>
              <a:ext uri="{FF2B5EF4-FFF2-40B4-BE49-F238E27FC236}">
                <a16:creationId xmlns:a16="http://schemas.microsoft.com/office/drawing/2014/main"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a:t>Click to edit Master text styles</a:t>
            </a:r>
          </a:p>
        </p:txBody>
      </p:sp>
      <p:sp>
        <p:nvSpPr>
          <p:cNvPr id="19" name="Text Placeholder 40">
            <a:extLst>
              <a:ext uri="{FF2B5EF4-FFF2-40B4-BE49-F238E27FC236}">
                <a16:creationId xmlns:a16="http://schemas.microsoft.com/office/drawing/2014/main"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Click to 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39085433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en-US" noProof="0" smtClean="0"/>
              <a:pPr/>
              <a:t>9/25/2019</a:t>
            </a:fld>
            <a:endParaRPr lang="en-US" noProof="0" dirty="0"/>
          </a:p>
        </p:txBody>
      </p:sp>
      <p:sp>
        <p:nvSpPr>
          <p:cNvPr id="5" name="Footer Placeholder 4">
            <a:extLst>
              <a:ext uri="{FF2B5EF4-FFF2-40B4-BE49-F238E27FC236}">
                <a16:creationId xmlns:a16="http://schemas.microsoft.com/office/drawing/2014/main"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en-US" noProof="0" dirty="0"/>
          </a:p>
        </p:txBody>
      </p:sp>
      <p:sp>
        <p:nvSpPr>
          <p:cNvPr id="6" name="Slide Number Placeholder 5">
            <a:extLst>
              <a:ext uri="{FF2B5EF4-FFF2-40B4-BE49-F238E27FC236}">
                <a16:creationId xmlns:a16="http://schemas.microsoft.com/office/drawing/2014/main"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en-US" noProof="0" smtClean="0"/>
              <a:pPr/>
              <a:t>‹#›</a:t>
            </a:fld>
            <a:endParaRPr lang="en-US" noProof="0" dirty="0"/>
          </a:p>
        </p:txBody>
      </p:sp>
      <p:sp>
        <p:nvSpPr>
          <p:cNvPr id="7" name="Oval 6">
            <a:extLst>
              <a:ext uri="{FF2B5EF4-FFF2-40B4-BE49-F238E27FC236}">
                <a16:creationId xmlns:a16="http://schemas.microsoft.com/office/drawing/2014/main"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87" r:id="rId35"/>
    <p:sldLayoutId id="2147483655" r:id="rId36"/>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1BA1-104B-437A-BD2C-C1120088E0BC}"/>
              </a:ext>
            </a:extLst>
          </p:cNvPr>
          <p:cNvSpPr>
            <a:spLocks noGrp="1"/>
          </p:cNvSpPr>
          <p:nvPr>
            <p:ph type="ctrTitle"/>
          </p:nvPr>
        </p:nvSpPr>
        <p:spPr>
          <a:xfrm>
            <a:off x="967924" y="4194495"/>
            <a:ext cx="4501698" cy="1195237"/>
          </a:xfrm>
        </p:spPr>
        <p:txBody>
          <a:bodyPr>
            <a:normAutofit/>
          </a:bodyPr>
          <a:lstStyle/>
          <a:p>
            <a:r>
              <a:rPr lang="en-US" sz="4000" dirty="0"/>
              <a:t>Capstone Project </a:t>
            </a:r>
            <a:br>
              <a:rPr lang="en-US" sz="4000" dirty="0"/>
            </a:br>
            <a:r>
              <a:rPr lang="en-US" sz="4000"/>
              <a:t>         (</a:t>
            </a:r>
            <a:r>
              <a:rPr lang="en-US" sz="4000" dirty="0"/>
              <a:t>Week2)</a:t>
            </a:r>
            <a:endParaRPr lang="ru-RU" sz="4000" dirty="0"/>
          </a:p>
        </p:txBody>
      </p:sp>
      <p:sp>
        <p:nvSpPr>
          <p:cNvPr id="3" name="Subtitle 2">
            <a:extLst>
              <a:ext uri="{FF2B5EF4-FFF2-40B4-BE49-F238E27FC236}">
                <a16:creationId xmlns:a16="http://schemas.microsoft.com/office/drawing/2014/main" id="{612F902E-562E-4C59-9195-659D40C6A995}"/>
              </a:ext>
            </a:extLst>
          </p:cNvPr>
          <p:cNvSpPr>
            <a:spLocks noGrp="1"/>
          </p:cNvSpPr>
          <p:nvPr>
            <p:ph type="subTitle" idx="1"/>
          </p:nvPr>
        </p:nvSpPr>
        <p:spPr>
          <a:xfrm>
            <a:off x="1152484" y="5478941"/>
            <a:ext cx="4317138" cy="505934"/>
          </a:xfrm>
        </p:spPr>
        <p:txBody>
          <a:bodyPr/>
          <a:lstStyle/>
          <a:p>
            <a:r>
              <a:rPr lang="en-US" dirty="0"/>
              <a:t>Market Entry Research</a:t>
            </a:r>
          </a:p>
          <a:p>
            <a:pPr algn="r"/>
            <a:r>
              <a:rPr lang="en-US" dirty="0"/>
              <a:t>	</a:t>
            </a:r>
            <a:r>
              <a:rPr lang="en-US" sz="2500" dirty="0">
                <a:solidFill>
                  <a:schemeClr val="accent6">
                    <a:lumMod val="75000"/>
                  </a:schemeClr>
                </a:solidFill>
              </a:rPr>
              <a:t>- Benny Jose</a:t>
            </a:r>
            <a:endParaRPr lang="ru-RU" sz="2500" dirty="0">
              <a:solidFill>
                <a:schemeClr val="accent6">
                  <a:lumMod val="75000"/>
                </a:schemeClr>
              </a:solidFill>
            </a:endParaRPr>
          </a:p>
        </p:txBody>
      </p:sp>
    </p:spTree>
    <p:extLst>
      <p:ext uri="{BB962C8B-B14F-4D97-AF65-F5344CB8AC3E}">
        <p14:creationId xmlns:p14="http://schemas.microsoft.com/office/powerpoint/2010/main" val="245749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Exploratory Analysis </a:t>
            </a:r>
            <a:r>
              <a:rPr lang="en-US" sz="1500" dirty="0"/>
              <a:t>(Contd.)</a:t>
            </a:r>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Count of Restaurants in Each Category</a:t>
            </a:r>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a:xfrm>
            <a:off x="7231309" y="2415999"/>
            <a:ext cx="3879209" cy="3134851"/>
          </a:xfrm>
        </p:spPr>
        <p:txBody>
          <a:bodyPr>
            <a:normAutofit/>
          </a:bodyPr>
          <a:lstStyle/>
          <a:p>
            <a:pPr marL="285750" indent="-285750">
              <a:buFont typeface="Arial" panose="020B0604020202020204" pitchFamily="34" charset="0"/>
              <a:buChar char="•"/>
            </a:pPr>
            <a:r>
              <a:rPr lang="en-US" dirty="0"/>
              <a:t>This graph will provide details of type of restaurants.</a:t>
            </a:r>
          </a:p>
          <a:p>
            <a:pPr marL="285750" indent="-285750">
              <a:buFont typeface="Arial" panose="020B0604020202020204" pitchFamily="34" charset="0"/>
              <a:buChar char="•"/>
            </a:pPr>
            <a:r>
              <a:rPr lang="en-US" dirty="0"/>
              <a:t>General restaurants with any specific menu has high density.</a:t>
            </a:r>
          </a:p>
          <a:p>
            <a:pPr marL="285750" indent="-285750">
              <a:buFont typeface="Arial" panose="020B0604020202020204" pitchFamily="34" charset="0"/>
              <a:buChar char="•"/>
            </a:pPr>
            <a:r>
              <a:rPr lang="en-US" dirty="0"/>
              <a:t>Under specific menu restaurants Italian restaurants came to top position.</a:t>
            </a:r>
          </a:p>
          <a:p>
            <a:pPr marL="285750" indent="-285750">
              <a:buFont typeface="Arial" panose="020B0604020202020204" pitchFamily="34" charset="0"/>
              <a:buChar char="•"/>
            </a:pPr>
            <a:r>
              <a:rPr lang="en-US" dirty="0"/>
              <a:t>Clear indication of high popularity of Italian menu in Dublin Area.</a:t>
            </a:r>
          </a:p>
        </p:txBody>
      </p:sp>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en-US" smtClean="0"/>
              <a:t>10</a:t>
            </a:fld>
            <a:endParaRPr lang="en-US" dirty="0"/>
          </a:p>
        </p:txBody>
      </p:sp>
      <p:pic>
        <p:nvPicPr>
          <p:cNvPr id="8" name="Picture 7">
            <a:extLst>
              <a:ext uri="{FF2B5EF4-FFF2-40B4-BE49-F238E27FC236}">
                <a16:creationId xmlns:a16="http://schemas.microsoft.com/office/drawing/2014/main" id="{F600CE37-64F4-4305-ADA4-31B766205F03}"/>
              </a:ext>
            </a:extLst>
          </p:cNvPr>
          <p:cNvPicPr>
            <a:picLocks noChangeAspect="1"/>
          </p:cNvPicPr>
          <p:nvPr/>
        </p:nvPicPr>
        <p:blipFill>
          <a:blip r:embed="rId3"/>
          <a:stretch>
            <a:fillRect/>
          </a:stretch>
        </p:blipFill>
        <p:spPr>
          <a:xfrm>
            <a:off x="1457729" y="2158644"/>
            <a:ext cx="5026962" cy="4409159"/>
          </a:xfrm>
          <a:prstGeom prst="rect">
            <a:avLst/>
          </a:prstGeom>
        </p:spPr>
      </p:pic>
    </p:spTree>
    <p:extLst>
      <p:ext uri="{BB962C8B-B14F-4D97-AF65-F5344CB8AC3E}">
        <p14:creationId xmlns:p14="http://schemas.microsoft.com/office/powerpoint/2010/main" val="230384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DE14EA-D755-42BB-A773-87353BE40D26}"/>
              </a:ext>
            </a:extLst>
          </p:cNvPr>
          <p:cNvSpPr>
            <a:spLocks noGrp="1"/>
          </p:cNvSpPr>
          <p:nvPr>
            <p:ph type="title"/>
          </p:nvPr>
        </p:nvSpPr>
        <p:spPr/>
        <p:txBody>
          <a:bodyPr/>
          <a:lstStyle/>
          <a:p>
            <a:r>
              <a:rPr lang="en-US" dirty="0"/>
              <a:t>Discussion &amp; Results</a:t>
            </a:r>
          </a:p>
        </p:txBody>
      </p:sp>
      <p:sp>
        <p:nvSpPr>
          <p:cNvPr id="6" name="Text Placeholder 5">
            <a:extLst>
              <a:ext uri="{FF2B5EF4-FFF2-40B4-BE49-F238E27FC236}">
                <a16:creationId xmlns:a16="http://schemas.microsoft.com/office/drawing/2014/main" id="{5C0C7273-3D05-4EC4-ADCC-E27B36EEEEE4}"/>
              </a:ext>
            </a:extLst>
          </p:cNvPr>
          <p:cNvSpPr>
            <a:spLocks noGrp="1"/>
          </p:cNvSpPr>
          <p:nvPr>
            <p:ph type="body" sz="quarter" idx="48"/>
          </p:nvPr>
        </p:nvSpPr>
        <p:spPr>
          <a:xfrm>
            <a:off x="782362" y="2078509"/>
            <a:ext cx="4788000" cy="3156222"/>
          </a:xfrm>
        </p:spPr>
        <p:txBody>
          <a:bodyPr>
            <a:normAutofit/>
          </a:bodyPr>
          <a:lstStyle/>
          <a:p>
            <a:pPr marL="285750" indent="-285750">
              <a:buFont typeface="Arial" panose="020B0604020202020204" pitchFamily="34" charset="0"/>
              <a:buChar char="•"/>
            </a:pPr>
            <a:r>
              <a:rPr lang="en-US" dirty="0"/>
              <a:t>Across all postal districts, Dublin 16 got a smaller number of restaurants. But it may not be advisable to start a restaurant there as it away from city center. </a:t>
            </a:r>
          </a:p>
          <a:p>
            <a:pPr marL="285750" indent="-285750">
              <a:buFont typeface="Arial" panose="020B0604020202020204" pitchFamily="34" charset="0"/>
              <a:buChar char="•"/>
            </a:pPr>
            <a:r>
              <a:rPr lang="en-US" dirty="0"/>
              <a:t>As we move away from city center the density of offices and schools will be lesser and will have less scope for restaurants.</a:t>
            </a:r>
          </a:p>
          <a:p>
            <a:pPr marL="285750" indent="-285750">
              <a:buFont typeface="Arial" panose="020B0604020202020204" pitchFamily="34" charset="0"/>
              <a:buChar char="•"/>
            </a:pPr>
            <a:r>
              <a:rPr lang="en-US" dirty="0"/>
              <a:t>Though Dublin 14 is much away from city center this postal district got maximum number of restaurants. This could be due to high number of offices towards south side of Dublin.</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CEECB1D-F676-4A71-942E-CE7C24411A0A}"/>
              </a:ext>
            </a:extLst>
          </p:cNvPr>
          <p:cNvSpPr>
            <a:spLocks noGrp="1"/>
          </p:cNvSpPr>
          <p:nvPr>
            <p:ph type="sldNum" sz="quarter" idx="12"/>
          </p:nvPr>
        </p:nvSpPr>
        <p:spPr/>
        <p:txBody>
          <a:bodyPr/>
          <a:lstStyle/>
          <a:p>
            <a:fld id="{F470E458-E7C2-4395-B75D-476A174CEE45}" type="slidenum">
              <a:rPr lang="en-US" smtClean="0"/>
              <a:t>11</a:t>
            </a:fld>
            <a:endParaRPr lang="en-US" dirty="0"/>
          </a:p>
        </p:txBody>
      </p:sp>
      <p:sp>
        <p:nvSpPr>
          <p:cNvPr id="26" name="Text Placeholder 5">
            <a:extLst>
              <a:ext uri="{FF2B5EF4-FFF2-40B4-BE49-F238E27FC236}">
                <a16:creationId xmlns:a16="http://schemas.microsoft.com/office/drawing/2014/main" id="{E3F12D91-5A69-45D5-8A09-9E62816D6DBB}"/>
              </a:ext>
            </a:extLst>
          </p:cNvPr>
          <p:cNvSpPr txBox="1">
            <a:spLocks/>
          </p:cNvSpPr>
          <p:nvPr/>
        </p:nvSpPr>
        <p:spPr>
          <a:xfrm>
            <a:off x="5990774" y="2078510"/>
            <a:ext cx="4788000" cy="23005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Font typeface="Arial" panose="020B0604020202020204" pitchFamily="34" charset="0"/>
              <a:buNone/>
              <a:defRPr sz="16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Highest number of restaurants is general in nature. They don’t specific to any type of special menu. </a:t>
            </a:r>
          </a:p>
          <a:p>
            <a:pPr marL="285750" indent="-285750">
              <a:buFont typeface="Arial" panose="020B0604020202020204" pitchFamily="34" charset="0"/>
              <a:buChar char="•"/>
            </a:pPr>
            <a:r>
              <a:rPr lang="en-US" dirty="0"/>
              <a:t>In other type of restaurants Italian restaurants are more. This indicates that Italian food is more popular in Dublin if we go with specific type of menu.</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55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464C-DCD9-4842-AC70-1334BEF5749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D7FE9D3-D856-47C4-86AC-8C47A5515F98}"/>
              </a:ext>
            </a:extLst>
          </p:cNvPr>
          <p:cNvSpPr>
            <a:spLocks noGrp="1"/>
          </p:cNvSpPr>
          <p:nvPr>
            <p:ph idx="1"/>
          </p:nvPr>
        </p:nvSpPr>
        <p:spPr>
          <a:xfrm>
            <a:off x="5668627" y="2005673"/>
            <a:ext cx="5840004" cy="4495795"/>
          </a:xfrm>
        </p:spPr>
        <p:txBody>
          <a:bodyPr>
            <a:normAutofit fontScale="92500" lnSpcReduction="10000"/>
          </a:bodyPr>
          <a:lstStyle/>
          <a:p>
            <a:r>
              <a:rPr lang="en-US" dirty="0"/>
              <a:t>Dublin 14 and Dublin 3 are ideal locations with high potential.</a:t>
            </a:r>
          </a:p>
          <a:p>
            <a:r>
              <a:rPr lang="en-US" dirty="0"/>
              <a:t>Dublin 3 has high potential for general restaurants.  Also, will have less competition and will attract general customers who don’t a have any specific choice.  Since it is close to city center customers probably look for general restaurants. So, opening a restaurant with general menu would be advisable for Dublin 3.</a:t>
            </a:r>
          </a:p>
          <a:p>
            <a:r>
              <a:rPr lang="en-US" dirty="0"/>
              <a:t>Dublin 14 also has high potential, but this location is away from City center.</a:t>
            </a:r>
          </a:p>
          <a:p>
            <a:pPr lvl="4">
              <a:buFont typeface="Wingdings" panose="05000000000000000000" pitchFamily="2" charset="2"/>
              <a:buChar char="Ø"/>
            </a:pPr>
            <a:r>
              <a:rPr lang="en-US" dirty="0"/>
              <a:t>Specific menus will have more impact. </a:t>
            </a:r>
          </a:p>
          <a:p>
            <a:pPr lvl="4">
              <a:buFont typeface="Wingdings" panose="05000000000000000000" pitchFamily="2" charset="2"/>
              <a:buChar char="Ø"/>
            </a:pPr>
            <a:r>
              <a:rPr lang="en-US" dirty="0"/>
              <a:t>Opening an Italian restaurant at Dublin 14 will be advisable.</a:t>
            </a:r>
          </a:p>
        </p:txBody>
      </p:sp>
      <p:sp>
        <p:nvSpPr>
          <p:cNvPr id="4" name="Slide Number Placeholder 3">
            <a:extLst>
              <a:ext uri="{FF2B5EF4-FFF2-40B4-BE49-F238E27FC236}">
                <a16:creationId xmlns:a16="http://schemas.microsoft.com/office/drawing/2014/main" id="{D339EBD6-39BC-4CB1-B4BC-1F2F68882A86}"/>
              </a:ext>
            </a:extLst>
          </p:cNvPr>
          <p:cNvSpPr>
            <a:spLocks noGrp="1"/>
          </p:cNvSpPr>
          <p:nvPr>
            <p:ph type="sldNum" sz="quarter" idx="12"/>
          </p:nvPr>
        </p:nvSpPr>
        <p:spPr/>
        <p:txBody>
          <a:bodyPr/>
          <a:lstStyle/>
          <a:p>
            <a:fld id="{F470E458-E7C2-4395-B75D-476A174CEE45}" type="slidenum">
              <a:rPr lang="en-US" smtClean="0"/>
              <a:t>12</a:t>
            </a:fld>
            <a:endParaRPr lang="en-US" dirty="0"/>
          </a:p>
        </p:txBody>
      </p:sp>
    </p:spTree>
    <p:extLst>
      <p:ext uri="{BB962C8B-B14F-4D97-AF65-F5344CB8AC3E}">
        <p14:creationId xmlns:p14="http://schemas.microsoft.com/office/powerpoint/2010/main" val="111710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C0176-F748-42D4-A25B-71F0C054D3BB}"/>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C9857702-D4F7-460C-9B02-C07897E60321}"/>
              </a:ext>
            </a:extLst>
          </p:cNvPr>
          <p:cNvSpPr>
            <a:spLocks noGrp="1"/>
          </p:cNvSpPr>
          <p:nvPr>
            <p:ph type="body" sz="quarter" idx="16"/>
          </p:nvPr>
        </p:nvSpPr>
        <p:spPr/>
        <p:txBody>
          <a:bodyPr/>
          <a:lstStyle/>
          <a:p>
            <a:r>
              <a:rPr lang="en-US" dirty="0"/>
              <a:t>Benny Jose</a:t>
            </a:r>
          </a:p>
        </p:txBody>
      </p:sp>
      <p:sp>
        <p:nvSpPr>
          <p:cNvPr id="6" name="Text Placeholder 5">
            <a:extLst>
              <a:ext uri="{FF2B5EF4-FFF2-40B4-BE49-F238E27FC236}">
                <a16:creationId xmlns:a16="http://schemas.microsoft.com/office/drawing/2014/main" id="{9E8064C2-698C-4F56-B604-A2A8AE3D7C21}"/>
              </a:ext>
            </a:extLst>
          </p:cNvPr>
          <p:cNvSpPr>
            <a:spLocks noGrp="1"/>
          </p:cNvSpPr>
          <p:nvPr>
            <p:ph type="body" sz="quarter" idx="17"/>
          </p:nvPr>
        </p:nvSpPr>
        <p:spPr/>
        <p:txBody>
          <a:bodyPr/>
          <a:lstStyle/>
          <a:p>
            <a:r>
              <a:rPr lang="en-US" dirty="0"/>
              <a:t>Email:</a:t>
            </a:r>
          </a:p>
        </p:txBody>
      </p:sp>
      <p:sp>
        <p:nvSpPr>
          <p:cNvPr id="7" name="Text Placeholder 6">
            <a:extLst>
              <a:ext uri="{FF2B5EF4-FFF2-40B4-BE49-F238E27FC236}">
                <a16:creationId xmlns:a16="http://schemas.microsoft.com/office/drawing/2014/main" id="{910D1CE3-B979-4C3E-A3BF-4C200D062B58}"/>
              </a:ext>
            </a:extLst>
          </p:cNvPr>
          <p:cNvSpPr>
            <a:spLocks noGrp="1"/>
          </p:cNvSpPr>
          <p:nvPr>
            <p:ph type="body" sz="quarter" idx="18"/>
          </p:nvPr>
        </p:nvSpPr>
        <p:spPr>
          <a:xfrm>
            <a:off x="6570540" y="4551902"/>
            <a:ext cx="4896000" cy="373961"/>
          </a:xfrm>
        </p:spPr>
        <p:txBody>
          <a:bodyPr/>
          <a:lstStyle/>
          <a:p>
            <a:r>
              <a:rPr lang="en-US" dirty="0"/>
              <a:t>bennyjose1975@gmail.com</a:t>
            </a:r>
          </a:p>
        </p:txBody>
      </p:sp>
    </p:spTree>
    <p:extLst>
      <p:ext uri="{BB962C8B-B14F-4D97-AF65-F5344CB8AC3E}">
        <p14:creationId xmlns:p14="http://schemas.microsoft.com/office/powerpoint/2010/main" val="34568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C0C4-7B6C-4E9A-8274-2FC40023F4D6}"/>
              </a:ext>
            </a:extLst>
          </p:cNvPr>
          <p:cNvSpPr>
            <a:spLocks noGrp="1"/>
          </p:cNvSpPr>
          <p:nvPr>
            <p:ph type="title"/>
          </p:nvPr>
        </p:nvSpPr>
        <p:spPr/>
        <p:txBody>
          <a:bodyPr/>
          <a:lstStyle/>
          <a:p>
            <a:r>
              <a:rPr lang="en-US" dirty="0"/>
              <a:t>About Project</a:t>
            </a:r>
          </a:p>
        </p:txBody>
      </p:sp>
      <p:sp>
        <p:nvSpPr>
          <p:cNvPr id="3" name="Text Placeholder 2">
            <a:extLst>
              <a:ext uri="{FF2B5EF4-FFF2-40B4-BE49-F238E27FC236}">
                <a16:creationId xmlns:a16="http://schemas.microsoft.com/office/drawing/2014/main" id="{C05A4E51-65D1-4F1C-B66B-51A1E5DC03B9}"/>
              </a:ext>
            </a:extLst>
          </p:cNvPr>
          <p:cNvSpPr>
            <a:spLocks noGrp="1"/>
          </p:cNvSpPr>
          <p:nvPr>
            <p:ph type="body" idx="1"/>
          </p:nvPr>
        </p:nvSpPr>
        <p:spPr/>
        <p:txBody>
          <a:bodyPr>
            <a:normAutofit/>
          </a:bodyPr>
          <a:lstStyle/>
          <a:p>
            <a:r>
              <a:rPr lang="en-US" dirty="0"/>
              <a:t>Restaurant chain company XYZ Pvt. Ltd planning to open their outlets in Europe, Ireland. They selected Dublin city as their target market for starting the business. Since they do not have any business in Dublin, they want to do a market analysis prior to market entry.</a:t>
            </a:r>
          </a:p>
        </p:txBody>
      </p:sp>
      <p:sp>
        <p:nvSpPr>
          <p:cNvPr id="5" name="Slide Number Placeholder 4">
            <a:extLst>
              <a:ext uri="{FF2B5EF4-FFF2-40B4-BE49-F238E27FC236}">
                <a16:creationId xmlns:a16="http://schemas.microsoft.com/office/drawing/2014/main" id="{F09C25A8-B8DD-4EB6-91B0-C2BB5DA7F8D1}"/>
              </a:ext>
            </a:extLst>
          </p:cNvPr>
          <p:cNvSpPr>
            <a:spLocks noGrp="1"/>
          </p:cNvSpPr>
          <p:nvPr>
            <p:ph type="sldNum" sz="quarter" idx="12"/>
          </p:nvPr>
        </p:nvSpPr>
        <p:spPr>
          <a:xfrm>
            <a:off x="11042882" y="5976001"/>
            <a:ext cx="366756" cy="365125"/>
          </a:xfrm>
        </p:spPr>
        <p:txBody>
          <a:bodyPr/>
          <a:lstStyle/>
          <a:p>
            <a:r>
              <a:rPr lang="en-US" dirty="0">
                <a:solidFill>
                  <a:srgbClr val="FFFFFF"/>
                </a:solidFill>
              </a:rPr>
              <a:t>0</a:t>
            </a:r>
            <a:fld id="{F470E458-E7C2-4395-B75D-476A174CEE45}" type="slidenum">
              <a:rPr lang="en-US" smtClean="0">
                <a:solidFill>
                  <a:srgbClr val="FFFFFF"/>
                </a:solidFill>
              </a:rPr>
              <a:pPr/>
              <a:t>2</a:t>
            </a:fld>
            <a:endParaRPr lang="en-US" dirty="0">
              <a:solidFill>
                <a:srgbClr val="FFFFFF"/>
              </a:solidFill>
            </a:endParaRPr>
          </a:p>
        </p:txBody>
      </p:sp>
    </p:spTree>
    <p:extLst>
      <p:ext uri="{BB962C8B-B14F-4D97-AF65-F5344CB8AC3E}">
        <p14:creationId xmlns:p14="http://schemas.microsoft.com/office/powerpoint/2010/main" val="130371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FF02-C55C-4A6B-AF02-6DB462D7D069}"/>
              </a:ext>
            </a:extLst>
          </p:cNvPr>
          <p:cNvSpPr>
            <a:spLocks noGrp="1"/>
          </p:cNvSpPr>
          <p:nvPr>
            <p:ph type="title"/>
          </p:nvPr>
        </p:nvSpPr>
        <p:spPr>
          <a:xfrm>
            <a:off x="6174540" y="1650719"/>
            <a:ext cx="5292000" cy="761671"/>
          </a:xfrm>
        </p:spPr>
        <p:txBody>
          <a:bodyPr/>
          <a:lstStyle/>
          <a:p>
            <a:r>
              <a:rPr lang="en-US" dirty="0"/>
              <a:t>Business Problem</a:t>
            </a:r>
          </a:p>
        </p:txBody>
      </p:sp>
      <p:sp>
        <p:nvSpPr>
          <p:cNvPr id="3" name="Content Placeholder 2">
            <a:extLst>
              <a:ext uri="{FF2B5EF4-FFF2-40B4-BE49-F238E27FC236}">
                <a16:creationId xmlns:a16="http://schemas.microsoft.com/office/drawing/2014/main" id="{9A9DA2D1-994D-4AB7-87F1-A6FB5D623E01}"/>
              </a:ext>
            </a:extLst>
          </p:cNvPr>
          <p:cNvSpPr>
            <a:spLocks noGrp="1"/>
          </p:cNvSpPr>
          <p:nvPr>
            <p:ph idx="1"/>
          </p:nvPr>
        </p:nvSpPr>
        <p:spPr>
          <a:xfrm>
            <a:off x="5932550" y="2600951"/>
            <a:ext cx="5533990" cy="3706570"/>
          </a:xfrm>
        </p:spPr>
        <p:txBody>
          <a:bodyPr>
            <a:normAutofit/>
          </a:bodyPr>
          <a:lstStyle/>
          <a:p>
            <a:pPr marL="1800" indent="0">
              <a:buNone/>
            </a:pPr>
            <a:r>
              <a:rPr lang="en-US" dirty="0"/>
              <a:t>Identify and analyses on below points so that they can make better decisions.</a:t>
            </a:r>
          </a:p>
          <a:p>
            <a:pPr lvl="4"/>
            <a:r>
              <a:rPr lang="en-US" dirty="0"/>
              <a:t>What are the types of restaurants currently available in Dublin? </a:t>
            </a:r>
            <a:r>
              <a:rPr lang="en-US" dirty="0" err="1"/>
              <a:t>Eg</a:t>
            </a:r>
            <a:r>
              <a:rPr lang="en-US" dirty="0"/>
              <a:t>: How many America, Indian, Italian restaurants in each postal district in Dublin</a:t>
            </a:r>
          </a:p>
          <a:p>
            <a:pPr lvl="4"/>
            <a:r>
              <a:rPr lang="en-US" dirty="0"/>
              <a:t>Number of each type of restaurants in the locality.</a:t>
            </a:r>
          </a:p>
          <a:p>
            <a:pPr lvl="4"/>
            <a:r>
              <a:rPr lang="en-US" dirty="0"/>
              <a:t>Identify areas with less saturation of restaurants to minimize competition.</a:t>
            </a:r>
          </a:p>
        </p:txBody>
      </p:sp>
      <p:sp>
        <p:nvSpPr>
          <p:cNvPr id="4" name="Slide Number Placeholder 3">
            <a:extLst>
              <a:ext uri="{FF2B5EF4-FFF2-40B4-BE49-F238E27FC236}">
                <a16:creationId xmlns:a16="http://schemas.microsoft.com/office/drawing/2014/main" id="{B7959B0A-E19C-45C1-981D-1B62B169FBAC}"/>
              </a:ext>
            </a:extLst>
          </p:cNvPr>
          <p:cNvSpPr>
            <a:spLocks noGrp="1"/>
          </p:cNvSpPr>
          <p:nvPr>
            <p:ph type="sldNum" sz="quarter" idx="12"/>
          </p:nvPr>
        </p:nvSpPr>
        <p:spPr/>
        <p:txBody>
          <a:bodyPr/>
          <a:lstStyle/>
          <a:p>
            <a:r>
              <a:rPr lang="en-US" dirty="0"/>
              <a:t>0</a:t>
            </a:r>
            <a:fld id="{F470E458-E7C2-4395-B75D-476A174CEE45}" type="slidenum">
              <a:rPr lang="en-US" smtClean="0"/>
              <a:t>3</a:t>
            </a:fld>
            <a:endParaRPr lang="en-US" dirty="0"/>
          </a:p>
        </p:txBody>
      </p:sp>
    </p:spTree>
    <p:extLst>
      <p:ext uri="{BB962C8B-B14F-4D97-AF65-F5344CB8AC3E}">
        <p14:creationId xmlns:p14="http://schemas.microsoft.com/office/powerpoint/2010/main" val="198423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F39A-E118-43F8-815F-43859C4AC7C8}"/>
              </a:ext>
            </a:extLst>
          </p:cNvPr>
          <p:cNvSpPr>
            <a:spLocks noGrp="1"/>
          </p:cNvSpPr>
          <p:nvPr>
            <p:ph type="title"/>
          </p:nvPr>
        </p:nvSpPr>
        <p:spPr/>
        <p:txBody>
          <a:bodyPr/>
          <a:lstStyle/>
          <a:p>
            <a:r>
              <a:rPr lang="en-US" dirty="0"/>
              <a:t>Project Scope </a:t>
            </a:r>
          </a:p>
        </p:txBody>
      </p:sp>
      <p:sp>
        <p:nvSpPr>
          <p:cNvPr id="5" name="Content Placeholder 4">
            <a:extLst>
              <a:ext uri="{FF2B5EF4-FFF2-40B4-BE49-F238E27FC236}">
                <a16:creationId xmlns:a16="http://schemas.microsoft.com/office/drawing/2014/main" id="{00CF1DCA-E4B9-4FEB-8B5A-00A83758B771}"/>
              </a:ext>
            </a:extLst>
          </p:cNvPr>
          <p:cNvSpPr>
            <a:spLocks noGrp="1"/>
          </p:cNvSpPr>
          <p:nvPr>
            <p:ph idx="1"/>
          </p:nvPr>
        </p:nvSpPr>
        <p:spPr/>
        <p:txBody>
          <a:bodyPr>
            <a:normAutofit lnSpcReduction="10000"/>
          </a:bodyPr>
          <a:lstStyle/>
          <a:p>
            <a:r>
              <a:rPr lang="en-US" dirty="0"/>
              <a:t>Using Data Science methodology and techniques analyze the scope and challenges  in starting a new restaurant or a chain of restaurants in Dublin.</a:t>
            </a:r>
          </a:p>
          <a:p>
            <a:r>
              <a:rPr lang="en-US" dirty="0"/>
              <a:t>Provide constructive advise on type and location of restaurants to make optimized profit.</a:t>
            </a:r>
          </a:p>
        </p:txBody>
      </p:sp>
      <p:sp>
        <p:nvSpPr>
          <p:cNvPr id="3" name="Slide Number Placeholder 2">
            <a:extLst>
              <a:ext uri="{FF2B5EF4-FFF2-40B4-BE49-F238E27FC236}">
                <a16:creationId xmlns:a16="http://schemas.microsoft.com/office/drawing/2014/main" id="{63CEC3D2-2C7A-4B7D-AE77-495AD272EB80}"/>
              </a:ext>
            </a:extLst>
          </p:cNvPr>
          <p:cNvSpPr>
            <a:spLocks noGrp="1"/>
          </p:cNvSpPr>
          <p:nvPr>
            <p:ph type="sldNum" sz="quarter" idx="12"/>
          </p:nvPr>
        </p:nvSpPr>
        <p:spPr/>
        <p:txBody>
          <a:bodyPr/>
          <a:lstStyle/>
          <a:p>
            <a:r>
              <a:rPr lang="en-US" dirty="0"/>
              <a:t>0</a:t>
            </a:r>
            <a:fld id="{F470E458-E7C2-4395-B75D-476A174CEE45}" type="slidenum">
              <a:rPr lang="en-US" smtClean="0"/>
              <a:pPr/>
              <a:t>4</a:t>
            </a:fld>
            <a:endParaRPr lang="en-US" dirty="0"/>
          </a:p>
        </p:txBody>
      </p:sp>
    </p:spTree>
    <p:extLst>
      <p:ext uri="{BB962C8B-B14F-4D97-AF65-F5344CB8AC3E}">
        <p14:creationId xmlns:p14="http://schemas.microsoft.com/office/powerpoint/2010/main" val="270433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81B0-2191-45BC-9905-2E1C78EB939C}"/>
              </a:ext>
            </a:extLst>
          </p:cNvPr>
          <p:cNvSpPr>
            <a:spLocks noGrp="1"/>
          </p:cNvSpPr>
          <p:nvPr>
            <p:ph type="title"/>
          </p:nvPr>
        </p:nvSpPr>
        <p:spPr/>
        <p:txBody>
          <a:bodyPr/>
          <a:lstStyle/>
          <a:p>
            <a:r>
              <a:rPr lang="en-US" dirty="0"/>
              <a:t>Research Project Roadmap</a:t>
            </a:r>
          </a:p>
        </p:txBody>
      </p:sp>
      <p:sp>
        <p:nvSpPr>
          <p:cNvPr id="8" name="Subtitle 7">
            <a:extLst>
              <a:ext uri="{FF2B5EF4-FFF2-40B4-BE49-F238E27FC236}">
                <a16:creationId xmlns:a16="http://schemas.microsoft.com/office/drawing/2014/main" id="{FF3B8616-1339-49B7-9484-5BA1C898AEAA}"/>
              </a:ext>
            </a:extLst>
          </p:cNvPr>
          <p:cNvSpPr>
            <a:spLocks noGrp="1"/>
          </p:cNvSpPr>
          <p:nvPr>
            <p:ph type="subTitle" idx="15"/>
          </p:nvPr>
        </p:nvSpPr>
        <p:spPr/>
        <p:txBody>
          <a:bodyPr>
            <a:normAutofit/>
          </a:bodyPr>
          <a:lstStyle/>
          <a:p>
            <a:r>
              <a:rPr lang="en-US" dirty="0"/>
              <a:t>Following are the steps followed in the Research </a:t>
            </a:r>
          </a:p>
        </p:txBody>
      </p:sp>
      <p:pic>
        <p:nvPicPr>
          <p:cNvPr id="21" name="Picture Placeholder 20" descr="Glass icon">
            <a:extLst>
              <a:ext uri="{FF2B5EF4-FFF2-40B4-BE49-F238E27FC236}">
                <a16:creationId xmlns:a16="http://schemas.microsoft.com/office/drawing/2014/main" id="{5210F475-2002-4AE9-A0FF-DCBCA11294CF}"/>
              </a:ext>
            </a:extLst>
          </p:cNvPr>
          <p:cNvPicPr>
            <a:picLocks noGrp="1" noChangeAspect="1"/>
          </p:cNvPicPr>
          <p:nvPr>
            <p:ph type="pic" sz="quarter" idx="24"/>
          </p:nvPr>
        </p:nvPicPr>
        <p:blipFill rotWithShape="1">
          <a:blip r:embed="rId3">
            <a:extLst>
              <a:ext uri="{96DAC541-7B7A-43D3-8B79-37D633B846F1}">
                <asvg:svgBlip xmlns:asvg="http://schemas.microsoft.com/office/drawing/2016/SVG/main" r:embed="rId4"/>
              </a:ext>
            </a:extLst>
          </a:blip>
          <a:srcRect l="-56449" t="-20014" r="-56449" b="-26812"/>
          <a:stretch/>
        </p:blipFill>
        <p:spPr>
          <a:xfrm>
            <a:off x="1009659" y="2761871"/>
            <a:ext cx="504000" cy="504000"/>
          </a:xfrm>
        </p:spPr>
      </p:pic>
      <p:sp>
        <p:nvSpPr>
          <p:cNvPr id="10" name="Text Placeholder 9">
            <a:extLst>
              <a:ext uri="{FF2B5EF4-FFF2-40B4-BE49-F238E27FC236}">
                <a16:creationId xmlns:a16="http://schemas.microsoft.com/office/drawing/2014/main" id="{CB8C2489-4C28-4A80-9F6E-875452B0C83B}"/>
              </a:ext>
            </a:extLst>
          </p:cNvPr>
          <p:cNvSpPr>
            <a:spLocks noGrp="1"/>
          </p:cNvSpPr>
          <p:nvPr>
            <p:ph type="body" sz="quarter" idx="49"/>
          </p:nvPr>
        </p:nvSpPr>
        <p:spPr/>
        <p:txBody>
          <a:bodyPr/>
          <a:lstStyle/>
          <a:p>
            <a:r>
              <a:rPr lang="en-US" dirty="0"/>
              <a:t>Section 1 Data Source</a:t>
            </a:r>
          </a:p>
        </p:txBody>
      </p:sp>
      <p:sp>
        <p:nvSpPr>
          <p:cNvPr id="9" name="Text Placeholder 8">
            <a:extLst>
              <a:ext uri="{FF2B5EF4-FFF2-40B4-BE49-F238E27FC236}">
                <a16:creationId xmlns:a16="http://schemas.microsoft.com/office/drawing/2014/main" id="{DDC39B62-BE54-415D-91D1-F2917B1B10B8}"/>
              </a:ext>
            </a:extLst>
          </p:cNvPr>
          <p:cNvSpPr>
            <a:spLocks noGrp="1"/>
          </p:cNvSpPr>
          <p:nvPr>
            <p:ph type="body" sz="quarter" idx="48"/>
          </p:nvPr>
        </p:nvSpPr>
        <p:spPr/>
        <p:txBody>
          <a:bodyPr/>
          <a:lstStyle/>
          <a:p>
            <a:r>
              <a:rPr lang="en-US" dirty="0"/>
              <a:t>Identify the source of data for the research project.</a:t>
            </a:r>
          </a:p>
        </p:txBody>
      </p:sp>
      <p:pic>
        <p:nvPicPr>
          <p:cNvPr id="25" name="Picture Placeholder 24" descr="Cloche icon">
            <a:extLst>
              <a:ext uri="{FF2B5EF4-FFF2-40B4-BE49-F238E27FC236}">
                <a16:creationId xmlns:a16="http://schemas.microsoft.com/office/drawing/2014/main" id="{A1652785-1C4D-4FB1-B5F5-620BA44061A7}"/>
              </a:ext>
            </a:extLst>
          </p:cNvPr>
          <p:cNvPicPr>
            <a:picLocks noGrp="1" noChangeAspect="1"/>
          </p:cNvPicPr>
          <p:nvPr>
            <p:ph type="pic" sz="quarter" idx="46"/>
          </p:nvPr>
        </p:nvPicPr>
        <p:blipFill rotWithShape="1">
          <a:blip r:embed="rId5">
            <a:extLst>
              <a:ext uri="{96DAC541-7B7A-43D3-8B79-37D633B846F1}">
                <asvg:svgBlip xmlns:asvg="http://schemas.microsoft.com/office/drawing/2016/SVG/main" r:embed="rId6"/>
              </a:ext>
            </a:extLst>
          </a:blip>
          <a:srcRect l="-9608" t="-22708" r="-9608" b="-46945"/>
          <a:stretch/>
        </p:blipFill>
        <p:spPr>
          <a:xfrm>
            <a:off x="6522420" y="2754732"/>
            <a:ext cx="504000" cy="504000"/>
          </a:xfrm>
        </p:spPr>
      </p:pic>
      <p:sp>
        <p:nvSpPr>
          <p:cNvPr id="14" name="Text Placeholder 13">
            <a:extLst>
              <a:ext uri="{FF2B5EF4-FFF2-40B4-BE49-F238E27FC236}">
                <a16:creationId xmlns:a16="http://schemas.microsoft.com/office/drawing/2014/main" id="{E6642833-0C4D-49DE-99DB-E59E9EE7BE48}"/>
              </a:ext>
            </a:extLst>
          </p:cNvPr>
          <p:cNvSpPr>
            <a:spLocks noGrp="1"/>
          </p:cNvSpPr>
          <p:nvPr>
            <p:ph type="body" sz="quarter" idx="53"/>
          </p:nvPr>
        </p:nvSpPr>
        <p:spPr>
          <a:xfrm>
            <a:off x="7122858" y="2593413"/>
            <a:ext cx="4230942" cy="343264"/>
          </a:xfrm>
        </p:spPr>
        <p:txBody>
          <a:bodyPr/>
          <a:lstStyle/>
          <a:p>
            <a:r>
              <a:rPr lang="en-US" dirty="0"/>
              <a:t>Section 2 Exploratory Analysis</a:t>
            </a:r>
          </a:p>
        </p:txBody>
      </p:sp>
      <p:sp>
        <p:nvSpPr>
          <p:cNvPr id="13" name="Text Placeholder 12">
            <a:extLst>
              <a:ext uri="{FF2B5EF4-FFF2-40B4-BE49-F238E27FC236}">
                <a16:creationId xmlns:a16="http://schemas.microsoft.com/office/drawing/2014/main" id="{6999C6DE-C119-420D-988D-0EA1E658703C}"/>
              </a:ext>
            </a:extLst>
          </p:cNvPr>
          <p:cNvSpPr>
            <a:spLocks noGrp="1"/>
          </p:cNvSpPr>
          <p:nvPr>
            <p:ph type="body" sz="quarter" idx="52"/>
          </p:nvPr>
        </p:nvSpPr>
        <p:spPr/>
        <p:txBody>
          <a:bodyPr/>
          <a:lstStyle/>
          <a:p>
            <a:r>
              <a:rPr lang="en-US" dirty="0"/>
              <a:t>Exploratory analysis and scrubbing for the data collected.</a:t>
            </a:r>
          </a:p>
        </p:txBody>
      </p:sp>
      <p:pic>
        <p:nvPicPr>
          <p:cNvPr id="23" name="Picture Placeholder 22" descr="Knife and fork icon">
            <a:extLst>
              <a:ext uri="{FF2B5EF4-FFF2-40B4-BE49-F238E27FC236}">
                <a16:creationId xmlns:a16="http://schemas.microsoft.com/office/drawing/2014/main" id="{ED69C2CE-13BC-4657-9342-BFDC8F715C54}"/>
              </a:ext>
            </a:extLst>
          </p:cNvPr>
          <p:cNvPicPr>
            <a:picLocks noGrp="1" noChangeAspect="1"/>
          </p:cNvPicPr>
          <p:nvPr>
            <p:ph type="pic" sz="quarter" idx="45"/>
          </p:nvPr>
        </p:nvPicPr>
        <p:blipFill rotWithShape="1">
          <a:blip r:embed="rId7">
            <a:extLst>
              <a:ext uri="{96DAC541-7B7A-43D3-8B79-37D633B846F1}">
                <asvg:svgBlip xmlns:asvg="http://schemas.microsoft.com/office/drawing/2016/SVG/main" r:embed="rId8"/>
              </a:ext>
            </a:extLst>
          </a:blip>
          <a:srcRect l="-35875" t="-13714" r="-35875" b="-13714"/>
          <a:stretch/>
        </p:blipFill>
        <p:spPr>
          <a:xfrm>
            <a:off x="1009659" y="4259510"/>
            <a:ext cx="504000" cy="504000"/>
          </a:xfrm>
        </p:spPr>
      </p:pic>
      <p:sp>
        <p:nvSpPr>
          <p:cNvPr id="12" name="Text Placeholder 11">
            <a:extLst>
              <a:ext uri="{FF2B5EF4-FFF2-40B4-BE49-F238E27FC236}">
                <a16:creationId xmlns:a16="http://schemas.microsoft.com/office/drawing/2014/main" id="{4C6C93ED-5B50-4336-9413-22836A56194D}"/>
              </a:ext>
            </a:extLst>
          </p:cNvPr>
          <p:cNvSpPr>
            <a:spLocks noGrp="1"/>
          </p:cNvSpPr>
          <p:nvPr>
            <p:ph type="body" sz="quarter" idx="51"/>
          </p:nvPr>
        </p:nvSpPr>
        <p:spPr/>
        <p:txBody>
          <a:bodyPr/>
          <a:lstStyle/>
          <a:p>
            <a:r>
              <a:rPr lang="en-US" dirty="0"/>
              <a:t>Section 3 Results</a:t>
            </a:r>
          </a:p>
        </p:txBody>
      </p:sp>
      <p:sp>
        <p:nvSpPr>
          <p:cNvPr id="11" name="Text Placeholder 10">
            <a:extLst>
              <a:ext uri="{FF2B5EF4-FFF2-40B4-BE49-F238E27FC236}">
                <a16:creationId xmlns:a16="http://schemas.microsoft.com/office/drawing/2014/main" id="{15E286E8-3B5C-407E-B8B8-7B5B8E300465}"/>
              </a:ext>
            </a:extLst>
          </p:cNvPr>
          <p:cNvSpPr>
            <a:spLocks noGrp="1"/>
          </p:cNvSpPr>
          <p:nvPr>
            <p:ph type="body" sz="quarter" idx="50"/>
          </p:nvPr>
        </p:nvSpPr>
        <p:spPr/>
        <p:txBody>
          <a:bodyPr/>
          <a:lstStyle/>
          <a:p>
            <a:r>
              <a:rPr lang="en-US" dirty="0"/>
              <a:t>Generate Results for the analysis of the project.</a:t>
            </a:r>
          </a:p>
        </p:txBody>
      </p:sp>
      <p:pic>
        <p:nvPicPr>
          <p:cNvPr id="27" name="Picture Placeholder 26" descr="Chef hat icon">
            <a:extLst>
              <a:ext uri="{FF2B5EF4-FFF2-40B4-BE49-F238E27FC236}">
                <a16:creationId xmlns:a16="http://schemas.microsoft.com/office/drawing/2014/main" id="{62D1674E-42EF-4E5E-9D93-A14E50217E94}"/>
              </a:ext>
            </a:extLst>
          </p:cNvPr>
          <p:cNvPicPr>
            <a:picLocks noGrp="1" noChangeAspect="1"/>
          </p:cNvPicPr>
          <p:nvPr>
            <p:ph type="pic" sz="quarter" idx="47"/>
          </p:nvPr>
        </p:nvPicPr>
        <p:blipFill rotWithShape="1">
          <a:blip r:embed="rId9">
            <a:extLst>
              <a:ext uri="{96DAC541-7B7A-43D3-8B79-37D633B846F1}">
                <asvg:svgBlip xmlns:asvg="http://schemas.microsoft.com/office/drawing/2016/SVG/main" r:embed="rId10"/>
              </a:ext>
            </a:extLst>
          </a:blip>
          <a:srcRect l="-26034" t="-23413" r="-26034" b="-23413"/>
          <a:stretch/>
        </p:blipFill>
        <p:spPr>
          <a:xfrm>
            <a:off x="6522420" y="4245725"/>
            <a:ext cx="504000" cy="504000"/>
          </a:xfrm>
        </p:spPr>
      </p:pic>
      <p:sp>
        <p:nvSpPr>
          <p:cNvPr id="16" name="Text Placeholder 15">
            <a:extLst>
              <a:ext uri="{FF2B5EF4-FFF2-40B4-BE49-F238E27FC236}">
                <a16:creationId xmlns:a16="http://schemas.microsoft.com/office/drawing/2014/main" id="{B11A4B33-5F58-4E10-89D9-517850C8BD8F}"/>
              </a:ext>
            </a:extLst>
          </p:cNvPr>
          <p:cNvSpPr>
            <a:spLocks noGrp="1"/>
          </p:cNvSpPr>
          <p:nvPr>
            <p:ph type="body" sz="quarter" idx="55"/>
          </p:nvPr>
        </p:nvSpPr>
        <p:spPr/>
        <p:txBody>
          <a:bodyPr/>
          <a:lstStyle/>
          <a:p>
            <a:r>
              <a:rPr lang="en-US" dirty="0"/>
              <a:t>Section 4 Conclusion</a:t>
            </a:r>
          </a:p>
        </p:txBody>
      </p:sp>
      <p:sp>
        <p:nvSpPr>
          <p:cNvPr id="15" name="Text Placeholder 14">
            <a:extLst>
              <a:ext uri="{FF2B5EF4-FFF2-40B4-BE49-F238E27FC236}">
                <a16:creationId xmlns:a16="http://schemas.microsoft.com/office/drawing/2014/main" id="{CAFB2275-61A3-4A9B-B84E-FFDA44EEAA04}"/>
              </a:ext>
            </a:extLst>
          </p:cNvPr>
          <p:cNvSpPr>
            <a:spLocks noGrp="1"/>
          </p:cNvSpPr>
          <p:nvPr>
            <p:ph type="body" sz="quarter" idx="54"/>
          </p:nvPr>
        </p:nvSpPr>
        <p:spPr/>
        <p:txBody>
          <a:bodyPr/>
          <a:lstStyle/>
          <a:p>
            <a:r>
              <a:rPr lang="en-US" dirty="0"/>
              <a:t>Review and analyze the results and derive suggestions and provide advise on location and type of restaurant.</a:t>
            </a:r>
          </a:p>
        </p:txBody>
      </p:sp>
      <p:sp>
        <p:nvSpPr>
          <p:cNvPr id="3" name="Slide Number Placeholder 2">
            <a:extLst>
              <a:ext uri="{FF2B5EF4-FFF2-40B4-BE49-F238E27FC236}">
                <a16:creationId xmlns:a16="http://schemas.microsoft.com/office/drawing/2014/main" id="{B6128D86-6A24-4EED-BF70-9F13E0CE27F5}"/>
              </a:ext>
            </a:extLst>
          </p:cNvPr>
          <p:cNvSpPr>
            <a:spLocks noGrp="1"/>
          </p:cNvSpPr>
          <p:nvPr>
            <p:ph type="sldNum" sz="quarter" idx="12"/>
          </p:nvPr>
        </p:nvSpPr>
        <p:spPr/>
        <p:txBody>
          <a:bodyPr/>
          <a:lstStyle/>
          <a:p>
            <a:r>
              <a:rPr lang="en-US" dirty="0"/>
              <a:t>0</a:t>
            </a:r>
            <a:fld id="{F470E458-E7C2-4395-B75D-476A174CEE45}" type="slidenum">
              <a:rPr lang="en-US" smtClean="0"/>
              <a:t>5</a:t>
            </a:fld>
            <a:endParaRPr lang="en-US" dirty="0"/>
          </a:p>
        </p:txBody>
      </p:sp>
    </p:spTree>
    <p:extLst>
      <p:ext uri="{BB962C8B-B14F-4D97-AF65-F5344CB8AC3E}">
        <p14:creationId xmlns:p14="http://schemas.microsoft.com/office/powerpoint/2010/main" val="316191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14FD0B-0AC9-4721-8E5A-42FAA0FBBF92}"/>
              </a:ext>
            </a:extLst>
          </p:cNvPr>
          <p:cNvPicPr>
            <a:picLocks noChangeAspect="1"/>
          </p:cNvPicPr>
          <p:nvPr/>
        </p:nvPicPr>
        <p:blipFill>
          <a:blip r:embed="rId3"/>
          <a:stretch>
            <a:fillRect/>
          </a:stretch>
        </p:blipFill>
        <p:spPr>
          <a:xfrm>
            <a:off x="2242273" y="4469363"/>
            <a:ext cx="2896260" cy="1028934"/>
          </a:xfrm>
          <a:prstGeom prst="rect">
            <a:avLst/>
          </a:prstGeom>
          <a:solidFill>
            <a:srgbClr val="0070C0"/>
          </a:solidFill>
        </p:spPr>
      </p:pic>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Data Source</a:t>
            </a:r>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Details of sources of data used</a:t>
            </a:r>
          </a:p>
        </p:txBody>
      </p:sp>
      <p:sp>
        <p:nvSpPr>
          <p:cNvPr id="7" name="Text Placeholder 6">
            <a:extLst>
              <a:ext uri="{FF2B5EF4-FFF2-40B4-BE49-F238E27FC236}">
                <a16:creationId xmlns:a16="http://schemas.microsoft.com/office/drawing/2014/main" id="{33214D98-2AC9-41D0-953E-F5C86A1A8999}"/>
              </a:ext>
            </a:extLst>
          </p:cNvPr>
          <p:cNvSpPr>
            <a:spLocks noGrp="1"/>
          </p:cNvSpPr>
          <p:nvPr>
            <p:ph type="body" sz="quarter" idx="49"/>
          </p:nvPr>
        </p:nvSpPr>
        <p:spPr>
          <a:xfrm>
            <a:off x="2242273" y="2407763"/>
            <a:ext cx="3312000" cy="343264"/>
          </a:xfrm>
        </p:spPr>
        <p:txBody>
          <a:bodyPr/>
          <a:lstStyle/>
          <a:p>
            <a:r>
              <a:rPr lang="en-US" dirty="0"/>
              <a:t>Source 1 : Autoaddress</a:t>
            </a:r>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a:xfrm>
            <a:off x="2242273" y="2813321"/>
            <a:ext cx="3312000" cy="1656042"/>
          </a:xfrm>
        </p:spPr>
        <p:txBody>
          <a:bodyPr>
            <a:normAutofit/>
          </a:bodyPr>
          <a:lstStyle/>
          <a:p>
            <a:r>
              <a:rPr lang="en-US" dirty="0"/>
              <a:t>Auto address is an address management consultancy company in Ireland. </a:t>
            </a:r>
          </a:p>
          <a:p>
            <a:r>
              <a:rPr lang="en-US" dirty="0"/>
              <a:t>They have all the postal district addresses and other location details of entire Ireland. </a:t>
            </a:r>
          </a:p>
        </p:txBody>
      </p:sp>
      <p:sp>
        <p:nvSpPr>
          <p:cNvPr id="9" name="Text Placeholder 8">
            <a:extLst>
              <a:ext uri="{FF2B5EF4-FFF2-40B4-BE49-F238E27FC236}">
                <a16:creationId xmlns:a16="http://schemas.microsoft.com/office/drawing/2014/main" id="{13DAF1EC-5B0D-46F1-B728-F7FE18025A47}"/>
              </a:ext>
            </a:extLst>
          </p:cNvPr>
          <p:cNvSpPr>
            <a:spLocks noGrp="1"/>
          </p:cNvSpPr>
          <p:nvPr>
            <p:ph type="body" sz="quarter" idx="51"/>
          </p:nvPr>
        </p:nvSpPr>
        <p:spPr>
          <a:xfrm>
            <a:off x="7092531" y="2369897"/>
            <a:ext cx="3312000" cy="343264"/>
          </a:xfrm>
        </p:spPr>
        <p:txBody>
          <a:bodyPr/>
          <a:lstStyle/>
          <a:p>
            <a:r>
              <a:rPr lang="en-US" dirty="0"/>
              <a:t>Source 2: Foursquare</a:t>
            </a:r>
          </a:p>
        </p:txBody>
      </p:sp>
      <p:sp>
        <p:nvSpPr>
          <p:cNvPr id="4" name="Content Placeholder 3">
            <a:extLst>
              <a:ext uri="{FF2B5EF4-FFF2-40B4-BE49-F238E27FC236}">
                <a16:creationId xmlns:a16="http://schemas.microsoft.com/office/drawing/2014/main" id="{20848E49-5C0B-4587-A31A-E5966059EFAF}"/>
              </a:ext>
            </a:extLst>
          </p:cNvPr>
          <p:cNvSpPr>
            <a:spLocks noGrp="1"/>
          </p:cNvSpPr>
          <p:nvPr>
            <p:ph sz="half" idx="2"/>
          </p:nvPr>
        </p:nvSpPr>
        <p:spPr>
          <a:xfrm>
            <a:off x="7092531" y="2775455"/>
            <a:ext cx="3312000" cy="1162063"/>
          </a:xfrm>
        </p:spPr>
        <p:txBody>
          <a:bodyPr/>
          <a:lstStyle/>
          <a:p>
            <a:r>
              <a:rPr lang="en-US" dirty="0"/>
              <a:t>Using coordinates as input extract all the venues from Foursquare and filter to shortlist names and types of Restaurants in Dublin.  </a:t>
            </a:r>
          </a:p>
        </p:txBody>
      </p:sp>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en-US" smtClean="0"/>
              <a:t>6</a:t>
            </a:fld>
            <a:endParaRPr lang="en-US" dirty="0"/>
          </a:p>
        </p:txBody>
      </p:sp>
      <p:pic>
        <p:nvPicPr>
          <p:cNvPr id="19" name="Picture 18">
            <a:extLst>
              <a:ext uri="{FF2B5EF4-FFF2-40B4-BE49-F238E27FC236}">
                <a16:creationId xmlns:a16="http://schemas.microsoft.com/office/drawing/2014/main" id="{8A422519-BDB1-4D8F-97D8-0B2C64883E28}"/>
              </a:ext>
            </a:extLst>
          </p:cNvPr>
          <p:cNvPicPr>
            <a:picLocks noChangeAspect="1"/>
          </p:cNvPicPr>
          <p:nvPr/>
        </p:nvPicPr>
        <p:blipFill>
          <a:blip r:embed="rId4"/>
          <a:stretch>
            <a:fillRect/>
          </a:stretch>
        </p:blipFill>
        <p:spPr>
          <a:xfrm>
            <a:off x="7176507" y="3902833"/>
            <a:ext cx="2101094" cy="1260656"/>
          </a:xfrm>
          <a:prstGeom prst="rect">
            <a:avLst/>
          </a:prstGeom>
        </p:spPr>
      </p:pic>
    </p:spTree>
    <p:extLst>
      <p:ext uri="{BB962C8B-B14F-4D97-AF65-F5344CB8AC3E}">
        <p14:creationId xmlns:p14="http://schemas.microsoft.com/office/powerpoint/2010/main" val="11210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Exploratory Analysis</a:t>
            </a:r>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Analyzing data sets to summarize their main characteristics using with visual methods and tables.</a:t>
            </a:r>
          </a:p>
        </p:txBody>
      </p:sp>
      <p:sp>
        <p:nvSpPr>
          <p:cNvPr id="7" name="Text Placeholder 6">
            <a:extLst>
              <a:ext uri="{FF2B5EF4-FFF2-40B4-BE49-F238E27FC236}">
                <a16:creationId xmlns:a16="http://schemas.microsoft.com/office/drawing/2014/main" id="{33214D98-2AC9-41D0-953E-F5C86A1A8999}"/>
              </a:ext>
            </a:extLst>
          </p:cNvPr>
          <p:cNvSpPr>
            <a:spLocks noGrp="1"/>
          </p:cNvSpPr>
          <p:nvPr>
            <p:ph type="body" sz="quarter" idx="49"/>
          </p:nvPr>
        </p:nvSpPr>
        <p:spPr>
          <a:xfrm>
            <a:off x="559837" y="2407763"/>
            <a:ext cx="9144000" cy="425530"/>
          </a:xfrm>
        </p:spPr>
        <p:txBody>
          <a:bodyPr/>
          <a:lstStyle/>
          <a:p>
            <a:pPr marL="457200" indent="-457200">
              <a:buAutoNum type="arabicPeriod"/>
            </a:pPr>
            <a:r>
              <a:rPr lang="en-US" dirty="0"/>
              <a:t>Identification and formatting data within the scope of analysis.</a:t>
            </a:r>
          </a:p>
          <a:p>
            <a:endParaRPr lang="en-US" dirty="0"/>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a:xfrm>
            <a:off x="1126528" y="2770998"/>
            <a:ext cx="10227272" cy="3134851"/>
          </a:xfrm>
        </p:spPr>
        <p:txBody>
          <a:bodyPr>
            <a:normAutofit/>
          </a:bodyPr>
          <a:lstStyle/>
          <a:p>
            <a:pPr marL="285750" indent="-285750">
              <a:buFont typeface="Arial" panose="020B0604020202020204" pitchFamily="34" charset="0"/>
              <a:buChar char="•"/>
            </a:pPr>
            <a:r>
              <a:rPr lang="en-US" dirty="0"/>
              <a:t>Data for Dublin’s geospatial analysis extracted from Autoaddress and Foursquare. Data appended with other required details like coordinates and location details. </a:t>
            </a:r>
          </a:p>
          <a:p>
            <a:pPr marL="285750" indent="-285750">
              <a:buFont typeface="Arial" panose="020B0604020202020204" pitchFamily="34" charset="0"/>
              <a:buChar char="•"/>
            </a:pPr>
            <a:r>
              <a:rPr lang="en-US" dirty="0"/>
              <a:t>Data </a:t>
            </a:r>
            <a:r>
              <a:rPr lang="en-US" dirty="0" err="1"/>
              <a:t>cleaDelivery</a:t>
            </a:r>
            <a:r>
              <a:rPr lang="en-US" dirty="0"/>
              <a:t> ET (Ciaran/Darren/Graeme/Marcus/Martin) </a:t>
            </a:r>
            <a:r>
              <a:rPr lang="en-US" dirty="0" err="1"/>
              <a:t>nup</a:t>
            </a:r>
            <a:r>
              <a:rPr lang="en-US" dirty="0"/>
              <a:t> done by eliminating unwanted columns and by deleting rows without required information.</a:t>
            </a:r>
          </a:p>
          <a:p>
            <a:pPr marL="285750" indent="-285750">
              <a:buFont typeface="Arial" panose="020B0604020202020204" pitchFamily="34" charset="0"/>
              <a:buChar char="•"/>
            </a:pPr>
            <a:r>
              <a:rPr lang="en-US" dirty="0"/>
              <a:t>Utmost care taken not to impact the final results due to clean up and elimination of data</a:t>
            </a:r>
          </a:p>
          <a:p>
            <a:pPr marL="285750" indent="-285750">
              <a:buFont typeface="Arial" panose="020B0604020202020204" pitchFamily="34" charset="0"/>
              <a:buChar char="•"/>
            </a:pPr>
            <a:r>
              <a:rPr lang="en-US" dirty="0"/>
              <a:t>Geospatial details of Dublin generated to support exploratory analysis based on the location</a:t>
            </a:r>
          </a:p>
          <a:p>
            <a:pPr marL="285750" indent="-285750">
              <a:buFont typeface="Arial" panose="020B0604020202020204" pitchFamily="34" charset="0"/>
              <a:buChar char="•"/>
            </a:pPr>
            <a:r>
              <a:rPr lang="en-US" dirty="0"/>
              <a:t>Graphs generated with total number of restaurants generated for each postal district and also with categorization with type of restaurant</a:t>
            </a:r>
          </a:p>
        </p:txBody>
      </p:sp>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en-US" smtClean="0"/>
              <a:t>7</a:t>
            </a:fld>
            <a:endParaRPr lang="en-US" dirty="0"/>
          </a:p>
        </p:txBody>
      </p:sp>
    </p:spTree>
    <p:extLst>
      <p:ext uri="{BB962C8B-B14F-4D97-AF65-F5344CB8AC3E}">
        <p14:creationId xmlns:p14="http://schemas.microsoft.com/office/powerpoint/2010/main" val="5517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Exploratory Analysis </a:t>
            </a:r>
            <a:r>
              <a:rPr lang="en-US" sz="1500" dirty="0"/>
              <a:t>(Contd.)</a:t>
            </a:r>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Geospatial Analysis of Dublin Postal Districts.</a:t>
            </a:r>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a:xfrm>
            <a:off x="7231309" y="2415999"/>
            <a:ext cx="3879209" cy="3134851"/>
          </a:xfrm>
        </p:spPr>
        <p:txBody>
          <a:bodyPr>
            <a:normAutofit/>
          </a:bodyPr>
          <a:lstStyle/>
          <a:p>
            <a:pPr marL="285750" indent="-285750">
              <a:buFont typeface="Arial" panose="020B0604020202020204" pitchFamily="34" charset="0"/>
              <a:buChar char="•"/>
            </a:pPr>
            <a:r>
              <a:rPr lang="en-US" dirty="0"/>
              <a:t>This map support location specific analysis of Dublin City.</a:t>
            </a:r>
          </a:p>
          <a:p>
            <a:pPr marL="285750" indent="-285750">
              <a:buFont typeface="Arial" panose="020B0604020202020204" pitchFamily="34" charset="0"/>
              <a:buChar char="•"/>
            </a:pPr>
            <a:r>
              <a:rPr lang="en-US" dirty="0"/>
              <a:t>The map will use in conjunction with other graphs to derive meaningful information.</a:t>
            </a:r>
          </a:p>
        </p:txBody>
      </p:sp>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en-US" smtClean="0"/>
              <a:t>8</a:t>
            </a:fld>
            <a:endParaRPr lang="en-US" dirty="0"/>
          </a:p>
        </p:txBody>
      </p:sp>
      <p:pic>
        <p:nvPicPr>
          <p:cNvPr id="10" name="Picture 9">
            <a:extLst>
              <a:ext uri="{FF2B5EF4-FFF2-40B4-BE49-F238E27FC236}">
                <a16:creationId xmlns:a16="http://schemas.microsoft.com/office/drawing/2014/main" id="{4D1AE793-0C94-45D3-9CBB-8FEE682E99F9}"/>
              </a:ext>
            </a:extLst>
          </p:cNvPr>
          <p:cNvPicPr>
            <a:picLocks noChangeAspect="1"/>
          </p:cNvPicPr>
          <p:nvPr/>
        </p:nvPicPr>
        <p:blipFill>
          <a:blip r:embed="rId3"/>
          <a:stretch>
            <a:fillRect/>
          </a:stretch>
        </p:blipFill>
        <p:spPr>
          <a:xfrm>
            <a:off x="1179345" y="2415999"/>
            <a:ext cx="5900963" cy="3302646"/>
          </a:xfrm>
          <a:prstGeom prst="rect">
            <a:avLst/>
          </a:prstGeom>
        </p:spPr>
      </p:pic>
    </p:spTree>
    <p:extLst>
      <p:ext uri="{BB962C8B-B14F-4D97-AF65-F5344CB8AC3E}">
        <p14:creationId xmlns:p14="http://schemas.microsoft.com/office/powerpoint/2010/main" val="247537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9DB-AF7B-4BB7-A1D5-A8394B984F78}"/>
              </a:ext>
            </a:extLst>
          </p:cNvPr>
          <p:cNvSpPr>
            <a:spLocks noGrp="1"/>
          </p:cNvSpPr>
          <p:nvPr>
            <p:ph type="title"/>
          </p:nvPr>
        </p:nvSpPr>
        <p:spPr/>
        <p:txBody>
          <a:bodyPr/>
          <a:lstStyle/>
          <a:p>
            <a:r>
              <a:rPr lang="en-US" dirty="0"/>
              <a:t>Exploratory Analysis </a:t>
            </a:r>
            <a:r>
              <a:rPr lang="en-US" sz="1500" dirty="0"/>
              <a:t>(Contd.)</a:t>
            </a:r>
          </a:p>
        </p:txBody>
      </p:sp>
      <p:sp>
        <p:nvSpPr>
          <p:cNvPr id="6" name="Subtitle 5">
            <a:extLst>
              <a:ext uri="{FF2B5EF4-FFF2-40B4-BE49-F238E27FC236}">
                <a16:creationId xmlns:a16="http://schemas.microsoft.com/office/drawing/2014/main" id="{D99BDFE3-FEDF-425B-A668-58B7892B366E}"/>
              </a:ext>
            </a:extLst>
          </p:cNvPr>
          <p:cNvSpPr>
            <a:spLocks noGrp="1"/>
          </p:cNvSpPr>
          <p:nvPr>
            <p:ph type="subTitle" idx="15"/>
          </p:nvPr>
        </p:nvSpPr>
        <p:spPr/>
        <p:txBody>
          <a:bodyPr/>
          <a:lstStyle/>
          <a:p>
            <a:r>
              <a:rPr lang="en-US" dirty="0"/>
              <a:t>Count of Restaurants in Each Postal Districts</a:t>
            </a:r>
          </a:p>
        </p:txBody>
      </p:sp>
      <p:sp>
        <p:nvSpPr>
          <p:cNvPr id="3" name="Content Placeholder 2">
            <a:extLst>
              <a:ext uri="{FF2B5EF4-FFF2-40B4-BE49-F238E27FC236}">
                <a16:creationId xmlns:a16="http://schemas.microsoft.com/office/drawing/2014/main" id="{5C3CA893-1A8D-418C-B882-5F99B0D8BF60}"/>
              </a:ext>
            </a:extLst>
          </p:cNvPr>
          <p:cNvSpPr>
            <a:spLocks noGrp="1"/>
          </p:cNvSpPr>
          <p:nvPr>
            <p:ph sz="half" idx="1"/>
          </p:nvPr>
        </p:nvSpPr>
        <p:spPr>
          <a:xfrm>
            <a:off x="7231309" y="2415999"/>
            <a:ext cx="3879209" cy="3134851"/>
          </a:xfrm>
        </p:spPr>
        <p:txBody>
          <a:bodyPr>
            <a:normAutofit/>
          </a:bodyPr>
          <a:lstStyle/>
          <a:p>
            <a:pPr marL="285750" indent="-285750">
              <a:buFont typeface="Arial" panose="020B0604020202020204" pitchFamily="34" charset="0"/>
              <a:buChar char="•"/>
            </a:pPr>
            <a:r>
              <a:rPr lang="en-US" dirty="0"/>
              <a:t>This graph will provide details of sectorization of restaurants in each postal districts.</a:t>
            </a:r>
          </a:p>
          <a:p>
            <a:pPr marL="285750" indent="-285750">
              <a:buFont typeface="Arial" panose="020B0604020202020204" pitchFamily="34" charset="0"/>
              <a:buChar char="•"/>
            </a:pPr>
            <a:r>
              <a:rPr lang="en-US" dirty="0"/>
              <a:t>Dublin 1 to Dublin 10 are the postal districts close to City center. This caused high density of restaurants in this area.</a:t>
            </a:r>
          </a:p>
          <a:p>
            <a:pPr marL="285750" indent="-285750">
              <a:buFont typeface="Arial" panose="020B0604020202020204" pitchFamily="34" charset="0"/>
              <a:buChar char="•"/>
            </a:pPr>
            <a:r>
              <a:rPr lang="en-US" dirty="0"/>
              <a:t>Dublin 14 is away from city but contains more office spaces.</a:t>
            </a:r>
          </a:p>
          <a:p>
            <a:pPr marL="285750" indent="-285750">
              <a:buFont typeface="Arial" panose="020B0604020202020204" pitchFamily="34" charset="0"/>
              <a:buChar char="•"/>
            </a:pPr>
            <a:r>
              <a:rPr lang="en-US" dirty="0"/>
              <a:t>Dublin 16 and Dublin 24 is less saturated.</a:t>
            </a:r>
          </a:p>
        </p:txBody>
      </p:sp>
      <p:sp>
        <p:nvSpPr>
          <p:cNvPr id="5" name="Slide Number Placeholder 4">
            <a:extLst>
              <a:ext uri="{FF2B5EF4-FFF2-40B4-BE49-F238E27FC236}">
                <a16:creationId xmlns:a16="http://schemas.microsoft.com/office/drawing/2014/main" id="{09DF1EAD-1A34-4983-B8A6-3BD0E7A7E03F}"/>
              </a:ext>
            </a:extLst>
          </p:cNvPr>
          <p:cNvSpPr>
            <a:spLocks noGrp="1"/>
          </p:cNvSpPr>
          <p:nvPr>
            <p:ph type="sldNum" sz="quarter" idx="12"/>
          </p:nvPr>
        </p:nvSpPr>
        <p:spPr/>
        <p:txBody>
          <a:bodyPr/>
          <a:lstStyle/>
          <a:p>
            <a:r>
              <a:rPr lang="en-US" dirty="0"/>
              <a:t>0</a:t>
            </a:r>
            <a:fld id="{F470E458-E7C2-4395-B75D-476A174CEE45}" type="slidenum">
              <a:rPr lang="en-US" smtClean="0"/>
              <a:t>9</a:t>
            </a:fld>
            <a:endParaRPr lang="en-US" dirty="0"/>
          </a:p>
        </p:txBody>
      </p:sp>
      <p:pic>
        <p:nvPicPr>
          <p:cNvPr id="7" name="Picture 6">
            <a:extLst>
              <a:ext uri="{FF2B5EF4-FFF2-40B4-BE49-F238E27FC236}">
                <a16:creationId xmlns:a16="http://schemas.microsoft.com/office/drawing/2014/main" id="{88185ABB-8C90-4B61-9027-A1729D7266EE}"/>
              </a:ext>
            </a:extLst>
          </p:cNvPr>
          <p:cNvPicPr>
            <a:picLocks noChangeAspect="1"/>
          </p:cNvPicPr>
          <p:nvPr/>
        </p:nvPicPr>
        <p:blipFill>
          <a:blip r:embed="rId3"/>
          <a:stretch>
            <a:fillRect/>
          </a:stretch>
        </p:blipFill>
        <p:spPr>
          <a:xfrm>
            <a:off x="1877179" y="2415999"/>
            <a:ext cx="5268468" cy="3653168"/>
          </a:xfrm>
          <a:prstGeom prst="rect">
            <a:avLst/>
          </a:prstGeom>
        </p:spPr>
      </p:pic>
    </p:spTree>
    <p:extLst>
      <p:ext uri="{BB962C8B-B14F-4D97-AF65-F5344CB8AC3E}">
        <p14:creationId xmlns:p14="http://schemas.microsoft.com/office/powerpoint/2010/main" val="3719424952"/>
      </p:ext>
    </p:extLst>
  </p:cSld>
  <p:clrMapOvr>
    <a:masterClrMapping/>
  </p:clrMapOvr>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6_Restaurant pitch deck_AAS_v5" id="{8177B436-B2DB-4F15-B992-5A4452FF1273}" vid="{ACBB9CD5-D3C7-4B74-9E01-7D9949625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FF4BD-2C4F-4AE3-AE8E-A711B32C767C}">
  <ds:schemaRefs>
    <ds:schemaRef ds:uri="http://schemas.microsoft.com/sharepoint/v3/contenttype/forms"/>
  </ds:schemaRefs>
</ds:datastoreItem>
</file>

<file path=customXml/itemProps2.xml><?xml version="1.0" encoding="utf-8"?>
<ds:datastoreItem xmlns:ds="http://schemas.openxmlformats.org/officeDocument/2006/customXml" ds:itemID="{20D81ADB-A44A-4FB2-B0CC-58F0879A8535}">
  <ds:schemaRefs>
    <ds:schemaRef ds:uri="http://purl.org/dc/terms/"/>
    <ds:schemaRef ds:uri="http://schemas.microsoft.com/office/2006/documentManagement/types"/>
    <ds:schemaRef ds:uri="16c05727-aa75-4e4a-9b5f-8a80a1165891"/>
    <ds:schemaRef ds:uri="http://schemas.microsoft.com/office/2006/metadata/properties"/>
    <ds:schemaRef ds:uri="http://purl.org/dc/dcmitype/"/>
    <ds:schemaRef ds:uri="http://purl.org/dc/elements/1.1/"/>
    <ds:schemaRef ds:uri="71af3243-3dd4-4a8d-8c0d-dd76da1f02a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22B8795-896F-4831-ACEF-3917CDD276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Restaurant pitch deck</Template>
  <TotalTime>0</TotalTime>
  <Words>867</Words>
  <Application>Microsoft Office PowerPoint</Application>
  <PresentationFormat>Widescreen</PresentationFormat>
  <Paragraphs>94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Garamond Pro</vt:lpstr>
      <vt:lpstr>Arial</vt:lpstr>
      <vt:lpstr>Calibri</vt:lpstr>
      <vt:lpstr>Segoe UI</vt:lpstr>
      <vt:lpstr>Wingdings</vt:lpstr>
      <vt:lpstr>Office Theme</vt:lpstr>
      <vt:lpstr>Capstone Project           (Week2)</vt:lpstr>
      <vt:lpstr>About Project</vt:lpstr>
      <vt:lpstr>Business Problem</vt:lpstr>
      <vt:lpstr>Project Scope </vt:lpstr>
      <vt:lpstr>Research Project Roadmap</vt:lpstr>
      <vt:lpstr>Data Source</vt:lpstr>
      <vt:lpstr>Exploratory Analysis</vt:lpstr>
      <vt:lpstr>Exploratory Analysis (Contd.)</vt:lpstr>
      <vt:lpstr>Exploratory Analysis (Contd.)</vt:lpstr>
      <vt:lpstr>Exploratory Analysis (Contd.)</vt:lpstr>
      <vt:lpstr>Discussion &amp; 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2019-09-25T09:21:28Z</dcterms:created>
  <dcterms:modified xsi:type="dcterms:W3CDTF">2019-09-25T10:39:29Z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