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!!!&#1082;&#1091;&#1083;&#1100;&#1090;&#1091;&#1088;&#1072;\30_10_09\pday_weather%2030_12_0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График!$C$5</c:f>
              <c:strCache>
                <c:ptCount val="1"/>
                <c:pt idx="0">
                  <c:v>Средний на человека чек по дням недели</c:v>
                </c:pt>
              </c:strCache>
            </c:strRef>
          </c:tx>
          <c:spPr>
            <a:ln w="53975"/>
          </c:spPr>
          <c:dLbls>
            <c:dLbl>
              <c:idx val="0"/>
              <c:layout>
                <c:manualLayout>
                  <c:x val="-4.7222222222222221E-2"/>
                  <c:y val="7.8703703703703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0C0-4C9A-AD7E-ED16A216DC86}"/>
                </c:ext>
              </c:extLst>
            </c:dLbl>
            <c:dLbl>
              <c:idx val="1"/>
              <c:layout>
                <c:manualLayout>
                  <c:x val="3.0555555555555555E-2"/>
                  <c:y val="-2.31481481481481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0C0-4C9A-AD7E-ED16A216DC86}"/>
                </c:ext>
              </c:extLst>
            </c:dLbl>
            <c:dLbl>
              <c:idx val="2"/>
              <c:layout>
                <c:manualLayout>
                  <c:x val="-3.5555555555555556E-2"/>
                  <c:y val="7.2583817411816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0C0-4C9A-AD7E-ED16A216DC86}"/>
                </c:ext>
              </c:extLst>
            </c:dLbl>
            <c:dLbl>
              <c:idx val="3"/>
              <c:layout>
                <c:manualLayout>
                  <c:x val="-3.2000000000000001E-2"/>
                  <c:y val="6.31163629667970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0C0-4C9A-AD7E-ED16A216DC86}"/>
                </c:ext>
              </c:extLst>
            </c:dLbl>
            <c:dLbl>
              <c:idx val="4"/>
              <c:layout>
                <c:manualLayout>
                  <c:x val="-2.8444444444444446E-2"/>
                  <c:y val="6.62721811151369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0C0-4C9A-AD7E-ED16A216DC86}"/>
                </c:ext>
              </c:extLst>
            </c:dLbl>
            <c:dLbl>
              <c:idx val="5"/>
              <c:layout>
                <c:manualLayout>
                  <c:x val="-2.1333333333333333E-2"/>
                  <c:y val="-5.9960544818457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0C0-4C9A-AD7E-ED16A216DC86}"/>
                </c:ext>
              </c:extLst>
            </c:dLbl>
            <c:dLbl>
              <c:idx val="6"/>
              <c:layout>
                <c:manualLayout>
                  <c:x val="-2.3111111111111242E-2"/>
                  <c:y val="7.5739635560156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0C0-4C9A-AD7E-ED16A216DC86}"/>
                </c:ext>
              </c:extLst>
            </c:dLbl>
            <c:spPr>
              <a:solidFill>
                <a:schemeClr val="bg1"/>
              </a:solidFill>
            </c:spPr>
            <c:txPr>
              <a:bodyPr/>
              <a:lstStyle/>
              <a:p>
                <a:pPr>
                  <a:defRPr sz="20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График!$D$4:$J$4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График!$D$5:$J$5</c:f>
              <c:numCache>
                <c:formatCode>0.0</c:formatCode>
                <c:ptCount val="7"/>
                <c:pt idx="0">
                  <c:v>3.1065573770491799</c:v>
                </c:pt>
                <c:pt idx="1">
                  <c:v>3.4859002169197395</c:v>
                </c:pt>
                <c:pt idx="2">
                  <c:v>3.099226804123711</c:v>
                </c:pt>
                <c:pt idx="3">
                  <c:v>3.0553930173590795</c:v>
                </c:pt>
                <c:pt idx="4">
                  <c:v>3.0649717514124291</c:v>
                </c:pt>
                <c:pt idx="5">
                  <c:v>3.3034906854765778</c:v>
                </c:pt>
                <c:pt idx="6">
                  <c:v>3.0172859830667926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0C0-4C9A-AD7E-ED16A216DC86}"/>
            </c:ext>
          </c:extLst>
        </c:ser>
        <c:ser>
          <c:idx val="1"/>
          <c:order val="1"/>
          <c:tx>
            <c:strRef>
              <c:f>График!$C$6</c:f>
              <c:strCache>
                <c:ptCount val="1"/>
                <c:pt idx="0">
                  <c:v>Средний чек на человека, за неделю</c:v>
                </c:pt>
              </c:strCache>
            </c:strRef>
          </c:tx>
          <c:spPr>
            <a:ln w="53975"/>
          </c:spPr>
          <c:dLbls>
            <c:dLbl>
              <c:idx val="0"/>
              <c:layout>
                <c:manualLayout>
                  <c:x val="-7.4666666666666673E-2"/>
                  <c:y val="2.892799884773744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70C0-4C9A-AD7E-ED16A216DC8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C0-4C9A-AD7E-ED16A216DC8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0C0-4C9A-AD7E-ED16A216DC8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0C0-4C9A-AD7E-ED16A216DC8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0C0-4C9A-AD7E-ED16A216DC8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0C0-4C9A-AD7E-ED16A216DC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График!$D$4:$J$4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График!$D$6:$J$6</c:f>
              <c:numCache>
                <c:formatCode>0.0</c:formatCode>
                <c:ptCount val="7"/>
                <c:pt idx="0">
                  <c:v>3.1654495136206862</c:v>
                </c:pt>
                <c:pt idx="1">
                  <c:v>3.1654495136206862</c:v>
                </c:pt>
                <c:pt idx="2">
                  <c:v>3.1654495136206862</c:v>
                </c:pt>
                <c:pt idx="3">
                  <c:v>3.1654495136206862</c:v>
                </c:pt>
                <c:pt idx="4">
                  <c:v>3.1654495136206862</c:v>
                </c:pt>
                <c:pt idx="5">
                  <c:v>3.1654495136206862</c:v>
                </c:pt>
                <c:pt idx="6">
                  <c:v>3.1654495136206862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70C0-4C9A-AD7E-ED16A216D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117952"/>
        <c:axId val="101119488"/>
      </c:lineChart>
      <c:catAx>
        <c:axId val="101117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ru-RU"/>
          </a:p>
        </c:txPr>
        <c:crossAx val="101119488"/>
        <c:crosses val="autoZero"/>
        <c:auto val="1"/>
        <c:lblAlgn val="ctr"/>
        <c:lblOffset val="100"/>
        <c:noMultiLvlLbl val="0"/>
      </c:catAx>
      <c:valAx>
        <c:axId val="101119488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ru-RU"/>
          </a:p>
        </c:txPr>
        <c:crossAx val="101117952"/>
        <c:crosses val="autoZero"/>
        <c:crossBetween val="between"/>
        <c:majorUnit val="0.2"/>
        <c:minorUnit val="0.2"/>
      </c:valAx>
    </c:plotArea>
    <c:legend>
      <c:legendPos val="b"/>
      <c:layout>
        <c:manualLayout>
          <c:xMode val="edge"/>
          <c:yMode val="edge"/>
          <c:x val="1.8624067022856034E-2"/>
          <c:y val="0.85452830858560158"/>
          <c:w val="0.96275186595428786"/>
          <c:h val="0.12965074959497766"/>
        </c:manualLayout>
      </c:layout>
      <c:overlay val="0"/>
      <c:txPr>
        <a:bodyPr/>
        <a:lstStyle/>
        <a:p>
          <a:pPr>
            <a:defRPr sz="1600" b="1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Microsoft_PowerPoint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Гости активнее всего тратят деньги по вторникам и субботам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07754"/>
              </p:ext>
            </p:extLst>
          </p:nvPr>
        </p:nvGraphicFramePr>
        <p:xfrm>
          <a:off x="2195736" y="2564904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Презентация" r:id="rId3" imgW="4570501" imgH="3427618" progId="PowerPoint.Show.12">
                  <p:embed/>
                </p:oleObj>
              </mc:Choice>
              <mc:Fallback>
                <p:oleObj name="Презентация" r:id="rId3" imgW="4570501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2564904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944881"/>
              </p:ext>
            </p:extLst>
          </p:nvPr>
        </p:nvGraphicFramePr>
        <p:xfrm>
          <a:off x="611560" y="1772816"/>
          <a:ext cx="7920880" cy="481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63787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</Words>
  <Application>Microsoft Office PowerPoint</Application>
  <PresentationFormat>Экран (4:3)</PresentationFormat>
  <Paragraphs>9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Тема Office</vt:lpstr>
      <vt:lpstr>Презентация</vt:lpstr>
      <vt:lpstr>Гости активнее всего тратят деньги по вторникам и субботам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User</cp:lastModifiedBy>
  <cp:revision>9</cp:revision>
  <dcterms:created xsi:type="dcterms:W3CDTF">2017-07-30T12:11:54Z</dcterms:created>
  <dcterms:modified xsi:type="dcterms:W3CDTF">2017-07-30T15:11:10Z</dcterms:modified>
</cp:coreProperties>
</file>