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2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Таблицы распределения посетителей и выручки по дням и времени суток, их отклонение от средних значений, %</a:t>
            </a:r>
            <a:endParaRPr lang="ru-RU" sz="28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662887"/>
              </p:ext>
            </p:extLst>
          </p:nvPr>
        </p:nvGraphicFramePr>
        <p:xfrm>
          <a:off x="539552" y="1700808"/>
          <a:ext cx="7920881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916"/>
                <a:gridCol w="1254793"/>
                <a:gridCol w="1254793"/>
                <a:gridCol w="1327652"/>
                <a:gridCol w="1181934"/>
                <a:gridCol w="1254793"/>
              </a:tblGrid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</a:rPr>
                        <a:t>Посетители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</a:rPr>
                        <a:t>Утро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</a:rPr>
                        <a:t>День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</a:rPr>
                        <a:t>Вечер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</a:rPr>
                        <a:t>За сутки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</a:rPr>
                        <a:t>Доля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Понедельник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105,3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102,6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107,4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105,3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15,0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Вторник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97,0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90,9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84,8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91,2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13,0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Среда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95,4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82,2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125,2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102,3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14,6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Четверг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107,5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92,5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127,7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110,6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15,8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Пятница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137,0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104,2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96,8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114,6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16,4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Суббота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99,8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113,3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88,7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99,4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14,2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003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Воскресенье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58,0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114,3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69,5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76,5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10,9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83667"/>
              </p:ext>
            </p:extLst>
          </p:nvPr>
        </p:nvGraphicFramePr>
        <p:xfrm>
          <a:off x="539552" y="4149080"/>
          <a:ext cx="7848871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4"/>
                <a:gridCol w="1350975"/>
                <a:gridCol w="1210428"/>
                <a:gridCol w="1210428"/>
                <a:gridCol w="1210428"/>
                <a:gridCol w="1210428"/>
              </a:tblGrid>
              <a:tr h="2520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u="none" strike="noStrike" dirty="0">
                          <a:effectLst/>
                        </a:rPr>
                        <a:t>Выручка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Утро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День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Вечер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За сутки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</a:rPr>
                        <a:t>Доля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Понедельник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104,6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101,6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104,0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103,6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14,8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Вторник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112,6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97,1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89,8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100,7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14,4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Среда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97,7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81,0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118,6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100,4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14,3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Четверг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 dirty="0">
                          <a:effectLst/>
                        </a:rPr>
                        <a:t>108,3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89,0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119,6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107,0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15,3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Пятница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123,7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101,9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104,2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111,2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15,9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Суббота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100,4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124,1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92,5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104,0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14,9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5202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smtClean="0">
                          <a:effectLst/>
                        </a:rPr>
                        <a:t>Воскресенье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52,6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105,3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71,4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u="none" strike="noStrike">
                          <a:effectLst/>
                        </a:rPr>
                        <a:t>73,1</a:t>
                      </a:r>
                      <a:endParaRPr lang="ru-RU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1" u="none" strike="noStrike" dirty="0">
                          <a:effectLst/>
                        </a:rPr>
                        <a:t>10,4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787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116</Words>
  <Application>Microsoft Office PowerPoint</Application>
  <PresentationFormat>Экран (4:3)</PresentationFormat>
  <Paragraphs>97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Таблицы распределения посетителей и выручки по дням и времени суток, их отклонение от средних значений, %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3</cp:revision>
  <dcterms:created xsi:type="dcterms:W3CDTF">2017-07-30T12:11:54Z</dcterms:created>
  <dcterms:modified xsi:type="dcterms:W3CDTF">2017-07-30T13:08:03Z</dcterms:modified>
</cp:coreProperties>
</file>