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90"/>
  </p:normalViewPr>
  <p:slideViewPr>
    <p:cSldViewPr snapToGrid="0">
      <p:cViewPr varScale="1">
        <p:scale>
          <a:sx n="139" d="100"/>
          <a:sy n="139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1363-B741-B33B-CB9F-C2499DC22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Food For 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0CCE3-A0F8-E83B-4101-CA0660724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Databricks Hackathon Team 4A</a:t>
            </a:r>
          </a:p>
          <a:p>
            <a:r>
              <a:rPr lang="en-US"/>
              <a:t>Emma Stowe, Ian Kerman, Jamie Snyder, Mark Ivanovich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1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C665-23FD-55BA-8AAF-734B6774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AI Agent for Healthy 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D025-C28F-4205-A225-6A829C74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families plan healthy, affordable meals.</a:t>
            </a:r>
          </a:p>
          <a:p>
            <a:r>
              <a:rPr lang="en-US" dirty="0"/>
              <a:t>Personalize recipes and shopping lists for people who have dietary needs or restrictions.</a:t>
            </a:r>
          </a:p>
        </p:txBody>
      </p:sp>
    </p:spTree>
    <p:extLst>
      <p:ext uri="{BB962C8B-B14F-4D97-AF65-F5344CB8AC3E}">
        <p14:creationId xmlns:p14="http://schemas.microsoft.com/office/powerpoint/2010/main" val="359868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13DB-2974-917A-239C-FBC89136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Do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17EA2-AC54-8BD3-AAD5-97425EA6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non-traditional sources of groceries to address the food desert problem.</a:t>
            </a:r>
          </a:p>
          <a:p>
            <a:r>
              <a:rPr lang="en-US" dirty="0"/>
              <a:t>Let families buy food more easily that cannot be sold but is still safe and healthy to eat, reducing food waste.</a:t>
            </a:r>
          </a:p>
        </p:txBody>
      </p:sp>
    </p:spTree>
    <p:extLst>
      <p:ext uri="{BB962C8B-B14F-4D97-AF65-F5344CB8AC3E}">
        <p14:creationId xmlns:p14="http://schemas.microsoft.com/office/powerpoint/2010/main" val="395179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2E8E-8976-4C6F-7B6E-555F531B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Did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1DEF-2070-013C-2446-0A728A3D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Bright Data businesses</a:t>
            </a:r>
          </a:p>
          <a:p>
            <a:r>
              <a:rPr lang="en-US" dirty="0"/>
              <a:t>Databricks Agent Framework</a:t>
            </a:r>
          </a:p>
          <a:p>
            <a:r>
              <a:rPr lang="en-US" dirty="0"/>
              <a:t>OpenAI LLM</a:t>
            </a:r>
          </a:p>
        </p:txBody>
      </p:sp>
    </p:spTree>
    <p:extLst>
      <p:ext uri="{BB962C8B-B14F-4D97-AF65-F5344CB8AC3E}">
        <p14:creationId xmlns:p14="http://schemas.microsoft.com/office/powerpoint/2010/main" val="95250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50AE-C60D-F8E8-7EE9-FC5CC295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288B5-F606-8964-D258-0F4630341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separate video file in repo</a:t>
            </a:r>
          </a:p>
        </p:txBody>
      </p:sp>
    </p:spTree>
    <p:extLst>
      <p:ext uri="{BB962C8B-B14F-4D97-AF65-F5344CB8AC3E}">
        <p14:creationId xmlns:p14="http://schemas.microsoft.com/office/powerpoint/2010/main" val="262542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803C76-A8BB-1E47-5338-5C5837AB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B2404-4B1C-6A6D-7DAD-7FC7505F1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2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</TotalTime>
  <Words>108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Food For All</vt:lpstr>
      <vt:lpstr>An AI Agent for Healthy Eating</vt:lpstr>
      <vt:lpstr>What We’ll Do Next</vt:lpstr>
      <vt:lpstr>How We Did It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Kerman</dc:creator>
  <cp:lastModifiedBy>Ian Kerman</cp:lastModifiedBy>
  <cp:revision>4</cp:revision>
  <dcterms:created xsi:type="dcterms:W3CDTF">2025-06-09T20:44:27Z</dcterms:created>
  <dcterms:modified xsi:type="dcterms:W3CDTF">2025-06-09T22:29:01Z</dcterms:modified>
</cp:coreProperties>
</file>