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 a soul ;help a soul is a feeding scheme foundation based in </a:t>
            </a:r>
            <a:r>
              <a:rPr lang="en-US" dirty="0" err="1" smtClean="0"/>
              <a:t>cullinan,refilwe</a:t>
            </a:r>
            <a:r>
              <a:rPr lang="en-US" dirty="0" smtClean="0"/>
              <a:t> east of Pretoria.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5" y="1178016"/>
            <a:ext cx="3482999" cy="27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5495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 are a non government organization set to provide all the nutritional meals to the needy especially school children as one cannot learn on an empty stomach.</a:t>
            </a:r>
          </a:p>
          <a:p>
            <a:endParaRPr lang="en-US" dirty="0"/>
          </a:p>
          <a:p>
            <a:r>
              <a:rPr lang="en-US" dirty="0" smtClean="0"/>
              <a:t>We provide school children with </a:t>
            </a:r>
            <a:r>
              <a:rPr lang="en-US" dirty="0" err="1" smtClean="0"/>
              <a:t>breakfast,lunch</a:t>
            </a:r>
            <a:r>
              <a:rPr lang="en-US" dirty="0" smtClean="0"/>
              <a:t> and supper to take home </a:t>
            </a:r>
            <a:r>
              <a:rPr lang="en-US" dirty="0" err="1" smtClean="0"/>
              <a:t>with.OUR</a:t>
            </a:r>
            <a:r>
              <a:rPr lang="en-US" dirty="0" smtClean="0"/>
              <a:t> OUR MAIN PURPOSE IS TO ERADICATE HUNGER.</a:t>
            </a:r>
          </a:p>
          <a:p>
            <a:r>
              <a:rPr lang="en-US" dirty="0" smtClean="0"/>
              <a:t>WE ALS0 OFFER AFTERNOON STUDIES,AFTER CARE ,SELF DEFENSE CLASSES AND TRAUMA COUNSELING TO THOSE IIN NEED OF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18" y="1828218"/>
            <a:ext cx="8718331" cy="28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BIGGEST PLAN DREAM IS TO GROW ACROSS SOUTH AFRICA OR AFRICA AND BEYOND.to provide more than a meal and help save lives.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28625"/>
            <a:ext cx="10058400" cy="4127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8648" y="6569067"/>
            <a:ext cx="4729655" cy="10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44592"/>
          </a:xfrm>
        </p:spPr>
        <p:txBody>
          <a:bodyPr/>
          <a:lstStyle/>
          <a:p>
            <a:r>
              <a:rPr lang="en-US" dirty="0" smtClean="0"/>
              <a:t>We will be more than happy to receive any kind of help that there is one can offer us. help us save lives  by feeding a soul , clothing a soul and sheltering a soul.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447800"/>
            <a:ext cx="8825658" cy="33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148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2021-01-21T11:48:42Z</dcterms:created>
  <dcterms:modified xsi:type="dcterms:W3CDTF">2021-01-21T12:17:23Z</dcterms:modified>
</cp:coreProperties>
</file>