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D6BA7A-5FAC-436A-9149-EAD4CF79C25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3C9AF3-F3E1-491F-AFA2-975671831F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26FDC2-43D8-4B08-AFEA-FB9A2D16974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7A61F1-670C-4B5C-B1C7-4FAA9A855F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Rainbow Project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March 19</a:t>
            </a:r>
            <a:r>
              <a:rPr b="0" lang="en-US" sz="3200" spc="-1" strike="noStrike" baseline="30000">
                <a:solidFill>
                  <a:srgbClr val="8b8b8b"/>
                </a:solidFill>
                <a:latin typeface="Calibri"/>
              </a:rPr>
              <a:t>th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, 2020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#8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 Standard Deviation between 11.0001 and 16.0001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standard deviation of the seven numbers in each row, must be between 11.0001 and 16.0001  (these numbers are included)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1" name="Group 3"/>
          <p:cNvGrpSpPr/>
          <p:nvPr/>
        </p:nvGrpSpPr>
        <p:grpSpPr>
          <a:xfrm>
            <a:off x="179640" y="2349000"/>
            <a:ext cx="8856720" cy="1728000"/>
            <a:chOff x="179640" y="2349000"/>
            <a:chExt cx="8856720" cy="1728000"/>
          </a:xfrm>
        </p:grpSpPr>
        <p:sp>
          <p:nvSpPr>
            <p:cNvPr id="152" name="CustomShape 4"/>
            <p:cNvSpPr/>
            <p:nvPr/>
          </p:nvSpPr>
          <p:spPr>
            <a:xfrm>
              <a:off x="179640" y="2349000"/>
              <a:ext cx="8856720" cy="1728000"/>
            </a:xfrm>
            <a:prstGeom prst="rect">
              <a:avLst/>
            </a:prstGeom>
            <a:noFill/>
            <a:ln w="5400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5"/>
            <p:cNvSpPr/>
            <p:nvPr/>
          </p:nvSpPr>
          <p:spPr>
            <a:xfrm>
              <a:off x="187920" y="2349000"/>
              <a:ext cx="8848080" cy="363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54" name="Table 6"/>
          <p:cNvGraphicFramePr/>
          <p:nvPr/>
        </p:nvGraphicFramePr>
        <p:xfrm>
          <a:off x="395640" y="285300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STD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5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13.85346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5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11.02872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5" name="Group 7"/>
          <p:cNvGrpSpPr/>
          <p:nvPr/>
        </p:nvGrpSpPr>
        <p:grpSpPr>
          <a:xfrm>
            <a:off x="163440" y="4221000"/>
            <a:ext cx="8856720" cy="1728000"/>
            <a:chOff x="163440" y="4221000"/>
            <a:chExt cx="8856720" cy="1728000"/>
          </a:xfrm>
        </p:grpSpPr>
        <p:sp>
          <p:nvSpPr>
            <p:cNvPr id="156" name="CustomShape 8"/>
            <p:cNvSpPr/>
            <p:nvPr/>
          </p:nvSpPr>
          <p:spPr>
            <a:xfrm>
              <a:off x="163440" y="4221000"/>
              <a:ext cx="8856720" cy="1728000"/>
            </a:xfrm>
            <a:prstGeom prst="rect">
              <a:avLst/>
            </a:prstGeom>
            <a:noFill/>
            <a:ln w="540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9"/>
            <p:cNvSpPr/>
            <p:nvPr/>
          </p:nvSpPr>
          <p:spPr>
            <a:xfrm>
              <a:off x="171720" y="4221000"/>
              <a:ext cx="8848080" cy="3639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Unacceptable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58" name="Table 10"/>
          <p:cNvGraphicFramePr/>
          <p:nvPr/>
        </p:nvGraphicFramePr>
        <p:xfrm>
          <a:off x="395640" y="476460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STD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5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16.53938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08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9.22286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CustomShape 11"/>
          <p:cNvSpPr/>
          <p:nvPr/>
        </p:nvSpPr>
        <p:spPr>
          <a:xfrm>
            <a:off x="160200" y="6237360"/>
            <a:ext cx="901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The unacceptable deliverables meet parameters 1 to 7, but failed to meet parameter 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#9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 row duplicates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cannot repeat same number in the same row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2" name="Group 3"/>
          <p:cNvGrpSpPr/>
          <p:nvPr/>
        </p:nvGrpSpPr>
        <p:grpSpPr>
          <a:xfrm>
            <a:off x="179640" y="2925000"/>
            <a:ext cx="8856720" cy="1872000"/>
            <a:chOff x="179640" y="2925000"/>
            <a:chExt cx="8856720" cy="1872000"/>
          </a:xfrm>
        </p:grpSpPr>
        <p:sp>
          <p:nvSpPr>
            <p:cNvPr id="163" name="CustomShape 4"/>
            <p:cNvSpPr/>
            <p:nvPr/>
          </p:nvSpPr>
          <p:spPr>
            <a:xfrm>
              <a:off x="179640" y="2925000"/>
              <a:ext cx="8856720" cy="1872000"/>
            </a:xfrm>
            <a:prstGeom prst="rect">
              <a:avLst/>
            </a:prstGeom>
            <a:noFill/>
            <a:ln w="5400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5"/>
            <p:cNvSpPr/>
            <p:nvPr/>
          </p:nvSpPr>
          <p:spPr>
            <a:xfrm>
              <a:off x="187920" y="2925000"/>
              <a:ext cx="8848080" cy="3646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65" name="Table 6"/>
          <p:cNvGraphicFramePr/>
          <p:nvPr/>
        </p:nvGraphicFramePr>
        <p:xfrm>
          <a:off x="395640" y="3429000"/>
          <a:ext cx="737136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36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66" name="Group 7"/>
          <p:cNvGrpSpPr/>
          <p:nvPr/>
        </p:nvGrpSpPr>
        <p:grpSpPr>
          <a:xfrm>
            <a:off x="163440" y="4869000"/>
            <a:ext cx="8856720" cy="1872000"/>
            <a:chOff x="163440" y="4869000"/>
            <a:chExt cx="8856720" cy="1872000"/>
          </a:xfrm>
        </p:grpSpPr>
        <p:sp>
          <p:nvSpPr>
            <p:cNvPr id="167" name="CustomShape 8"/>
            <p:cNvSpPr/>
            <p:nvPr/>
          </p:nvSpPr>
          <p:spPr>
            <a:xfrm>
              <a:off x="163440" y="4869000"/>
              <a:ext cx="8856720" cy="1872000"/>
            </a:xfrm>
            <a:prstGeom prst="rect">
              <a:avLst/>
            </a:prstGeom>
            <a:noFill/>
            <a:ln w="540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ustomShape 9"/>
            <p:cNvSpPr/>
            <p:nvPr/>
          </p:nvSpPr>
          <p:spPr>
            <a:xfrm>
              <a:off x="171720" y="4869000"/>
              <a:ext cx="8848080" cy="3646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Unacceptable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69" name="Table 10"/>
          <p:cNvGraphicFramePr/>
          <p:nvPr/>
        </p:nvGraphicFramePr>
        <p:xfrm>
          <a:off x="395640" y="5412960"/>
          <a:ext cx="737136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36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#10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Acceptable value of #A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of the smallest number in a row is represented as #A and the possible values for #A are from 1 to 14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Probability Distribution for #A: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2" name="Table 3"/>
          <p:cNvGraphicFramePr/>
          <p:nvPr/>
        </p:nvGraphicFramePr>
        <p:xfrm>
          <a:off x="251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14.86%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14.19%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11.92%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9.24%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8.90%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7.39%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7.30%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6.21%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5.37%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4.03%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3" name="Table 4"/>
          <p:cNvGraphicFramePr/>
          <p:nvPr/>
        </p:nvGraphicFramePr>
        <p:xfrm>
          <a:off x="2339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3.69%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2.69%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#11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Acceptable value of #B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of the 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smallest number in a row is represented as #B and the possible values for #B  are from 2 to 23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Probability Distribution for #B: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251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7.21%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6.95%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6.60%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6.60%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6.60%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6.34%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5.82%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5.65%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5.21%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5.13%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7" name="Table 4"/>
          <p:cNvGraphicFramePr/>
          <p:nvPr/>
        </p:nvGraphicFramePr>
        <p:xfrm>
          <a:off x="2339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5.04%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4.95%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4.69%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3.82%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3.39%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3.30%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Table 5"/>
          <p:cNvGraphicFramePr/>
          <p:nvPr/>
        </p:nvGraphicFramePr>
        <p:xfrm>
          <a:off x="442800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#12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Acceptable value of #C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of the 3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smallest number in a row is represented as #C and the possible values for #C are from 5 to 33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Probability Distribution for #C: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1" name="Table 3"/>
          <p:cNvGraphicFramePr/>
          <p:nvPr/>
        </p:nvGraphicFramePr>
        <p:xfrm>
          <a:off x="251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5.79%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5.70%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5.62%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5.62%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5.45%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5.37%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4.88%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4.71%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4.38%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4.30%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2" name="Table 4"/>
          <p:cNvGraphicFramePr/>
          <p:nvPr/>
        </p:nvGraphicFramePr>
        <p:xfrm>
          <a:off x="2339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4.21%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3.88%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3.39%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3.22%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2.89%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2.81%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3" name="Table 5"/>
          <p:cNvGraphicFramePr/>
          <p:nvPr/>
        </p:nvGraphicFramePr>
        <p:xfrm>
          <a:off x="442800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1.90%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1.82%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92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#13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Acceptable value of #D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of the middle number in a row is represented as #D and the possible values for #D are from 13 to 39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Probability Distribution for #D: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6" name="Table 3"/>
          <p:cNvGraphicFramePr/>
          <p:nvPr/>
        </p:nvGraphicFramePr>
        <p:xfrm>
          <a:off x="251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6.48%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5.43%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5.43%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5.34%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5.17%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5.08%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5.08%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4.55%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4.55%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4.47%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7" name="Table 4"/>
          <p:cNvGraphicFramePr/>
          <p:nvPr/>
        </p:nvGraphicFramePr>
        <p:xfrm>
          <a:off x="2339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4.47%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3.77%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3.50%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8" name="Table 5"/>
          <p:cNvGraphicFramePr/>
          <p:nvPr/>
        </p:nvGraphicFramePr>
        <p:xfrm>
          <a:off x="442800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16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2.80%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16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2.63%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16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16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2.01%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16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2.01%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16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#14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Acceptable value of #E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of the third largest number in a row is represented as #E and the possible values for #E are from 19 to 44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Probability Distribution for #E: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1" name="Table 3"/>
          <p:cNvGraphicFramePr/>
          <p:nvPr/>
        </p:nvGraphicFramePr>
        <p:xfrm>
          <a:off x="251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5.93%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5.25%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5.17%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5.00%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5.00%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4.92%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4.75%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4.66%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4.41%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4.41%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2" name="Table 4"/>
          <p:cNvGraphicFramePr/>
          <p:nvPr/>
        </p:nvGraphicFramePr>
        <p:xfrm>
          <a:off x="2339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4.32%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4.32%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3.73%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3.64%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3.39%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3.22%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3.22%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3" name="Table 5"/>
          <p:cNvGraphicFramePr/>
          <p:nvPr/>
        </p:nvGraphicFramePr>
        <p:xfrm>
          <a:off x="442800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92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2.37%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92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2.37%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92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2.20%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92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1.95%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92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1.95%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9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1.86%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#15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Acceptable value of #F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of the second largest number in a row is represented as #F and the possible values for #F are from 27 to 48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Probability Distribution for #F: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6" name="Table 3"/>
          <p:cNvGraphicFramePr/>
          <p:nvPr/>
        </p:nvGraphicFramePr>
        <p:xfrm>
          <a:off x="251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7.39%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6.87%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6.44%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6.27%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6.10%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5.67%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5.58%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5.50%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5.41%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5.24%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7" name="Table 4"/>
          <p:cNvGraphicFramePr/>
          <p:nvPr/>
        </p:nvGraphicFramePr>
        <p:xfrm>
          <a:off x="2339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4.64%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4.47%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4.38%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4.30%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3.95%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3.35%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2.92%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2.75%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2.41%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2.41%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8" name="Table 5"/>
          <p:cNvGraphicFramePr/>
          <p:nvPr/>
        </p:nvGraphicFramePr>
        <p:xfrm>
          <a:off x="442800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5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6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#16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Acceptable value of #G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of the largest number in a row is represented as #G and the possible values for #G are from 36 to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Probability Distribution for #G: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1" name="Table 3"/>
          <p:cNvGraphicFramePr/>
          <p:nvPr/>
        </p:nvGraphicFramePr>
        <p:xfrm>
          <a:off x="251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14.91%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13.11%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11.57%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10.37%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9.00%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6.68%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5.31%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5.23%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5.14%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4.37%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2" name="Table 4"/>
          <p:cNvGraphicFramePr/>
          <p:nvPr/>
        </p:nvGraphicFramePr>
        <p:xfrm>
          <a:off x="2339640" y="2493000"/>
          <a:ext cx="1944000" cy="4078800"/>
        </p:xfrm>
        <a:graphic>
          <a:graphicData uri="http://schemas.openxmlformats.org/drawingml/2006/table">
            <a:tbl>
              <a:tblPr/>
              <a:tblGrid>
                <a:gridCol w="792000"/>
                <a:gridCol w="1152000"/>
              </a:tblGrid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5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4.11%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5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3.60%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5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2.40%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5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512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2.06%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Project Objective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51640" y="1628640"/>
            <a:ext cx="8578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Project objective is to generate 14,000 random numbers that meet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16 specific parameters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Numbers should be generated using either Python or 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#1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2,000 by 7 Array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Random numbers should fit into a table with 2,000 rows and 7 columns. Preferable  in an Excel Sheet . No two rows can have the same set of seven numbers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755640" y="2827800"/>
          <a:ext cx="7632360" cy="3337200"/>
        </p:xfrm>
        <a:graphic>
          <a:graphicData uri="http://schemas.openxmlformats.org/drawingml/2006/table">
            <a:tbl>
              <a:tblPr/>
              <a:tblGrid>
                <a:gridCol w="1090080"/>
                <a:gridCol w="1090080"/>
                <a:gridCol w="1090080"/>
                <a:gridCol w="1090080"/>
                <a:gridCol w="1090080"/>
                <a:gridCol w="1090080"/>
                <a:gridCol w="109188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A2,000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B2,000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C2,000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D2,000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E2,000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F2,000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G2,000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#2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Range from 1 to 50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Random numbers must be from 1 to 50.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716000" y="2205000"/>
            <a:ext cx="4424760" cy="4652640"/>
          </a:xfrm>
          <a:prstGeom prst="rect">
            <a:avLst/>
          </a:prstGeom>
          <a:noFill/>
          <a:ln w="540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2880" y="2205000"/>
            <a:ext cx="4568760" cy="4652640"/>
          </a:xfrm>
          <a:prstGeom prst="rect">
            <a:avLst/>
          </a:prstGeom>
          <a:noFill/>
          <a:ln w="540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2880" y="2205000"/>
            <a:ext cx="4568760" cy="364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Acceptable Deliverable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4724280" y="2205000"/>
            <a:ext cx="4416120" cy="364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Unacceptable Deliverable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5" name="Table 7"/>
          <p:cNvGraphicFramePr/>
          <p:nvPr/>
        </p:nvGraphicFramePr>
        <p:xfrm>
          <a:off x="323640" y="3213000"/>
          <a:ext cx="4032000" cy="1854000"/>
        </p:xfrm>
        <a:graphic>
          <a:graphicData uri="http://schemas.openxmlformats.org/drawingml/2006/table">
            <a:tbl>
              <a:tblPr/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 8"/>
          <p:cNvGraphicFramePr/>
          <p:nvPr/>
        </p:nvGraphicFramePr>
        <p:xfrm>
          <a:off x="4916520" y="3789720"/>
          <a:ext cx="4032000" cy="741240"/>
        </p:xfrm>
        <a:graphic>
          <a:graphicData uri="http://schemas.openxmlformats.org/drawingml/2006/table">
            <a:tbl>
              <a:tblPr/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#3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2880" y="7088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 ascends left to right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Numbers are arranged in ascending order from left to right, with the smallest number on the row on the extreme left column and largest number on the extreme right column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9" name="Group 3"/>
          <p:cNvGrpSpPr/>
          <p:nvPr/>
        </p:nvGrpSpPr>
        <p:grpSpPr>
          <a:xfrm>
            <a:off x="2880" y="2637000"/>
            <a:ext cx="4568760" cy="4220640"/>
            <a:chOff x="2880" y="2637000"/>
            <a:chExt cx="4568760" cy="4220640"/>
          </a:xfrm>
        </p:grpSpPr>
        <p:sp>
          <p:nvSpPr>
            <p:cNvPr id="100" name="CustomShape 4"/>
            <p:cNvSpPr/>
            <p:nvPr/>
          </p:nvSpPr>
          <p:spPr>
            <a:xfrm>
              <a:off x="2880" y="2637000"/>
              <a:ext cx="4568760" cy="4220640"/>
            </a:xfrm>
            <a:prstGeom prst="rect">
              <a:avLst/>
            </a:prstGeom>
            <a:noFill/>
            <a:ln w="5400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2880" y="2637000"/>
              <a:ext cx="4568760" cy="363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02" name="Group 6"/>
          <p:cNvGrpSpPr/>
          <p:nvPr/>
        </p:nvGrpSpPr>
        <p:grpSpPr>
          <a:xfrm>
            <a:off x="4716000" y="2637000"/>
            <a:ext cx="4424760" cy="4220640"/>
            <a:chOff x="4716000" y="2637000"/>
            <a:chExt cx="4424760" cy="4220640"/>
          </a:xfrm>
        </p:grpSpPr>
        <p:sp>
          <p:nvSpPr>
            <p:cNvPr id="103" name="CustomShape 7"/>
            <p:cNvSpPr/>
            <p:nvPr/>
          </p:nvSpPr>
          <p:spPr>
            <a:xfrm>
              <a:off x="4716000" y="2637000"/>
              <a:ext cx="4424760" cy="4220640"/>
            </a:xfrm>
            <a:prstGeom prst="rect">
              <a:avLst/>
            </a:prstGeom>
            <a:noFill/>
            <a:ln w="540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8"/>
            <p:cNvSpPr/>
            <p:nvPr/>
          </p:nvSpPr>
          <p:spPr>
            <a:xfrm>
              <a:off x="4724280" y="2637000"/>
              <a:ext cx="4416120" cy="3639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Unacceptable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05" name="Table 9"/>
          <p:cNvGraphicFramePr/>
          <p:nvPr/>
        </p:nvGraphicFramePr>
        <p:xfrm>
          <a:off x="323640" y="3213000"/>
          <a:ext cx="4032000" cy="1854000"/>
        </p:xfrm>
        <a:graphic>
          <a:graphicData uri="http://schemas.openxmlformats.org/drawingml/2006/table">
            <a:tbl>
              <a:tblPr/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Table 10"/>
          <p:cNvGraphicFramePr/>
          <p:nvPr/>
        </p:nvGraphicFramePr>
        <p:xfrm>
          <a:off x="4916520" y="3789720"/>
          <a:ext cx="4032000" cy="741240"/>
        </p:xfrm>
        <a:graphic>
          <a:graphicData uri="http://schemas.openxmlformats.org/drawingml/2006/table">
            <a:tbl>
              <a:tblPr/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#4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7640" y="764640"/>
            <a:ext cx="8928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 Sum between 138 and 210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The sum of the seven numbers in each row must be between 138 and 210 (both numbers included)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9" name="Group 3"/>
          <p:cNvGrpSpPr/>
          <p:nvPr/>
        </p:nvGrpSpPr>
        <p:grpSpPr>
          <a:xfrm>
            <a:off x="179640" y="2925000"/>
            <a:ext cx="8856720" cy="1872000"/>
            <a:chOff x="179640" y="2925000"/>
            <a:chExt cx="8856720" cy="1872000"/>
          </a:xfrm>
        </p:grpSpPr>
        <p:sp>
          <p:nvSpPr>
            <p:cNvPr id="110" name="CustomShape 4"/>
            <p:cNvSpPr/>
            <p:nvPr/>
          </p:nvSpPr>
          <p:spPr>
            <a:xfrm>
              <a:off x="179640" y="2925000"/>
              <a:ext cx="8856720" cy="1872000"/>
            </a:xfrm>
            <a:prstGeom prst="rect">
              <a:avLst/>
            </a:prstGeom>
            <a:noFill/>
            <a:ln w="5400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5"/>
            <p:cNvSpPr/>
            <p:nvPr/>
          </p:nvSpPr>
          <p:spPr>
            <a:xfrm>
              <a:off x="187920" y="2925000"/>
              <a:ext cx="8848080" cy="3646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12" name="Table 6"/>
          <p:cNvGraphicFramePr/>
          <p:nvPr/>
        </p:nvGraphicFramePr>
        <p:xfrm>
          <a:off x="395640" y="342900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SUM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186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205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3" name="Group 7"/>
          <p:cNvGrpSpPr/>
          <p:nvPr/>
        </p:nvGrpSpPr>
        <p:grpSpPr>
          <a:xfrm>
            <a:off x="163440" y="4869000"/>
            <a:ext cx="8856720" cy="1872000"/>
            <a:chOff x="163440" y="4869000"/>
            <a:chExt cx="8856720" cy="1872000"/>
          </a:xfrm>
        </p:grpSpPr>
        <p:sp>
          <p:nvSpPr>
            <p:cNvPr id="114" name="CustomShape 8"/>
            <p:cNvSpPr/>
            <p:nvPr/>
          </p:nvSpPr>
          <p:spPr>
            <a:xfrm>
              <a:off x="163440" y="4869000"/>
              <a:ext cx="8856720" cy="1872000"/>
            </a:xfrm>
            <a:prstGeom prst="rect">
              <a:avLst/>
            </a:prstGeom>
            <a:noFill/>
            <a:ln w="540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9"/>
            <p:cNvSpPr/>
            <p:nvPr/>
          </p:nvSpPr>
          <p:spPr>
            <a:xfrm>
              <a:off x="171720" y="4869000"/>
              <a:ext cx="8848080" cy="3646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Unacceptable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16" name="Table 10"/>
          <p:cNvGraphicFramePr/>
          <p:nvPr/>
        </p:nvGraphicFramePr>
        <p:xfrm>
          <a:off x="395640" y="541296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#5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 mean between 20 and 30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mean of the seven numbers in each row must be between 20 and 30 (Both numbers included)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9" name="Group 3"/>
          <p:cNvGrpSpPr/>
          <p:nvPr/>
        </p:nvGrpSpPr>
        <p:grpSpPr>
          <a:xfrm>
            <a:off x="179640" y="2349000"/>
            <a:ext cx="8856720" cy="1872000"/>
            <a:chOff x="179640" y="2349000"/>
            <a:chExt cx="8856720" cy="1872000"/>
          </a:xfrm>
        </p:grpSpPr>
        <p:sp>
          <p:nvSpPr>
            <p:cNvPr id="120" name="CustomShape 4"/>
            <p:cNvSpPr/>
            <p:nvPr/>
          </p:nvSpPr>
          <p:spPr>
            <a:xfrm>
              <a:off x="179640" y="2349000"/>
              <a:ext cx="8856720" cy="1872000"/>
            </a:xfrm>
            <a:prstGeom prst="rect">
              <a:avLst/>
            </a:prstGeom>
            <a:noFill/>
            <a:ln w="5400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5"/>
            <p:cNvSpPr/>
            <p:nvPr/>
          </p:nvSpPr>
          <p:spPr>
            <a:xfrm>
              <a:off x="187920" y="2349000"/>
              <a:ext cx="8848080" cy="3646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22" name="Table 6"/>
          <p:cNvGraphicFramePr/>
          <p:nvPr/>
        </p:nvGraphicFramePr>
        <p:xfrm>
          <a:off x="395640" y="285300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MEAN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26.571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29.2857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23" name="Group 7"/>
          <p:cNvGrpSpPr/>
          <p:nvPr/>
        </p:nvGrpSpPr>
        <p:grpSpPr>
          <a:xfrm>
            <a:off x="163440" y="4293000"/>
            <a:ext cx="8856720" cy="1872000"/>
            <a:chOff x="163440" y="4293000"/>
            <a:chExt cx="8856720" cy="1872000"/>
          </a:xfrm>
        </p:grpSpPr>
        <p:sp>
          <p:nvSpPr>
            <p:cNvPr id="124" name="CustomShape 8"/>
            <p:cNvSpPr/>
            <p:nvPr/>
          </p:nvSpPr>
          <p:spPr>
            <a:xfrm>
              <a:off x="163440" y="4293000"/>
              <a:ext cx="8856720" cy="1872000"/>
            </a:xfrm>
            <a:prstGeom prst="rect">
              <a:avLst/>
            </a:prstGeom>
            <a:noFill/>
            <a:ln w="540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9"/>
            <p:cNvSpPr/>
            <p:nvPr/>
          </p:nvSpPr>
          <p:spPr>
            <a:xfrm>
              <a:off x="171720" y="4293000"/>
              <a:ext cx="8848080" cy="3646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Unacceptable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26" name="Table 10"/>
          <p:cNvGraphicFramePr/>
          <p:nvPr/>
        </p:nvGraphicFramePr>
        <p:xfrm>
          <a:off x="395640" y="483660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MEAN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30.1428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31.4285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#6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51640" y="908640"/>
            <a:ext cx="87127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 difference between 30 and 44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Difference between minimum number and maximum number in a row should be between 30 and 44 (Both numbers included)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179640" y="2349000"/>
            <a:ext cx="8856720" cy="1728000"/>
            <a:chOff x="179640" y="2349000"/>
            <a:chExt cx="8856720" cy="1728000"/>
          </a:xfrm>
        </p:grpSpPr>
        <p:sp>
          <p:nvSpPr>
            <p:cNvPr id="130" name="CustomShape 4"/>
            <p:cNvSpPr/>
            <p:nvPr/>
          </p:nvSpPr>
          <p:spPr>
            <a:xfrm>
              <a:off x="179640" y="2349000"/>
              <a:ext cx="8856720" cy="1728000"/>
            </a:xfrm>
            <a:prstGeom prst="rect">
              <a:avLst/>
            </a:prstGeom>
            <a:noFill/>
            <a:ln w="5400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"/>
            <p:cNvSpPr/>
            <p:nvPr/>
          </p:nvSpPr>
          <p:spPr>
            <a:xfrm>
              <a:off x="187920" y="2349000"/>
              <a:ext cx="8848080" cy="363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32" name="Table 6"/>
          <p:cNvGraphicFramePr/>
          <p:nvPr/>
        </p:nvGraphicFramePr>
        <p:xfrm>
          <a:off x="395640" y="285300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DIFF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3" name="Group 7"/>
          <p:cNvGrpSpPr/>
          <p:nvPr/>
        </p:nvGrpSpPr>
        <p:grpSpPr>
          <a:xfrm>
            <a:off x="163440" y="4221000"/>
            <a:ext cx="8856720" cy="1800000"/>
            <a:chOff x="163440" y="4221000"/>
            <a:chExt cx="8856720" cy="1800000"/>
          </a:xfrm>
        </p:grpSpPr>
        <p:sp>
          <p:nvSpPr>
            <p:cNvPr id="134" name="CustomShape 8"/>
            <p:cNvSpPr/>
            <p:nvPr/>
          </p:nvSpPr>
          <p:spPr>
            <a:xfrm>
              <a:off x="163440" y="4221000"/>
              <a:ext cx="8856720" cy="1800000"/>
            </a:xfrm>
            <a:prstGeom prst="rect">
              <a:avLst/>
            </a:prstGeom>
            <a:noFill/>
            <a:ln w="540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9"/>
            <p:cNvSpPr/>
            <p:nvPr/>
          </p:nvSpPr>
          <p:spPr>
            <a:xfrm>
              <a:off x="171720" y="4221000"/>
              <a:ext cx="8848080" cy="3639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Unacceptable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36" name="Table 10"/>
          <p:cNvGraphicFramePr/>
          <p:nvPr/>
        </p:nvGraphicFramePr>
        <p:xfrm>
          <a:off x="395640" y="476460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DIFF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CustomShape 11"/>
          <p:cNvSpPr/>
          <p:nvPr/>
        </p:nvSpPr>
        <p:spPr>
          <a:xfrm>
            <a:off x="160200" y="6237360"/>
            <a:ext cx="901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The unacceptable deliverables meet parameters 1 to 5, but failed to meet parameter 6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-17136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Parameter #7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5640" y="476640"/>
            <a:ext cx="910800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Name: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 7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Root between 10.54 and 25.18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Description: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7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root of the product of all 7 numbers . Such that AxBxCxDxExFxG=  KKK, therefore 7√KKK =KKK^(1/7).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The 7</a:t>
            </a:r>
            <a:r>
              <a:rPr b="1" lang="en-US" sz="1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root of each row must be  between 10.54 and 25.18 (these numbers are included)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Example (Illustration):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123840" y="2349000"/>
            <a:ext cx="8856720" cy="1728000"/>
            <a:chOff x="123840" y="2349000"/>
            <a:chExt cx="8856720" cy="1728000"/>
          </a:xfrm>
        </p:grpSpPr>
        <p:sp>
          <p:nvSpPr>
            <p:cNvPr id="141" name="CustomShape 4"/>
            <p:cNvSpPr/>
            <p:nvPr/>
          </p:nvSpPr>
          <p:spPr>
            <a:xfrm>
              <a:off x="123840" y="2349000"/>
              <a:ext cx="8856720" cy="1728000"/>
            </a:xfrm>
            <a:prstGeom prst="rect">
              <a:avLst/>
            </a:prstGeom>
            <a:noFill/>
            <a:ln w="54000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5"/>
            <p:cNvSpPr/>
            <p:nvPr/>
          </p:nvSpPr>
          <p:spPr>
            <a:xfrm>
              <a:off x="132120" y="2349000"/>
              <a:ext cx="8848080" cy="363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43" name="Table 6"/>
          <p:cNvGraphicFramePr/>
          <p:nvPr/>
        </p:nvGraphicFramePr>
        <p:xfrm>
          <a:off x="339840" y="2853000"/>
          <a:ext cx="8424720" cy="11120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7√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15.161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20.478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4" name="Group 7"/>
          <p:cNvGrpSpPr/>
          <p:nvPr/>
        </p:nvGrpSpPr>
        <p:grpSpPr>
          <a:xfrm>
            <a:off x="107640" y="4149000"/>
            <a:ext cx="8856720" cy="1511640"/>
            <a:chOff x="107640" y="4149000"/>
            <a:chExt cx="8856720" cy="1511640"/>
          </a:xfrm>
        </p:grpSpPr>
        <p:sp>
          <p:nvSpPr>
            <p:cNvPr id="145" name="CustomShape 8"/>
            <p:cNvSpPr/>
            <p:nvPr/>
          </p:nvSpPr>
          <p:spPr>
            <a:xfrm>
              <a:off x="107640" y="4149000"/>
              <a:ext cx="8856720" cy="1511640"/>
            </a:xfrm>
            <a:prstGeom prst="rect">
              <a:avLst/>
            </a:prstGeom>
            <a:noFill/>
            <a:ln w="540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9"/>
            <p:cNvSpPr/>
            <p:nvPr/>
          </p:nvSpPr>
          <p:spPr>
            <a:xfrm>
              <a:off x="115920" y="4149000"/>
              <a:ext cx="8848080" cy="3639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Unacceptable Deliverable 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147" name="Table 10"/>
          <p:cNvGraphicFramePr/>
          <p:nvPr/>
        </p:nvGraphicFramePr>
        <p:xfrm>
          <a:off x="339840" y="4692600"/>
          <a:ext cx="8424720" cy="741240"/>
        </p:xfrm>
        <a:graphic>
          <a:graphicData uri="http://schemas.openxmlformats.org/drawingml/2006/table">
            <a:tbl>
              <a:tblPr/>
              <a:tblGrid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000"/>
                <a:gridCol w="10537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7√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4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26.40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1"/>
          <p:cNvSpPr/>
          <p:nvPr/>
        </p:nvSpPr>
        <p:spPr>
          <a:xfrm>
            <a:off x="160200" y="6237360"/>
            <a:ext cx="901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The unacceptable deliverable met parameters 1 to 6, but failed to meet parameter 7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Application>LibreOffice/6.0.7.3$Linux_X86_64 LibreOffice_project/00m0$Build-3</Application>
  <Words>1827</Words>
  <Paragraphs>871</Paragraphs>
  <Company>Equifax 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2020-03-19T21:55:11Z</dcterms:created>
  <dc:creator>Kelechi Iroanya</dc:creator>
  <dc:description/>
  <dc:language>en-US</dc:language>
  <cp:lastModifiedBy>Kelechi Iroanya</cp:lastModifiedBy>
  <dcterms:modified xsi:type="dcterms:W3CDTF">2020-03-20T02:19:26Z</dcterms:modified>
  <cp:revision>33</cp:revision>
  <dc:subject/>
  <dc:title>The Rainbow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Equifax Inc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