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4"/>
    <p:sldMasterId id="2147483939" r:id="rId5"/>
    <p:sldMasterId id="2147483891" r:id="rId6"/>
  </p:sldMasterIdLst>
  <p:notesMasterIdLst>
    <p:notesMasterId r:id="rId12"/>
  </p:notesMasterIdLst>
  <p:handoutMasterIdLst>
    <p:handoutMasterId r:id="rId13"/>
  </p:handoutMasterIdLst>
  <p:sldIdLst>
    <p:sldId id="256" r:id="rId7"/>
    <p:sldId id="263" r:id="rId8"/>
    <p:sldId id="344" r:id="rId9"/>
    <p:sldId id="268" r:id="rId10"/>
    <p:sldId id="33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F1F9D"/>
    <a:srgbClr val="A118A4"/>
    <a:srgbClr val="6F16A6"/>
    <a:srgbClr val="460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BC88F3-E09E-4655-AAE0-EA9246E0965D}" v="12" dt="2021-03-11T08:15:18.451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3" autoAdjust="0"/>
    <p:restoredTop sz="38875" autoAdjust="0"/>
  </p:normalViewPr>
  <p:slideViewPr>
    <p:cSldViewPr showGuides="1">
      <p:cViewPr varScale="1">
        <p:scale>
          <a:sx n="28" d="100"/>
          <a:sy n="28" d="100"/>
        </p:scale>
        <p:origin x="2060" y="24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786" y="7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55BDB-7F1E-4B67-82D7-27D0BB640DC2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8A5BC-2F8E-493C-A8D6-783119BD96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3977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2DD9B-B9EB-4DD5-8E21-BE488093CC0C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4234A-CE1B-4CF0-896B-5F16379A6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07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Добрый день коллеги</a:t>
            </a:r>
          </a:p>
          <a:p>
            <a:r>
              <a:rPr lang="ru-RU" dirty="0"/>
              <a:t>Меня зовут Суворова Анна, я ведущий разработчик </a:t>
            </a:r>
            <a:r>
              <a:rPr lang="en-US" baseline="0" dirty="0"/>
              <a:t>Datagram</a:t>
            </a:r>
            <a:r>
              <a:rPr lang="ru-RU" baseline="0" dirty="0"/>
              <a:t>.</a:t>
            </a:r>
          </a:p>
          <a:p>
            <a:endParaRPr lang="ru-RU" baseline="0" dirty="0"/>
          </a:p>
          <a:p>
            <a:r>
              <a:rPr lang="ru-RU" baseline="0" dirty="0"/>
              <a:t>Сейчас, я разрабатываю серию лабораторных работ по </a:t>
            </a:r>
            <a:r>
              <a:rPr lang="en-US" baseline="0" dirty="0"/>
              <a:t>Datagram</a:t>
            </a:r>
            <a:r>
              <a:rPr lang="ru-RU" baseline="0" dirty="0"/>
              <a:t>, которые вы можете найти на </a:t>
            </a:r>
            <a:r>
              <a:rPr lang="en-US" baseline="0" dirty="0"/>
              <a:t>GitHub</a:t>
            </a:r>
            <a:r>
              <a:rPr lang="ru-RU" baseline="0" dirty="0"/>
              <a:t>.</a:t>
            </a:r>
          </a:p>
          <a:p>
            <a:endParaRPr lang="ru-RU" baseline="0" dirty="0"/>
          </a:p>
          <a:p>
            <a:r>
              <a:rPr lang="ru-RU" baseline="0" dirty="0"/>
              <a:t>Сегодня я хочу продемонстрировать вам одну из них.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4234A-CE1B-4CF0-896B-5F16379A651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649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качестве источника данных в </a:t>
            </a:r>
            <a:r>
              <a:rPr lang="ru-RU" baseline="0" dirty="0" err="1"/>
              <a:t>лабораторках</a:t>
            </a:r>
            <a:r>
              <a:rPr lang="ru-RU" baseline="0" dirty="0"/>
              <a:t>, я использую БД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 </a:t>
            </a:r>
            <a:r>
              <a:rPr lang="en-US" baseline="0" dirty="0" err="1"/>
              <a:t>AdventureWorks</a:t>
            </a:r>
            <a:endParaRPr lang="en-US" baseline="0" dirty="0"/>
          </a:p>
          <a:p>
            <a:endParaRPr lang="ru-RU" dirty="0"/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Задача, которую будет сегодня разбирать,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звучит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следующим образом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Руководитель ставит задачу отделу кадров: провести максимальное увеличение зарплат сотрудникам с учетом бизнес правил в декабре 2013 года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 также хочет видеть факты повышения заработной платы за предыдущий год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Бизнес правила: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Повышение ЗП максимум 1 раз в год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Максимальное повышение ЗП за год - 20%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случае несоблюдения правил 1 или 2, необходимо согласование руководителя компании</a:t>
            </a:r>
          </a:p>
          <a:p>
            <a:br>
              <a:rPr lang="ru-RU" dirty="0"/>
            </a:b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4234A-CE1B-4CF0-896B-5F16379A651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408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Далее проведем небольшой анализ задачи.</a:t>
            </a:r>
          </a:p>
          <a:p>
            <a:r>
              <a:rPr lang="ru-RU" dirty="0"/>
              <a:t>Что мы должны получить на выходе по бизнесу и какие артефакты получить.</a:t>
            </a:r>
          </a:p>
          <a:p>
            <a:endParaRPr lang="ru-RU" dirty="0"/>
          </a:p>
          <a:p>
            <a:r>
              <a:rPr lang="ru-RU" dirty="0"/>
              <a:t>На выходе нужно</a:t>
            </a:r>
            <a:r>
              <a:rPr lang="ru-RU" baseline="0" dirty="0"/>
              <a:t> получить три таблицы по бизнесу:</a:t>
            </a:r>
          </a:p>
          <a:p>
            <a:pPr marL="228600" indent="-228600">
              <a:buAutoNum type="arabicParenR"/>
            </a:pPr>
            <a:r>
              <a:rPr lang="ru-RU" baseline="0" dirty="0"/>
              <a:t>Повышение за предыдущий год</a:t>
            </a:r>
          </a:p>
          <a:p>
            <a:pPr marL="228600" indent="-228600">
              <a:buAutoNum type="arabicParenR"/>
            </a:pPr>
            <a:r>
              <a:rPr lang="ru-RU" baseline="0" dirty="0"/>
              <a:t>Плана повышений на следующий</a:t>
            </a:r>
          </a:p>
          <a:p>
            <a:pPr marL="228600" indent="-228600">
              <a:buAutoNum type="arabicParenR"/>
            </a:pPr>
            <a:r>
              <a:rPr lang="ru-RU" baseline="0" dirty="0"/>
              <a:t>И план повышений для согласования</a:t>
            </a:r>
            <a:endParaRPr lang="en-US" baseline="0" dirty="0"/>
          </a:p>
          <a:p>
            <a:pPr marL="228600" indent="-228600">
              <a:buAutoNum type="arabicParenR"/>
            </a:pPr>
            <a:endParaRPr lang="ru-RU" baseline="0" dirty="0"/>
          </a:p>
          <a:p>
            <a:pPr marL="0" indent="0">
              <a:buNone/>
            </a:pPr>
            <a:r>
              <a:rPr lang="ru-RU" baseline="0" dirty="0"/>
              <a:t>И Артефакты:</a:t>
            </a:r>
          </a:p>
          <a:p>
            <a:pPr marL="228600" indent="-228600">
              <a:buAutoNum type="arabicParenR"/>
            </a:pPr>
            <a:r>
              <a:rPr lang="ru-RU" baseline="0" dirty="0"/>
              <a:t>Две трансформации</a:t>
            </a:r>
          </a:p>
          <a:p>
            <a:pPr marL="228600" indent="-228600">
              <a:buAutoNum type="arabicParenR"/>
            </a:pPr>
            <a:r>
              <a:rPr lang="en-US" baseline="0" dirty="0"/>
              <a:t>Workflow</a:t>
            </a:r>
            <a:endParaRPr lang="ru-RU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>
                <a:cs typeface="Segoe UI"/>
              </a:rPr>
              <a:t>Трансформация – это процесс, который извлекает данные из источников, обрабатывает их и загружает в цели данных (например, в хранилище данных). </a:t>
            </a:r>
            <a:endParaRPr lang="en-US" sz="1200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cs typeface="Segoe UI"/>
              </a:rPr>
              <a:t>Workflow </a:t>
            </a:r>
            <a:r>
              <a:rPr lang="ru-RU" sz="1200" dirty="0">
                <a:cs typeface="Segoe UI"/>
              </a:rPr>
              <a:t>- это последовательность задач по обработке данных, выполняемых последовательно или параллельно. </a:t>
            </a: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arenR"/>
            </a:pPr>
            <a:r>
              <a:rPr lang="ru-RU" dirty="0"/>
              <a:t>В </a:t>
            </a:r>
            <a:r>
              <a:rPr lang="en-US" dirty="0"/>
              <a:t>1 </a:t>
            </a:r>
            <a:r>
              <a:rPr lang="ru-RU" dirty="0"/>
              <a:t>трансформации получаем</a:t>
            </a:r>
            <a:r>
              <a:rPr lang="ru-RU" baseline="0" dirty="0"/>
              <a:t> Т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аблицу фактов повышения ЗП за предыдущий год</a:t>
            </a:r>
          </a:p>
          <a:p>
            <a:pPr marL="228600" indent="-228600">
              <a:buAutoNum type="arabicParenR"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 2 трансформации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аблицы с плановыми повышениями ЗП в следующем году с конфликтами и без</a:t>
            </a:r>
          </a:p>
          <a:p>
            <a:pPr marL="228600" indent="-228600">
              <a:buAutoNum type="arabicParenR"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Workflow</a:t>
            </a:r>
            <a:r>
              <a:rPr lang="ru-RU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объединяет две эти трансформации в один шаг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4234A-CE1B-4CF0-896B-5F16379A651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959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 так, приступим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4234A-CE1B-4CF0-896B-5F16379A651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337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с одним скругленным углом 18"/>
          <p:cNvSpPr/>
          <p:nvPr userDrawn="1"/>
        </p:nvSpPr>
        <p:spPr>
          <a:xfrm flipH="1" flipV="1">
            <a:off x="0" y="-3"/>
            <a:ext cx="12192000" cy="5236116"/>
          </a:xfrm>
          <a:prstGeom prst="round1Rect">
            <a:avLst>
              <a:gd name="adj" fmla="val 16996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10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1" name="Прямоугольник с двумя скругленными противолежащими углами 10"/>
          <p:cNvSpPr/>
          <p:nvPr userDrawn="1"/>
        </p:nvSpPr>
        <p:spPr>
          <a:xfrm>
            <a:off x="515938" y="549275"/>
            <a:ext cx="11160125" cy="5759449"/>
          </a:xfrm>
          <a:prstGeom prst="round2DiagRect">
            <a:avLst>
              <a:gd name="adj1" fmla="val 0"/>
              <a:gd name="adj2" fmla="val 13187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8" name="Прямоугольник с одним скругленным углом 17"/>
          <p:cNvSpPr/>
          <p:nvPr userDrawn="1"/>
        </p:nvSpPr>
        <p:spPr>
          <a:xfrm flipV="1">
            <a:off x="0" y="-2"/>
            <a:ext cx="3261000" cy="1276752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 rot="10800000">
            <a:off x="6096000" y="4868725"/>
            <a:ext cx="6096000" cy="1440000"/>
          </a:xfrm>
          <a:prstGeom prst="round2DiagRect">
            <a:avLst>
              <a:gd name="adj1" fmla="val 36109"/>
              <a:gd name="adj2" fmla="val 0"/>
            </a:avLst>
          </a:prstGeom>
          <a:gradFill>
            <a:gsLst>
              <a:gs pos="0">
                <a:srgbClr val="46006E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876300" y="1989000"/>
            <a:ext cx="8819700" cy="14400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300" y="3429000"/>
            <a:ext cx="8819700" cy="144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ПОДЗАГОЛОВКА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816000" y="5596476"/>
            <a:ext cx="4499700" cy="71224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6816000" y="4884227"/>
            <a:ext cx="4499700" cy="7122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ИМЯ СПИКЕРА</a:t>
            </a: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63" y="234000"/>
            <a:ext cx="2295000" cy="765000"/>
          </a:xfrm>
          <a:prstGeom prst="rect">
            <a:avLst/>
          </a:prstGeom>
        </p:spPr>
      </p:pic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42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с одним скругленным углом 17"/>
          <p:cNvSpPr/>
          <p:nvPr userDrawn="1"/>
        </p:nvSpPr>
        <p:spPr>
          <a:xfrm flipH="1">
            <a:off x="0" y="2664000"/>
            <a:ext cx="12192000" cy="4226832"/>
          </a:xfrm>
          <a:prstGeom prst="round1Rect">
            <a:avLst>
              <a:gd name="adj" fmla="val 12253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7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30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>
            <a:off x="507601" y="954000"/>
            <a:ext cx="11168461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5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876300" y="4985536"/>
            <a:ext cx="10439400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76300" y="4572733"/>
            <a:ext cx="10439400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</p:spTree>
    <p:extLst>
      <p:ext uri="{BB962C8B-B14F-4D97-AF65-F5344CB8AC3E}">
        <p14:creationId xmlns:p14="http://schemas.microsoft.com/office/powerpoint/2010/main" val="325210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с одним скругленным углом 10"/>
          <p:cNvSpPr/>
          <p:nvPr userDrawn="1"/>
        </p:nvSpPr>
        <p:spPr>
          <a:xfrm rot="10800000" flipH="1">
            <a:off x="0" y="0"/>
            <a:ext cx="12192000" cy="2664000"/>
          </a:xfrm>
          <a:prstGeom prst="round1Rect">
            <a:avLst>
              <a:gd name="adj" fmla="val 19488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19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507602" y="4985536"/>
            <a:ext cx="5363398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7602" y="4572733"/>
            <a:ext cx="5363398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370098" y="4985536"/>
            <a:ext cx="5314299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6370098" y="4572733"/>
            <a:ext cx="5314299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8" name="Прямоугольник с двумя скругленными противолежащими углами 27"/>
          <p:cNvSpPr/>
          <p:nvPr userDrawn="1"/>
        </p:nvSpPr>
        <p:spPr>
          <a:xfrm>
            <a:off x="6378500" y="954000"/>
            <a:ext cx="5314198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507602" y="954000"/>
            <a:ext cx="5363296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2360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с одним скругленным углом 25"/>
          <p:cNvSpPr/>
          <p:nvPr userDrawn="1"/>
        </p:nvSpPr>
        <p:spPr>
          <a:xfrm rot="10800000" flipH="1">
            <a:off x="0" y="0"/>
            <a:ext cx="12192000" cy="2664000"/>
          </a:xfrm>
          <a:prstGeom prst="round1Rect">
            <a:avLst>
              <a:gd name="adj" fmla="val 18773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19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507602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7602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385967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4385967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8264332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8264332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4" name="Прямоугольник с двумя скругленными противолежащими углами 23"/>
          <p:cNvSpPr/>
          <p:nvPr userDrawn="1"/>
        </p:nvSpPr>
        <p:spPr>
          <a:xfrm>
            <a:off x="4377634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8" name="Прямоугольник с двумя скругленными противолежащими углами 27"/>
          <p:cNvSpPr/>
          <p:nvPr userDrawn="1"/>
        </p:nvSpPr>
        <p:spPr>
          <a:xfrm>
            <a:off x="8272698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507602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8103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с одним скругленным углом 16"/>
          <p:cNvSpPr/>
          <p:nvPr userDrawn="1"/>
        </p:nvSpPr>
        <p:spPr>
          <a:xfrm>
            <a:off x="0" y="2214000"/>
            <a:ext cx="12192000" cy="2880000"/>
          </a:xfrm>
          <a:prstGeom prst="round1Rect">
            <a:avLst>
              <a:gd name="adj" fmla="val 0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>
            <a:off x="507601" y="37998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5" name="Прямоугольник с двумя скругленными противолежащими углами 14"/>
          <p:cNvSpPr/>
          <p:nvPr userDrawn="1"/>
        </p:nvSpPr>
        <p:spPr>
          <a:xfrm>
            <a:off x="6272762" y="37998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Прямоугольник с двумя скругленными противолежащими углами 20"/>
          <p:cNvSpPr/>
          <p:nvPr userDrawn="1"/>
        </p:nvSpPr>
        <p:spPr>
          <a:xfrm>
            <a:off x="507601" y="9227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2" name="Прямоугольник с двумя скругленными противолежащими углами 21"/>
          <p:cNvSpPr/>
          <p:nvPr userDrawn="1"/>
        </p:nvSpPr>
        <p:spPr>
          <a:xfrm>
            <a:off x="6272762" y="9227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741300" y="4648388"/>
            <a:ext cx="4904700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741300" y="4048538"/>
            <a:ext cx="4904700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30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501000" y="4617825"/>
            <a:ext cx="4913554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6501000" y="4017975"/>
            <a:ext cx="4913554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741300" y="1764413"/>
            <a:ext cx="4904700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741300" y="1164563"/>
            <a:ext cx="4904700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6501000" y="1733850"/>
            <a:ext cx="4913554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6501000" y="1134000"/>
            <a:ext cx="4913554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</p:spTree>
    <p:extLst>
      <p:ext uri="{BB962C8B-B14F-4D97-AF65-F5344CB8AC3E}">
        <p14:creationId xmlns:p14="http://schemas.microsoft.com/office/powerpoint/2010/main" val="424982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с одним скругленным углом 21"/>
          <p:cNvSpPr/>
          <p:nvPr userDrawn="1"/>
        </p:nvSpPr>
        <p:spPr>
          <a:xfrm rot="10800000" flipH="1">
            <a:off x="0" y="0"/>
            <a:ext cx="12192000" cy="2349000"/>
          </a:xfrm>
          <a:prstGeom prst="round1Rect">
            <a:avLst>
              <a:gd name="adj" fmla="val 16985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19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4" name="Прямоугольник с двумя скругленными противолежащими углами 23"/>
          <p:cNvSpPr/>
          <p:nvPr userDrawn="1"/>
        </p:nvSpPr>
        <p:spPr>
          <a:xfrm>
            <a:off x="4381801" y="3768860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0" name="Прямоугольник с двумя скругленными противолежащими углами 29"/>
          <p:cNvSpPr/>
          <p:nvPr userDrawn="1"/>
        </p:nvSpPr>
        <p:spPr>
          <a:xfrm>
            <a:off x="8247664" y="3768860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1" name="Прямоугольник с двумя скругленными противолежащими углами 30"/>
          <p:cNvSpPr/>
          <p:nvPr userDrawn="1"/>
        </p:nvSpPr>
        <p:spPr>
          <a:xfrm>
            <a:off x="507602" y="1275039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2" name="Прямоугольник с двумя скругленными противолежащими углами 31"/>
          <p:cNvSpPr/>
          <p:nvPr userDrawn="1"/>
        </p:nvSpPr>
        <p:spPr>
          <a:xfrm>
            <a:off x="4381801" y="1275039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3" name="Прямоугольник с двумя скругленными противолежащими углами 32"/>
          <p:cNvSpPr/>
          <p:nvPr userDrawn="1"/>
        </p:nvSpPr>
        <p:spPr>
          <a:xfrm>
            <a:off x="8247664" y="1275039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9" name="Прямоугольник с двумя скругленными противолежащими углами 18"/>
          <p:cNvSpPr/>
          <p:nvPr userDrawn="1"/>
        </p:nvSpPr>
        <p:spPr>
          <a:xfrm>
            <a:off x="507602" y="3768860"/>
            <a:ext cx="3428398" cy="2172078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28251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4385967" y="288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100000">
                <a:schemeClr val="tx2"/>
              </a:gs>
              <a:gs pos="0">
                <a:schemeClr val="accent3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/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33" hasCustomPrompt="1"/>
          </p:nvPr>
        </p:nvSpPr>
        <p:spPr>
          <a:xfrm>
            <a:off x="515935" y="288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100000">
                <a:schemeClr val="tx2"/>
              </a:gs>
              <a:gs pos="0">
                <a:schemeClr val="accent3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/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34" hasCustomPrompt="1"/>
          </p:nvPr>
        </p:nvSpPr>
        <p:spPr>
          <a:xfrm>
            <a:off x="8255998" y="288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100000">
                <a:schemeClr val="tx2"/>
              </a:gs>
              <a:gs pos="0">
                <a:schemeClr val="accent3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/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35" hasCustomPrompt="1"/>
          </p:nvPr>
        </p:nvSpPr>
        <p:spPr>
          <a:xfrm>
            <a:off x="4385967" y="5400938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100000">
                <a:schemeClr val="tx2"/>
              </a:gs>
              <a:gs pos="0">
                <a:schemeClr val="accent3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/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36" hasCustomPrompt="1"/>
          </p:nvPr>
        </p:nvSpPr>
        <p:spPr>
          <a:xfrm>
            <a:off x="515935" y="5400938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100000">
                <a:schemeClr val="tx2"/>
              </a:gs>
              <a:gs pos="0">
                <a:schemeClr val="accent3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/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37" hasCustomPrompt="1"/>
          </p:nvPr>
        </p:nvSpPr>
        <p:spPr>
          <a:xfrm>
            <a:off x="8255998" y="5400938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100000">
                <a:schemeClr val="tx2"/>
              </a:gs>
              <a:gs pos="0">
                <a:schemeClr val="accent3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/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9248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28251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©2021 </a:t>
            </a:r>
            <a:r>
              <a:rPr lang="ru-RU" dirty="0" err="1"/>
              <a:t>Неофлекс</a:t>
            </a:r>
            <a:r>
              <a:rPr lang="ru-RU" dirty="0"/>
              <a:t>. Все права защищены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96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2958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с одним скругленным углом 18"/>
          <p:cNvSpPr/>
          <p:nvPr userDrawn="1"/>
        </p:nvSpPr>
        <p:spPr>
          <a:xfrm flipH="1" flipV="1">
            <a:off x="0" y="-3"/>
            <a:ext cx="12192000" cy="5236116"/>
          </a:xfrm>
          <a:prstGeom prst="round1Rect">
            <a:avLst>
              <a:gd name="adj" fmla="val 16996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1" name="Прямоугольник с двумя скругленными противолежащими углами 10"/>
          <p:cNvSpPr/>
          <p:nvPr userDrawn="1"/>
        </p:nvSpPr>
        <p:spPr>
          <a:xfrm>
            <a:off x="515938" y="549275"/>
            <a:ext cx="11160125" cy="5759449"/>
          </a:xfrm>
          <a:prstGeom prst="round2DiagRect">
            <a:avLst>
              <a:gd name="adj1" fmla="val 0"/>
              <a:gd name="adj2" fmla="val 13187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8" name="Прямоугольник с одним скругленным углом 17"/>
          <p:cNvSpPr/>
          <p:nvPr userDrawn="1"/>
        </p:nvSpPr>
        <p:spPr>
          <a:xfrm flipV="1">
            <a:off x="0" y="-2"/>
            <a:ext cx="3261000" cy="1276752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 rot="10800000">
            <a:off x="6096000" y="4868725"/>
            <a:ext cx="6096000" cy="1440000"/>
          </a:xfrm>
          <a:prstGeom prst="round2DiagRect">
            <a:avLst>
              <a:gd name="adj1" fmla="val 36109"/>
              <a:gd name="adj2" fmla="val 0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876300" y="1989000"/>
            <a:ext cx="8819700" cy="14400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300" y="3429000"/>
            <a:ext cx="8819700" cy="144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ПОДЗАГОЛОВКА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816000" y="5596476"/>
            <a:ext cx="4499700" cy="71224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6816000" y="4884227"/>
            <a:ext cx="4499700" cy="7122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ИМЯ СПИКЕРА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246923"/>
            <a:ext cx="2293125" cy="70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45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5376000" y="3744000"/>
            <a:ext cx="6816000" cy="3113999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10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2" name="Прямоугольник с одним скругленным углом 11"/>
          <p:cNvSpPr/>
          <p:nvPr userDrawn="1"/>
        </p:nvSpPr>
        <p:spPr>
          <a:xfrm rot="5400000">
            <a:off x="2930915" y="-2952359"/>
            <a:ext cx="6330167" cy="12192001"/>
          </a:xfrm>
          <a:prstGeom prst="round1Rect">
            <a:avLst>
              <a:gd name="adj" fmla="val 116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с одним скругленным углом 16"/>
          <p:cNvSpPr/>
          <p:nvPr userDrawn="1"/>
        </p:nvSpPr>
        <p:spPr>
          <a:xfrm rot="5400000">
            <a:off x="613636" y="-64363"/>
            <a:ext cx="6308728" cy="7536004"/>
          </a:xfrm>
          <a:prstGeom prst="round1Rect">
            <a:avLst>
              <a:gd name="adj" fmla="val 89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376001" y="363170"/>
            <a:ext cx="5939700" cy="546468"/>
          </a:xfrm>
          <a:prstGeom prst="rect">
            <a:avLst/>
          </a:prstGeom>
        </p:spPr>
        <p:txBody>
          <a:bodyPr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23" name="Прямоугольник с одним скругленным углом 22"/>
          <p:cNvSpPr/>
          <p:nvPr userDrawn="1"/>
        </p:nvSpPr>
        <p:spPr>
          <a:xfrm rot="5400000">
            <a:off x="2042641" y="-2064084"/>
            <a:ext cx="570717" cy="4656002"/>
          </a:xfrm>
          <a:prstGeom prst="round1Rect">
            <a:avLst>
              <a:gd name="adj" fmla="val 50000"/>
            </a:avLst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1080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с одним скругленным углом 9"/>
          <p:cNvSpPr/>
          <p:nvPr userDrawn="1"/>
        </p:nvSpPr>
        <p:spPr>
          <a:xfrm>
            <a:off x="0" y="3429000"/>
            <a:ext cx="12192000" cy="3461832"/>
          </a:xfrm>
          <a:prstGeom prst="round1Rect">
            <a:avLst>
              <a:gd name="adj" fmla="val 16985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876300" y="279001"/>
            <a:ext cx="10439400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Прямоугольник с двумя скругленными противолежащими углами 11"/>
          <p:cNvSpPr/>
          <p:nvPr userDrawn="1"/>
        </p:nvSpPr>
        <p:spPr>
          <a:xfrm>
            <a:off x="507602" y="909637"/>
            <a:ext cx="11168460" cy="5399087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573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5376000" y="3744000"/>
            <a:ext cx="6816000" cy="3113999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27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2" name="Прямоугольник с одним скругленным углом 11"/>
          <p:cNvSpPr/>
          <p:nvPr userDrawn="1"/>
        </p:nvSpPr>
        <p:spPr>
          <a:xfrm rot="5400000">
            <a:off x="2930915" y="-2952359"/>
            <a:ext cx="6330167" cy="12192001"/>
          </a:xfrm>
          <a:prstGeom prst="round1Rect">
            <a:avLst>
              <a:gd name="adj" fmla="val 116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с одним скругленным углом 16"/>
          <p:cNvSpPr/>
          <p:nvPr userDrawn="1"/>
        </p:nvSpPr>
        <p:spPr>
          <a:xfrm rot="5400000">
            <a:off x="613636" y="-64363"/>
            <a:ext cx="6308728" cy="7536004"/>
          </a:xfrm>
          <a:prstGeom prst="round1Rect">
            <a:avLst>
              <a:gd name="adj" fmla="val 89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376001" y="363170"/>
            <a:ext cx="5939700" cy="546468"/>
          </a:xfrm>
          <a:prstGeom prst="rect">
            <a:avLst/>
          </a:prstGeom>
        </p:spPr>
        <p:txBody>
          <a:bodyPr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23" name="Прямоугольник с одним скругленным углом 22"/>
          <p:cNvSpPr/>
          <p:nvPr userDrawn="1"/>
        </p:nvSpPr>
        <p:spPr>
          <a:xfrm rot="5400000">
            <a:off x="2042641" y="-2064084"/>
            <a:ext cx="570717" cy="4656002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46006E"/>
              </a:gs>
              <a:gs pos="100000">
                <a:schemeClr val="accent3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6430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0" y="-18038"/>
            <a:ext cx="7041000" cy="68760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7" name="Прямоугольник с одним скругленным углом 16"/>
          <p:cNvSpPr/>
          <p:nvPr userDrawn="1"/>
        </p:nvSpPr>
        <p:spPr>
          <a:xfrm rot="16200000" flipH="1">
            <a:off x="5705983" y="371981"/>
            <a:ext cx="6876037" cy="6096001"/>
          </a:xfrm>
          <a:prstGeom prst="round1Rect">
            <a:avLst>
              <a:gd name="adj" fmla="val 15422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с двумя скругленными противолежащими углами 10"/>
          <p:cNvSpPr/>
          <p:nvPr userDrawn="1"/>
        </p:nvSpPr>
        <p:spPr>
          <a:xfrm>
            <a:off x="507602" y="549275"/>
            <a:ext cx="11168460" cy="575945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876300" y="909639"/>
            <a:ext cx="4859700" cy="1085466"/>
          </a:xfrm>
          <a:prstGeom prst="rect">
            <a:avLst/>
          </a:prstGeom>
        </p:spPr>
        <p:txBody>
          <a:bodyPr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76300" y="1995106"/>
            <a:ext cx="4859700" cy="7138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876300" y="2763425"/>
            <a:ext cx="485622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</a:pPr>
            <a:r>
              <a:rPr lang="ru-RU" b="1" dirty="0">
                <a:solidFill>
                  <a:schemeClr val="accent2"/>
                </a:solidFill>
              </a:rPr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96634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 rot="16200000">
            <a:off x="5715002" y="381000"/>
            <a:ext cx="6858003" cy="6096001"/>
          </a:xfrm>
          <a:prstGeom prst="round1Rect">
            <a:avLst>
              <a:gd name="adj" fmla="val 9328"/>
            </a:avLst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192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549273"/>
            <a:ext cx="41400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H="1">
            <a:off x="5334264" y="-549009"/>
            <a:ext cx="5759453" cy="7956020"/>
          </a:xfrm>
          <a:prstGeom prst="round1Rect">
            <a:avLst>
              <a:gd name="adj" fmla="val 10459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15938" y="1819328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15938" y="2181123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515938" y="3249000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515938" y="3625007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15938" y="4696618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515938" y="5091093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9307068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 rot="16200000" flipH="1" flipV="1">
            <a:off x="-1618500" y="1618500"/>
            <a:ext cx="6858000" cy="3621000"/>
          </a:xfrm>
          <a:prstGeom prst="round1Rect">
            <a:avLst>
              <a:gd name="adj" fmla="val 15064"/>
            </a:avLst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7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4770300" y="549273"/>
            <a:ext cx="69057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9"/>
          </p:nvPr>
        </p:nvSpPr>
        <p:spPr>
          <a:xfrm>
            <a:off x="4770300" y="1854000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0"/>
          </p:nvPr>
        </p:nvSpPr>
        <p:spPr>
          <a:xfrm>
            <a:off x="4770300" y="3281604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1"/>
          </p:nvPr>
        </p:nvSpPr>
        <p:spPr>
          <a:xfrm>
            <a:off x="4770300" y="4744245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5691000" y="2002377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5691000" y="2362376"/>
            <a:ext cx="5985063" cy="106662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691000" y="3436122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5691000" y="3796121"/>
            <a:ext cx="5985063" cy="10703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5691000" y="4878387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5691000" y="5238387"/>
            <a:ext cx="5985063" cy="107033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V="1">
            <a:off x="-761738" y="1311009"/>
            <a:ext cx="5759450" cy="4235982"/>
          </a:xfrm>
          <a:prstGeom prst="round1Rect">
            <a:avLst>
              <a:gd name="adj" fmla="val 12609"/>
            </a:avLst>
          </a:prstGeom>
          <a:solidFill>
            <a:schemeClr val="bg1"/>
          </a:solidFill>
          <a:ln w="19050">
            <a:gradFill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pic>
        <p:nvPicPr>
          <p:cNvPr id="32" name="Рисунок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75570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 rot="16200000">
            <a:off x="6952504" y="1618499"/>
            <a:ext cx="6858000" cy="3621002"/>
          </a:xfrm>
          <a:prstGeom prst="round1Rect">
            <a:avLst>
              <a:gd name="adj" fmla="val 15422"/>
            </a:avLst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192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549273"/>
            <a:ext cx="6930062" cy="90969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br>
              <a:rPr lang="en-US" dirty="0"/>
            </a:br>
            <a:endParaRPr lang="ru-RU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461000" y="1674000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1461000" y="2033398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516300" y="1484768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9"/>
          </p:nvPr>
        </p:nvSpPr>
        <p:spPr>
          <a:xfrm>
            <a:off x="516300" y="2944666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0"/>
          </p:nvPr>
        </p:nvSpPr>
        <p:spPr>
          <a:xfrm>
            <a:off x="516300" y="4400920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1461000" y="3157942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1461000" y="3517340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1461000" y="4597306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1461000" y="4956704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H="1">
            <a:off x="7200045" y="1311012"/>
            <a:ext cx="5759452" cy="4235978"/>
          </a:xfrm>
          <a:prstGeom prst="round1Rect">
            <a:avLst>
              <a:gd name="adj" fmla="val 12609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17960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 одним скругленным углом 13"/>
          <p:cNvSpPr/>
          <p:nvPr userDrawn="1"/>
        </p:nvSpPr>
        <p:spPr>
          <a:xfrm rot="16200000" flipH="1" flipV="1">
            <a:off x="-831000" y="831000"/>
            <a:ext cx="6858000" cy="5196000"/>
          </a:xfrm>
          <a:prstGeom prst="round1Rect">
            <a:avLst>
              <a:gd name="adj" fmla="val 11764"/>
            </a:avLst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7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6366000" y="549273"/>
            <a:ext cx="53100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6366000" y="2002377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6366000" y="2362376"/>
            <a:ext cx="5310063" cy="106662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6366000" y="3436122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6366000" y="3796121"/>
            <a:ext cx="5310063" cy="10703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6366000" y="4878387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6366000" y="5238387"/>
            <a:ext cx="5310063" cy="107033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V="1">
            <a:off x="33273" y="515998"/>
            <a:ext cx="5759450" cy="5826004"/>
          </a:xfrm>
          <a:prstGeom prst="round1Rect">
            <a:avLst>
              <a:gd name="adj" fmla="val 10293"/>
            </a:avLst>
          </a:prstGeom>
          <a:solidFill>
            <a:schemeClr val="bg1"/>
          </a:solidFill>
          <a:ln w="19050">
            <a:gradFill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pic>
        <p:nvPicPr>
          <p:cNvPr id="32" name="Рисунок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99438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 rot="16200000" flipH="1">
            <a:off x="3396457" y="-1970880"/>
            <a:ext cx="5399090" cy="11160127"/>
          </a:xfrm>
          <a:prstGeom prst="round2DiagRect">
            <a:avLst>
              <a:gd name="adj1" fmla="val 0"/>
              <a:gd name="adj2" fmla="val 11446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40" name="Прямоугольник с двумя скругленными противолежащими углами 39"/>
          <p:cNvSpPr/>
          <p:nvPr userDrawn="1"/>
        </p:nvSpPr>
        <p:spPr>
          <a:xfrm rot="16200000">
            <a:off x="6186493" y="819147"/>
            <a:ext cx="5399085" cy="5580061"/>
          </a:xfrm>
          <a:prstGeom prst="round2DiagRect">
            <a:avLst>
              <a:gd name="adj1" fmla="val 11075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7" y="324001"/>
            <a:ext cx="11160126" cy="585637"/>
          </a:xfrm>
          <a:prstGeom prst="rect">
            <a:avLst/>
          </a:prstGeom>
        </p:spPr>
        <p:txBody>
          <a:bodyPr anchor="t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br>
              <a:rPr lang="ru-RU" dirty="0"/>
            </a:br>
            <a:br>
              <a:rPr lang="en-US" dirty="0"/>
            </a:br>
            <a:endParaRPr lang="ru-RU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76300" y="1299311"/>
            <a:ext cx="4859700" cy="7138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  <a:endParaRPr lang="en-US" dirty="0"/>
          </a:p>
          <a:p>
            <a:pPr lvl="0"/>
            <a:endParaRPr lang="ru-RU" dirty="0"/>
          </a:p>
        </p:txBody>
      </p:sp>
      <p:sp>
        <p:nvSpPr>
          <p:cNvPr id="35" name="Прямоугольник 34"/>
          <p:cNvSpPr/>
          <p:nvPr userDrawn="1"/>
        </p:nvSpPr>
        <p:spPr>
          <a:xfrm>
            <a:off x="876300" y="2124000"/>
            <a:ext cx="485622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</a:pPr>
            <a:r>
              <a:rPr lang="ru-RU" b="1" dirty="0">
                <a:solidFill>
                  <a:schemeClr val="accent2"/>
                </a:solidFill>
              </a:rPr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  <a:endParaRPr lang="en-US" sz="160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500979" y="1299311"/>
            <a:ext cx="4818152" cy="7138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  <a:defRPr sz="2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  <a:endParaRPr lang="en-US" dirty="0"/>
          </a:p>
          <a:p>
            <a:pPr lvl="0"/>
            <a:endParaRPr lang="ru-RU" dirty="0"/>
          </a:p>
        </p:txBody>
      </p:sp>
      <p:sp>
        <p:nvSpPr>
          <p:cNvPr id="37" name="Прямоугольник 36"/>
          <p:cNvSpPr/>
          <p:nvPr userDrawn="1"/>
        </p:nvSpPr>
        <p:spPr>
          <a:xfrm>
            <a:off x="6500999" y="2124000"/>
            <a:ext cx="481470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</a:pPr>
            <a:r>
              <a:rPr lang="ru-RU" b="1" dirty="0">
                <a:solidFill>
                  <a:schemeClr val="bg1"/>
                </a:solidFill>
              </a:rPr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>
                <a:solidFill>
                  <a:schemeClr val="bg1"/>
                </a:solidFill>
              </a:rPr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>
                <a:solidFill>
                  <a:schemeClr val="bg1"/>
                </a:solidFill>
              </a:rPr>
              <a:t>Образец текста перечисление</a:t>
            </a:r>
            <a:endParaRPr lang="en-US" sz="1600" dirty="0">
              <a:solidFill>
                <a:schemeClr val="bg1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>
                <a:solidFill>
                  <a:schemeClr val="bg1"/>
                </a:solidFill>
              </a:rPr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>
                <a:solidFill>
                  <a:schemeClr val="bg1"/>
                </a:solidFill>
              </a:rPr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>
                <a:solidFill>
                  <a:schemeClr val="bg1"/>
                </a:solidFill>
              </a:rPr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>
                <a:solidFill>
                  <a:schemeClr val="bg1"/>
                </a:solidFill>
              </a:rPr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>
                <a:solidFill>
                  <a:schemeClr val="bg1"/>
                </a:solidFill>
              </a:rPr>
              <a:t>Образец текста перечисление</a:t>
            </a:r>
          </a:p>
        </p:txBody>
      </p:sp>
      <p:pic>
        <p:nvPicPr>
          <p:cNvPr id="38" name="Рисунок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704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с одним скругленным углом 20"/>
          <p:cNvSpPr/>
          <p:nvPr userDrawn="1"/>
        </p:nvSpPr>
        <p:spPr>
          <a:xfrm rot="10800000" flipH="1">
            <a:off x="0" y="0"/>
            <a:ext cx="12192000" cy="2664000"/>
          </a:xfrm>
          <a:prstGeom prst="round1Rect">
            <a:avLst>
              <a:gd name="adj" fmla="val 19845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30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507601" y="954000"/>
            <a:ext cx="11168461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5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876300" y="4985536"/>
            <a:ext cx="10439400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76300" y="4572733"/>
            <a:ext cx="10439400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</p:spTree>
    <p:extLst>
      <p:ext uri="{BB962C8B-B14F-4D97-AF65-F5344CB8AC3E}">
        <p14:creationId xmlns:p14="http://schemas.microsoft.com/office/powerpoint/2010/main" val="16167583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 одним скругленным углом 13"/>
          <p:cNvSpPr/>
          <p:nvPr userDrawn="1"/>
        </p:nvSpPr>
        <p:spPr>
          <a:xfrm rot="10800000" flipH="1">
            <a:off x="0" y="0"/>
            <a:ext cx="12192000" cy="2664000"/>
          </a:xfrm>
          <a:prstGeom prst="round1Rect">
            <a:avLst>
              <a:gd name="adj" fmla="val 19845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507602" y="4985536"/>
            <a:ext cx="5363398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7602" y="4572733"/>
            <a:ext cx="5363398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370098" y="4985536"/>
            <a:ext cx="5314299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6370098" y="4572733"/>
            <a:ext cx="5314299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8" name="Прямоугольник с двумя скругленными противолежащими углами 27"/>
          <p:cNvSpPr/>
          <p:nvPr userDrawn="1"/>
        </p:nvSpPr>
        <p:spPr>
          <a:xfrm>
            <a:off x="6378500" y="954000"/>
            <a:ext cx="5314198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507602" y="954000"/>
            <a:ext cx="5363296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70905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с одним скругленным углом 29"/>
          <p:cNvSpPr/>
          <p:nvPr userDrawn="1"/>
        </p:nvSpPr>
        <p:spPr>
          <a:xfrm rot="10800000" flipH="1">
            <a:off x="0" y="0"/>
            <a:ext cx="12192000" cy="2664000"/>
          </a:xfrm>
          <a:prstGeom prst="round1Rect">
            <a:avLst>
              <a:gd name="adj" fmla="val 19845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507602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7602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385967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4385967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8264332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8264332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4" name="Прямоугольник с двумя скругленными противолежащими углами 23"/>
          <p:cNvSpPr/>
          <p:nvPr userDrawn="1"/>
        </p:nvSpPr>
        <p:spPr>
          <a:xfrm>
            <a:off x="4377634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8" name="Прямоугольник с двумя скругленными противолежащими углами 27"/>
          <p:cNvSpPr/>
          <p:nvPr userDrawn="1"/>
        </p:nvSpPr>
        <p:spPr>
          <a:xfrm>
            <a:off x="8272698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507602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4046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с одним скругленным углом 19"/>
          <p:cNvSpPr/>
          <p:nvPr userDrawn="1"/>
        </p:nvSpPr>
        <p:spPr>
          <a:xfrm>
            <a:off x="0" y="4969825"/>
            <a:ext cx="12192000" cy="180000"/>
          </a:xfrm>
          <a:prstGeom prst="round1Rect">
            <a:avLst>
              <a:gd name="adj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9" name="Прямоугольник с одним скругленным углом 18"/>
          <p:cNvSpPr/>
          <p:nvPr userDrawn="1"/>
        </p:nvSpPr>
        <p:spPr>
          <a:xfrm>
            <a:off x="0" y="2092725"/>
            <a:ext cx="12192000" cy="180000"/>
          </a:xfrm>
          <a:prstGeom prst="round1Rect">
            <a:avLst>
              <a:gd name="adj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>
            <a:off x="507601" y="37998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5" name="Прямоугольник с двумя скругленными противолежащими углами 14"/>
          <p:cNvSpPr/>
          <p:nvPr userDrawn="1"/>
        </p:nvSpPr>
        <p:spPr>
          <a:xfrm>
            <a:off x="6272762" y="37998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Прямоугольник с двумя скругленными противолежащими углами 20"/>
          <p:cNvSpPr/>
          <p:nvPr userDrawn="1"/>
        </p:nvSpPr>
        <p:spPr>
          <a:xfrm>
            <a:off x="507601" y="9227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2" name="Прямоугольник с двумя скругленными противолежащими углами 21"/>
          <p:cNvSpPr/>
          <p:nvPr userDrawn="1"/>
        </p:nvSpPr>
        <p:spPr>
          <a:xfrm>
            <a:off x="6272762" y="9227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741300" y="4648388"/>
            <a:ext cx="4904700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741300" y="4048538"/>
            <a:ext cx="4904700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30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501000" y="4617825"/>
            <a:ext cx="4913554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6501000" y="4017975"/>
            <a:ext cx="4913554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741300" y="1764413"/>
            <a:ext cx="4904700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741300" y="1164563"/>
            <a:ext cx="4904700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6501000" y="1733850"/>
            <a:ext cx="4913554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6501000" y="1134000"/>
            <a:ext cx="4913554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</p:spTree>
    <p:extLst>
      <p:ext uri="{BB962C8B-B14F-4D97-AF65-F5344CB8AC3E}">
        <p14:creationId xmlns:p14="http://schemas.microsoft.com/office/powerpoint/2010/main" val="174317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с одним скругленным углом 9"/>
          <p:cNvSpPr/>
          <p:nvPr userDrawn="1"/>
        </p:nvSpPr>
        <p:spPr>
          <a:xfrm>
            <a:off x="0" y="3429000"/>
            <a:ext cx="12192000" cy="3461832"/>
          </a:xfrm>
          <a:prstGeom prst="round1Rect">
            <a:avLst>
              <a:gd name="adj" fmla="val 16985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876300" y="279001"/>
            <a:ext cx="10439400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Прямоугольник с двумя скругленными противолежащими углами 11"/>
          <p:cNvSpPr/>
          <p:nvPr userDrawn="1"/>
        </p:nvSpPr>
        <p:spPr>
          <a:xfrm>
            <a:off x="507602" y="909637"/>
            <a:ext cx="11168460" cy="5399087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41373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>
            <a:off x="0" y="4779000"/>
            <a:ext cx="12192000" cy="180000"/>
          </a:xfrm>
          <a:prstGeom prst="round1Rect">
            <a:avLst>
              <a:gd name="adj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23" name="Прямоугольник с одним скругленным углом 22"/>
          <p:cNvSpPr/>
          <p:nvPr userDrawn="1"/>
        </p:nvSpPr>
        <p:spPr>
          <a:xfrm>
            <a:off x="0" y="2285179"/>
            <a:ext cx="12192000" cy="180000"/>
          </a:xfrm>
          <a:prstGeom prst="round1Rect">
            <a:avLst>
              <a:gd name="adj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24" name="Прямоугольник с двумя скругленными противолежащими углами 23"/>
          <p:cNvSpPr/>
          <p:nvPr userDrawn="1"/>
        </p:nvSpPr>
        <p:spPr>
          <a:xfrm>
            <a:off x="4383916" y="3789000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0" name="Прямоугольник с двумя скругленными противолежащими углами 29"/>
          <p:cNvSpPr/>
          <p:nvPr userDrawn="1"/>
        </p:nvSpPr>
        <p:spPr>
          <a:xfrm>
            <a:off x="8251863" y="3789000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1" name="Прямоугольник с двумя скругленными противолежащими углами 30"/>
          <p:cNvSpPr/>
          <p:nvPr userDrawn="1"/>
        </p:nvSpPr>
        <p:spPr>
          <a:xfrm>
            <a:off x="511801" y="1295179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2" name="Прямоугольник с двумя скругленными противолежащими углами 31"/>
          <p:cNvSpPr/>
          <p:nvPr userDrawn="1"/>
        </p:nvSpPr>
        <p:spPr>
          <a:xfrm>
            <a:off x="4383916" y="1295179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3" name="Прямоугольник с двумя скругленными противолежащими углами 32"/>
          <p:cNvSpPr/>
          <p:nvPr userDrawn="1"/>
        </p:nvSpPr>
        <p:spPr>
          <a:xfrm>
            <a:off x="8251863" y="1295179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9" name="Прямоугольник с двумя скругленными противолежащими углами 18"/>
          <p:cNvSpPr/>
          <p:nvPr userDrawn="1"/>
        </p:nvSpPr>
        <p:spPr>
          <a:xfrm>
            <a:off x="511801" y="3789000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28251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4383884" y="2915179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33" hasCustomPrompt="1"/>
          </p:nvPr>
        </p:nvSpPr>
        <p:spPr>
          <a:xfrm>
            <a:off x="511769" y="2915179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34" hasCustomPrompt="1"/>
          </p:nvPr>
        </p:nvSpPr>
        <p:spPr>
          <a:xfrm>
            <a:off x="8251831" y="2915179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35" hasCustomPrompt="1"/>
          </p:nvPr>
        </p:nvSpPr>
        <p:spPr>
          <a:xfrm>
            <a:off x="4383884" y="540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36" hasCustomPrompt="1"/>
          </p:nvPr>
        </p:nvSpPr>
        <p:spPr>
          <a:xfrm>
            <a:off x="511769" y="540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37" hasCustomPrompt="1"/>
          </p:nvPr>
        </p:nvSpPr>
        <p:spPr>
          <a:xfrm>
            <a:off x="8251831" y="540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827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28251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544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с двумя скругленными противолежащими углами 10"/>
          <p:cNvSpPr/>
          <p:nvPr userDrawn="1"/>
        </p:nvSpPr>
        <p:spPr>
          <a:xfrm>
            <a:off x="515938" y="549275"/>
            <a:ext cx="11160125" cy="5759449"/>
          </a:xfrm>
          <a:prstGeom prst="round2DiagRect">
            <a:avLst>
              <a:gd name="adj1" fmla="val 0"/>
              <a:gd name="adj2" fmla="val 13187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8" name="Прямоугольник с одним скругленным углом 17"/>
          <p:cNvSpPr/>
          <p:nvPr userDrawn="1"/>
        </p:nvSpPr>
        <p:spPr>
          <a:xfrm flipV="1">
            <a:off x="0" y="-2"/>
            <a:ext cx="3261000" cy="1276752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876300" y="1989000"/>
            <a:ext cx="8819700" cy="14400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76300" y="3429000"/>
            <a:ext cx="8819700" cy="144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ПОДЗАГОЛОВКА</a:t>
            </a: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63" y="234000"/>
            <a:ext cx="2295000" cy="765000"/>
          </a:xfrm>
          <a:prstGeom prst="rect">
            <a:avLst/>
          </a:prstGeom>
        </p:spPr>
      </p:pic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2" name="Прямоугольник с одним скругленным углом 21"/>
          <p:cNvSpPr/>
          <p:nvPr userDrawn="1"/>
        </p:nvSpPr>
        <p:spPr>
          <a:xfrm rot="5400000" flipH="1" flipV="1">
            <a:off x="8424001" y="2540724"/>
            <a:ext cx="1440000" cy="6095999"/>
          </a:xfrm>
          <a:prstGeom prst="round1Rect">
            <a:avLst>
              <a:gd name="adj" fmla="val 33776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5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7174338" y="5596476"/>
            <a:ext cx="4499700" cy="71224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7174338" y="4884227"/>
            <a:ext cx="4499700" cy="7122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ИМЯ СПИКЕРА</a:t>
            </a:r>
          </a:p>
        </p:txBody>
      </p:sp>
    </p:spTree>
    <p:extLst>
      <p:ext uri="{BB962C8B-B14F-4D97-AF65-F5344CB8AC3E}">
        <p14:creationId xmlns:p14="http://schemas.microsoft.com/office/powerpoint/2010/main" val="36120872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5376000" y="3744000"/>
            <a:ext cx="6816000" cy="311399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2" name="Прямоугольник с одним скругленным углом 11"/>
          <p:cNvSpPr/>
          <p:nvPr userDrawn="1"/>
        </p:nvSpPr>
        <p:spPr>
          <a:xfrm rot="5400000">
            <a:off x="2930915" y="-2952359"/>
            <a:ext cx="6330167" cy="12192001"/>
          </a:xfrm>
          <a:prstGeom prst="round1Rect">
            <a:avLst>
              <a:gd name="adj" fmla="val 116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с одним скругленным углом 16"/>
          <p:cNvSpPr/>
          <p:nvPr userDrawn="1"/>
        </p:nvSpPr>
        <p:spPr>
          <a:xfrm rot="5400000">
            <a:off x="613636" y="-64363"/>
            <a:ext cx="6308728" cy="7536004"/>
          </a:xfrm>
          <a:prstGeom prst="round1Rect">
            <a:avLst>
              <a:gd name="adj" fmla="val 89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376001" y="363170"/>
            <a:ext cx="5939700" cy="546468"/>
          </a:xfrm>
          <a:prstGeom prst="rect">
            <a:avLst/>
          </a:prstGeom>
        </p:spPr>
        <p:txBody>
          <a:bodyPr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23" name="Прямоугольник с одним скругленным углом 22"/>
          <p:cNvSpPr/>
          <p:nvPr userDrawn="1"/>
        </p:nvSpPr>
        <p:spPr>
          <a:xfrm rot="5400000">
            <a:off x="2042641" y="-2064084"/>
            <a:ext cx="570717" cy="4656002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tx1"/>
              </a:gs>
              <a:gs pos="100000">
                <a:schemeClr val="tx2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84918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с одним скругленным углом 9"/>
          <p:cNvSpPr/>
          <p:nvPr userDrawn="1"/>
        </p:nvSpPr>
        <p:spPr>
          <a:xfrm>
            <a:off x="0" y="3429000"/>
            <a:ext cx="12192000" cy="3461832"/>
          </a:xfrm>
          <a:prstGeom prst="round1Rect">
            <a:avLst>
              <a:gd name="adj" fmla="val 16985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876300" y="279001"/>
            <a:ext cx="10439400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Прямоугольник с двумя скругленными противолежащими углами 11"/>
          <p:cNvSpPr/>
          <p:nvPr userDrawn="1"/>
        </p:nvSpPr>
        <p:spPr>
          <a:xfrm>
            <a:off x="507602" y="909637"/>
            <a:ext cx="11168460" cy="5399087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70236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0" y="-18038"/>
            <a:ext cx="7041000" cy="6876037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7" name="Прямоугольник с одним скругленным углом 16"/>
          <p:cNvSpPr/>
          <p:nvPr userDrawn="1"/>
        </p:nvSpPr>
        <p:spPr>
          <a:xfrm rot="16200000" flipH="1">
            <a:off x="5705983" y="371981"/>
            <a:ext cx="6876037" cy="6096001"/>
          </a:xfrm>
          <a:prstGeom prst="round1Rect">
            <a:avLst>
              <a:gd name="adj" fmla="val 15422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с двумя скругленными противолежащими углами 10"/>
          <p:cNvSpPr/>
          <p:nvPr userDrawn="1"/>
        </p:nvSpPr>
        <p:spPr>
          <a:xfrm>
            <a:off x="507602" y="549275"/>
            <a:ext cx="11168460" cy="575945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876300" y="909639"/>
            <a:ext cx="5219700" cy="1085466"/>
          </a:xfrm>
          <a:prstGeom prst="rect">
            <a:avLst/>
          </a:prstGeom>
        </p:spPr>
        <p:txBody>
          <a:bodyPr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76300" y="1995106"/>
            <a:ext cx="5219700" cy="7138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876300" y="2819795"/>
            <a:ext cx="5215963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b="1" dirty="0">
                <a:solidFill>
                  <a:schemeClr val="accent4"/>
                </a:solidFill>
              </a:rPr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4316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ва объекта"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549273"/>
            <a:ext cx="41400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с двумя скругленными противолежащими углами 9"/>
          <p:cNvSpPr/>
          <p:nvPr userDrawn="1"/>
        </p:nvSpPr>
        <p:spPr>
          <a:xfrm rot="16200000" flipH="1">
            <a:off x="3058637" y="-2578636"/>
            <a:ext cx="6074726" cy="11700000"/>
          </a:xfrm>
          <a:prstGeom prst="round2DiagRect">
            <a:avLst>
              <a:gd name="adj1" fmla="val 0"/>
              <a:gd name="adj2" fmla="val 11446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H="1">
            <a:off x="5514446" y="-729192"/>
            <a:ext cx="5399089" cy="7956020"/>
          </a:xfrm>
          <a:prstGeom prst="round1Rect">
            <a:avLst>
              <a:gd name="adj" fmla="val 12609"/>
            </a:avLst>
          </a:prstGeom>
          <a:solidFill>
            <a:schemeClr val="bg2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15938" y="1819328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15938" y="2181123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515938" y="3249000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515938" y="3625007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15938" y="4696618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515938" y="5091093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5469756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Два объекта"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 rot="16200000" flipV="1">
            <a:off x="-1618501" y="1618501"/>
            <a:ext cx="6858002" cy="3621000"/>
          </a:xfrm>
          <a:prstGeom prst="round1Rect">
            <a:avLst>
              <a:gd name="adj" fmla="val 13486"/>
            </a:avLst>
          </a:prstGeom>
          <a:noFill/>
          <a:ln w="19050">
            <a:gradFill>
              <a:gsLst>
                <a:gs pos="100000">
                  <a:srgbClr val="EE5E2A"/>
                </a:gs>
                <a:gs pos="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4770300" y="549273"/>
            <a:ext cx="69057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9"/>
          </p:nvPr>
        </p:nvSpPr>
        <p:spPr>
          <a:xfrm>
            <a:off x="4770300" y="1854000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0"/>
          </p:nvPr>
        </p:nvSpPr>
        <p:spPr>
          <a:xfrm>
            <a:off x="4770300" y="3281604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1"/>
          </p:nvPr>
        </p:nvSpPr>
        <p:spPr>
          <a:xfrm>
            <a:off x="4770300" y="4744245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5691000" y="2002377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5691000" y="2362376"/>
            <a:ext cx="5985063" cy="106662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691000" y="3436122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5691000" y="3796121"/>
            <a:ext cx="5985063" cy="10703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5691000" y="4878387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5691000" y="5238387"/>
            <a:ext cx="5985063" cy="107033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V="1">
            <a:off x="-761738" y="1311009"/>
            <a:ext cx="5759450" cy="4235982"/>
          </a:xfrm>
          <a:prstGeom prst="round1Rect">
            <a:avLst>
              <a:gd name="adj" fmla="val 12609"/>
            </a:avLst>
          </a:prstGeom>
          <a:solidFill>
            <a:schemeClr val="bg2"/>
          </a:solidFill>
          <a:ln w="19050">
            <a:gradFill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pic>
        <p:nvPicPr>
          <p:cNvPr id="32" name="Рисунок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95664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Два объекта">
    <p:bg>
      <p:bgPr>
        <a:gradFill>
          <a:gsLst>
            <a:gs pos="100000">
              <a:schemeClr val="tx1"/>
            </a:gs>
            <a:gs pos="0">
              <a:schemeClr val="tx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549273"/>
            <a:ext cx="6930062" cy="90969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br>
              <a:rPr lang="en-US" dirty="0"/>
            </a:br>
            <a:endParaRPr lang="ru-RU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461000" y="1674000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0" name="Прямоугольник с двумя скругленными противолежащими углами 9"/>
          <p:cNvSpPr/>
          <p:nvPr userDrawn="1"/>
        </p:nvSpPr>
        <p:spPr>
          <a:xfrm rot="16200000">
            <a:off x="3058637" y="-2578643"/>
            <a:ext cx="6074725" cy="11700000"/>
          </a:xfrm>
          <a:prstGeom prst="round2DiagRect">
            <a:avLst>
              <a:gd name="adj1" fmla="val 12068"/>
              <a:gd name="adj2" fmla="val 0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1461000" y="2033398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516300" y="1484768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9"/>
          </p:nvPr>
        </p:nvSpPr>
        <p:spPr>
          <a:xfrm>
            <a:off x="516300" y="2944666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0"/>
          </p:nvPr>
        </p:nvSpPr>
        <p:spPr>
          <a:xfrm>
            <a:off x="516300" y="4400920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1461000" y="3157942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1461000" y="3517340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1461000" y="4597306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1461000" y="4956704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H="1">
            <a:off x="7374466" y="1130830"/>
            <a:ext cx="5399089" cy="4235978"/>
          </a:xfrm>
          <a:prstGeom prst="round1Rect">
            <a:avLst>
              <a:gd name="adj" fmla="val 12609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tx2"/>
                </a:gs>
                <a:gs pos="100000">
                  <a:schemeClr val="tx1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4" name="Прямоугольник с одним скругленным углом 33"/>
          <p:cNvSpPr/>
          <p:nvPr userDrawn="1"/>
        </p:nvSpPr>
        <p:spPr>
          <a:xfrm rot="16200000" flipH="1">
            <a:off x="7374467" y="1151606"/>
            <a:ext cx="5399089" cy="4235978"/>
          </a:xfrm>
          <a:prstGeom prst="round1Rect">
            <a:avLst>
              <a:gd name="adj" fmla="val 12609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2606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Два объекта">
    <p:bg>
      <p:bgPr>
        <a:gradFill>
          <a:gsLst>
            <a:gs pos="100000">
              <a:schemeClr val="tx1"/>
            </a:gs>
            <a:gs pos="0">
              <a:schemeClr val="tx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 rot="16200000" flipV="1">
            <a:off x="-835839" y="835839"/>
            <a:ext cx="6867677" cy="5196000"/>
          </a:xfrm>
          <a:prstGeom prst="round1Rect">
            <a:avLst>
              <a:gd name="adj" fmla="val 10323"/>
            </a:avLst>
          </a:prstGeom>
          <a:noFill/>
          <a:ln w="19050">
            <a:gradFill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6366000" y="549273"/>
            <a:ext cx="53100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6366000" y="2002377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6366000" y="2362376"/>
            <a:ext cx="5310063" cy="106662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6366000" y="3436122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6366000" y="3796121"/>
            <a:ext cx="5310063" cy="10703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6366000" y="4878387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6366000" y="5238387"/>
            <a:ext cx="5310063" cy="107033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V="1">
            <a:off x="33273" y="515998"/>
            <a:ext cx="5759450" cy="5826004"/>
          </a:xfrm>
          <a:prstGeom prst="round1Rect">
            <a:avLst>
              <a:gd name="adj" fmla="val 10293"/>
            </a:avLst>
          </a:prstGeom>
          <a:solidFill>
            <a:schemeClr val="bg1"/>
          </a:solidFill>
          <a:ln w="19050">
            <a:gradFill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pic>
        <p:nvPicPr>
          <p:cNvPr id="32" name="Рисунок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501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0" y="-18038"/>
            <a:ext cx="7041000" cy="6876037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27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с одним скругленным углом 16"/>
          <p:cNvSpPr/>
          <p:nvPr userDrawn="1"/>
        </p:nvSpPr>
        <p:spPr>
          <a:xfrm rot="16200000" flipH="1">
            <a:off x="5705983" y="371981"/>
            <a:ext cx="6876037" cy="6096001"/>
          </a:xfrm>
          <a:prstGeom prst="round1Rect">
            <a:avLst>
              <a:gd name="adj" fmla="val 15422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с двумя скругленными противолежащими углами 10"/>
          <p:cNvSpPr/>
          <p:nvPr userDrawn="1"/>
        </p:nvSpPr>
        <p:spPr>
          <a:xfrm>
            <a:off x="507602" y="549275"/>
            <a:ext cx="11168460" cy="575945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876300" y="909639"/>
            <a:ext cx="4859700" cy="1085466"/>
          </a:xfrm>
          <a:prstGeom prst="rect">
            <a:avLst/>
          </a:prstGeom>
        </p:spPr>
        <p:txBody>
          <a:bodyPr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76300" y="1995105"/>
            <a:ext cx="4859700" cy="395325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  <a:endParaRPr lang="en-US" sz="160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ru-RU" sz="1600" dirty="0"/>
          </a:p>
          <a:p>
            <a:pPr lvl="0"/>
            <a:endParaRPr lang="ru-RU" dirty="0"/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51245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Два объекта"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 rot="16200000" flipH="1">
            <a:off x="3396457" y="-1970880"/>
            <a:ext cx="5399090" cy="11160127"/>
          </a:xfrm>
          <a:prstGeom prst="round2DiagRect">
            <a:avLst>
              <a:gd name="adj1" fmla="val 0"/>
              <a:gd name="adj2" fmla="val 11446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40" name="Прямоугольник с двумя скругленными противолежащими углами 39"/>
          <p:cNvSpPr/>
          <p:nvPr userDrawn="1"/>
        </p:nvSpPr>
        <p:spPr>
          <a:xfrm rot="16200000">
            <a:off x="6186492" y="819147"/>
            <a:ext cx="5399085" cy="5580058"/>
          </a:xfrm>
          <a:prstGeom prst="round2DiagRect">
            <a:avLst>
              <a:gd name="adj1" fmla="val 11075"/>
              <a:gd name="adj2" fmla="val 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7" y="324001"/>
            <a:ext cx="11160126" cy="585637"/>
          </a:xfrm>
          <a:prstGeom prst="rect">
            <a:avLst/>
          </a:prstGeom>
        </p:spPr>
        <p:txBody>
          <a:bodyPr anchor="t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br>
              <a:rPr lang="ru-RU" dirty="0"/>
            </a:br>
            <a:br>
              <a:rPr lang="en-US" dirty="0"/>
            </a:br>
            <a:endParaRPr lang="ru-RU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76300" y="1299311"/>
            <a:ext cx="4859700" cy="7138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  <a:endParaRPr lang="en-US" dirty="0"/>
          </a:p>
          <a:p>
            <a:pPr lvl="0"/>
            <a:endParaRPr lang="ru-RU" dirty="0"/>
          </a:p>
        </p:txBody>
      </p:sp>
      <p:sp>
        <p:nvSpPr>
          <p:cNvPr id="35" name="Прямоугольник 34"/>
          <p:cNvSpPr/>
          <p:nvPr userDrawn="1"/>
        </p:nvSpPr>
        <p:spPr>
          <a:xfrm>
            <a:off x="876300" y="2124000"/>
            <a:ext cx="485622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</a:pPr>
            <a:r>
              <a:rPr lang="ru-RU" b="1" dirty="0">
                <a:solidFill>
                  <a:schemeClr val="accent1"/>
                </a:solidFill>
              </a:rPr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>
                <a:solidFill>
                  <a:schemeClr val="bg1"/>
                </a:solidFill>
              </a:rPr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>
                <a:solidFill>
                  <a:schemeClr val="bg1"/>
                </a:solidFill>
              </a:rPr>
              <a:t>Образец текста перечисление</a:t>
            </a:r>
            <a:endParaRPr lang="en-US" sz="1600" dirty="0">
              <a:solidFill>
                <a:schemeClr val="bg1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>
                <a:solidFill>
                  <a:schemeClr val="bg1"/>
                </a:solidFill>
              </a:rPr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>
                <a:solidFill>
                  <a:schemeClr val="bg1"/>
                </a:solidFill>
              </a:rPr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>
                <a:solidFill>
                  <a:schemeClr val="bg1"/>
                </a:solidFill>
              </a:rPr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>
                <a:solidFill>
                  <a:schemeClr val="bg1"/>
                </a:solidFill>
              </a:rPr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>
                <a:solidFill>
                  <a:schemeClr val="bg1"/>
                </a:solidFill>
              </a:rPr>
              <a:t>Образец текста перечисление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500979" y="1299311"/>
            <a:ext cx="4818152" cy="7138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  <a:endParaRPr lang="en-US" dirty="0"/>
          </a:p>
          <a:p>
            <a:pPr lvl="0"/>
            <a:endParaRPr lang="ru-RU" dirty="0"/>
          </a:p>
        </p:txBody>
      </p:sp>
      <p:sp>
        <p:nvSpPr>
          <p:cNvPr id="37" name="Прямоугольник 36"/>
          <p:cNvSpPr/>
          <p:nvPr userDrawn="1"/>
        </p:nvSpPr>
        <p:spPr>
          <a:xfrm>
            <a:off x="6500999" y="2124000"/>
            <a:ext cx="481470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</a:pPr>
            <a:r>
              <a:rPr lang="ru-RU" b="1" dirty="0">
                <a:solidFill>
                  <a:schemeClr val="accent4"/>
                </a:solidFill>
              </a:rPr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>
                <a:solidFill>
                  <a:schemeClr val="tx1"/>
                </a:solidFill>
              </a:rPr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>
                <a:solidFill>
                  <a:schemeClr val="tx1"/>
                </a:solidFill>
              </a:rPr>
              <a:t>Образец текста перечисление</a:t>
            </a:r>
            <a:endParaRPr lang="en-US" sz="1600" dirty="0">
              <a:solidFill>
                <a:schemeClr val="tx1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>
                <a:solidFill>
                  <a:schemeClr val="tx1"/>
                </a:solidFill>
              </a:rPr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>
                <a:solidFill>
                  <a:schemeClr val="tx1"/>
                </a:solidFill>
              </a:rPr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>
                <a:solidFill>
                  <a:schemeClr val="tx1"/>
                </a:solidFill>
              </a:rPr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>
                <a:solidFill>
                  <a:schemeClr val="tx1"/>
                </a:solidFill>
              </a:rPr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>
                <a:solidFill>
                  <a:schemeClr val="tx1"/>
                </a:solidFill>
              </a:rPr>
              <a:t>Образец текста перечисление</a:t>
            </a: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752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Два объекта"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с одним скругленным углом 10"/>
          <p:cNvSpPr/>
          <p:nvPr userDrawn="1"/>
        </p:nvSpPr>
        <p:spPr>
          <a:xfrm rot="10800000" flipH="1" flipV="1">
            <a:off x="246000" y="2664000"/>
            <a:ext cx="11700000" cy="4194000"/>
          </a:xfrm>
          <a:prstGeom prst="round1Rect">
            <a:avLst>
              <a:gd name="adj" fmla="val 7446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876300" y="4985536"/>
            <a:ext cx="10439400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76300" y="4572733"/>
            <a:ext cx="10439400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507601" y="954000"/>
            <a:ext cx="11168461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3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7" y="324001"/>
            <a:ext cx="11160126" cy="585637"/>
          </a:xfrm>
          <a:prstGeom prst="rect">
            <a:avLst/>
          </a:prstGeom>
        </p:spPr>
        <p:txBody>
          <a:bodyPr anchor="t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br>
              <a:rPr lang="ru-RU" dirty="0"/>
            </a:b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44287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Два объекта"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с одним скругленным углом 10"/>
          <p:cNvSpPr/>
          <p:nvPr userDrawn="1"/>
        </p:nvSpPr>
        <p:spPr>
          <a:xfrm rot="10800000" flipH="1" flipV="1">
            <a:off x="246000" y="2664000"/>
            <a:ext cx="11700000" cy="4194000"/>
          </a:xfrm>
          <a:prstGeom prst="round1Rect">
            <a:avLst>
              <a:gd name="adj" fmla="val 7446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507602" y="4985536"/>
            <a:ext cx="5363398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7602" y="4572733"/>
            <a:ext cx="5363398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370098" y="4985536"/>
            <a:ext cx="5314299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6370098" y="4572733"/>
            <a:ext cx="5314299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8" name="Прямоугольник с двумя скругленными противолежащими углами 27"/>
          <p:cNvSpPr/>
          <p:nvPr userDrawn="1"/>
        </p:nvSpPr>
        <p:spPr>
          <a:xfrm>
            <a:off x="6378500" y="954000"/>
            <a:ext cx="5314198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507602" y="954000"/>
            <a:ext cx="5363296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77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с одним скругленным углом 28"/>
          <p:cNvSpPr/>
          <p:nvPr userDrawn="1"/>
        </p:nvSpPr>
        <p:spPr>
          <a:xfrm rot="10800000" flipH="1" flipV="1">
            <a:off x="246000" y="2664000"/>
            <a:ext cx="11700000" cy="4194000"/>
          </a:xfrm>
          <a:prstGeom prst="round1Rect">
            <a:avLst>
              <a:gd name="adj" fmla="val 7446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507602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07602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385967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4385967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8264332" y="4985536"/>
            <a:ext cx="3420065" cy="11316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8264332" y="4572733"/>
            <a:ext cx="3420065" cy="4007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4" name="Прямоугольник с двумя скругленными противолежащими углами 23"/>
          <p:cNvSpPr/>
          <p:nvPr userDrawn="1"/>
        </p:nvSpPr>
        <p:spPr>
          <a:xfrm>
            <a:off x="4377634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8" name="Прямоугольник с двумя скругленными противолежащими углами 27"/>
          <p:cNvSpPr/>
          <p:nvPr userDrawn="1"/>
        </p:nvSpPr>
        <p:spPr>
          <a:xfrm>
            <a:off x="8272698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3" name="Прямоугольник с двумя скругленными противолежащими углами 22"/>
          <p:cNvSpPr/>
          <p:nvPr userDrawn="1"/>
        </p:nvSpPr>
        <p:spPr>
          <a:xfrm>
            <a:off x="507602" y="954000"/>
            <a:ext cx="3420000" cy="342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592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Два объекта"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с одним скругленным углом 16"/>
          <p:cNvSpPr/>
          <p:nvPr userDrawn="1"/>
        </p:nvSpPr>
        <p:spPr>
          <a:xfrm>
            <a:off x="0" y="2214000"/>
            <a:ext cx="12192000" cy="2880000"/>
          </a:xfrm>
          <a:prstGeom prst="round1Rect">
            <a:avLst>
              <a:gd name="adj" fmla="val 0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>
            <a:off x="507601" y="37998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5" name="Прямоугольник с двумя скругленными противолежащими углами 14"/>
          <p:cNvSpPr/>
          <p:nvPr userDrawn="1"/>
        </p:nvSpPr>
        <p:spPr>
          <a:xfrm>
            <a:off x="6272762" y="37998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1" name="Прямоугольник с двумя скругленными противолежащими углами 20"/>
          <p:cNvSpPr/>
          <p:nvPr userDrawn="1"/>
        </p:nvSpPr>
        <p:spPr>
          <a:xfrm>
            <a:off x="507601" y="9227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2" name="Прямоугольник с двумя скругленными противолежащими углами 21"/>
          <p:cNvSpPr/>
          <p:nvPr userDrawn="1"/>
        </p:nvSpPr>
        <p:spPr>
          <a:xfrm>
            <a:off x="6272762" y="922726"/>
            <a:ext cx="5400000" cy="2519999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741300" y="4648388"/>
            <a:ext cx="4904700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741300" y="4048538"/>
            <a:ext cx="4904700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pic>
        <p:nvPicPr>
          <p:cNvPr id="24" name="Рисунок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30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30637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501000" y="4617825"/>
            <a:ext cx="4913554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6501000" y="4017975"/>
            <a:ext cx="4913554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741300" y="1764413"/>
            <a:ext cx="4904700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741300" y="1164563"/>
            <a:ext cx="4904700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6501000" y="1733850"/>
            <a:ext cx="4913554" cy="13906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6501000" y="1134000"/>
            <a:ext cx="4913554" cy="5998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Название</a:t>
            </a:r>
          </a:p>
        </p:txBody>
      </p:sp>
    </p:spTree>
    <p:extLst>
      <p:ext uri="{BB962C8B-B14F-4D97-AF65-F5344CB8AC3E}">
        <p14:creationId xmlns:p14="http://schemas.microsoft.com/office/powerpoint/2010/main" val="30991165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Два объекта"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с одним скругленным углом 28"/>
          <p:cNvSpPr/>
          <p:nvPr userDrawn="1"/>
        </p:nvSpPr>
        <p:spPr>
          <a:xfrm rot="10800000">
            <a:off x="0" y="2340000"/>
            <a:ext cx="12192000" cy="2529000"/>
          </a:xfrm>
          <a:prstGeom prst="round1Rect">
            <a:avLst>
              <a:gd name="adj" fmla="val 0"/>
            </a:avLst>
          </a:prstGeom>
          <a:noFill/>
          <a:ln w="19050">
            <a:gradFill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4" name="Прямоугольник с двумя скругленными противолежащими углами 23"/>
          <p:cNvSpPr/>
          <p:nvPr userDrawn="1"/>
        </p:nvSpPr>
        <p:spPr>
          <a:xfrm>
            <a:off x="4383916" y="3789000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0" name="Прямоугольник с двумя скругленными противолежащими углами 29"/>
          <p:cNvSpPr/>
          <p:nvPr userDrawn="1"/>
        </p:nvSpPr>
        <p:spPr>
          <a:xfrm>
            <a:off x="8251863" y="3789000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1" name="Прямоугольник с двумя скругленными противолежащими углами 30"/>
          <p:cNvSpPr/>
          <p:nvPr userDrawn="1"/>
        </p:nvSpPr>
        <p:spPr>
          <a:xfrm>
            <a:off x="511801" y="1295179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2" name="Прямоугольник с двумя скругленными противолежащими углами 31"/>
          <p:cNvSpPr/>
          <p:nvPr userDrawn="1"/>
        </p:nvSpPr>
        <p:spPr>
          <a:xfrm>
            <a:off x="4383916" y="1295179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33" name="Прямоугольник с двумя скругленными противолежащими углами 32"/>
          <p:cNvSpPr/>
          <p:nvPr userDrawn="1"/>
        </p:nvSpPr>
        <p:spPr>
          <a:xfrm>
            <a:off x="8251863" y="1295179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9" name="Прямоугольник с двумя скругленными противолежащими углами 18"/>
          <p:cNvSpPr/>
          <p:nvPr userDrawn="1"/>
        </p:nvSpPr>
        <p:spPr>
          <a:xfrm>
            <a:off x="511801" y="3789000"/>
            <a:ext cx="3420000" cy="2160000"/>
          </a:xfrm>
          <a:prstGeom prst="round2DiagRect">
            <a:avLst>
              <a:gd name="adj1" fmla="val 0"/>
              <a:gd name="adj2" fmla="val 16910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7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279001"/>
            <a:ext cx="11160124" cy="628251"/>
          </a:xfrm>
          <a:prstGeom prst="rect">
            <a:avLst/>
          </a:prstGeom>
        </p:spPr>
        <p:txBody>
          <a:bodyPr anchor="ctr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4383884" y="2915179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33" hasCustomPrompt="1"/>
          </p:nvPr>
        </p:nvSpPr>
        <p:spPr>
          <a:xfrm>
            <a:off x="511769" y="2915179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34" hasCustomPrompt="1"/>
          </p:nvPr>
        </p:nvSpPr>
        <p:spPr>
          <a:xfrm>
            <a:off x="8251831" y="2915179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35" hasCustomPrompt="1"/>
          </p:nvPr>
        </p:nvSpPr>
        <p:spPr>
          <a:xfrm>
            <a:off x="4383884" y="540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36" hasCustomPrompt="1"/>
          </p:nvPr>
        </p:nvSpPr>
        <p:spPr>
          <a:xfrm>
            <a:off x="511769" y="540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37" hasCustomPrompt="1"/>
          </p:nvPr>
        </p:nvSpPr>
        <p:spPr>
          <a:xfrm>
            <a:off x="8251831" y="5409000"/>
            <a:ext cx="3420065" cy="540000"/>
          </a:xfrm>
          <a:prstGeom prst="round2DiagRect">
            <a:avLst>
              <a:gd name="adj1" fmla="val 0"/>
              <a:gd name="adj2" fmla="val 50000"/>
            </a:avLst>
          </a:prstGeo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2700000" scaled="0"/>
          </a:gradFill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ru-RU" sz="1600" b="1" dirty="0" smtClean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ru-RU" dirty="0"/>
              <a:t>Описание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559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630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с двумя скругленными противолежащими углами 9"/>
          <p:cNvSpPr/>
          <p:nvPr userDrawn="1"/>
        </p:nvSpPr>
        <p:spPr>
          <a:xfrm rot="16200000" flipH="1">
            <a:off x="3058637" y="-2578636"/>
            <a:ext cx="6074726" cy="11700000"/>
          </a:xfrm>
          <a:prstGeom prst="round2DiagRect">
            <a:avLst>
              <a:gd name="adj1" fmla="val 0"/>
              <a:gd name="adj2" fmla="val 11446"/>
            </a:avLst>
          </a:prstGeom>
          <a:noFill/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5" name="Прямоугольник с одним скругленным углом 24"/>
          <p:cNvSpPr/>
          <p:nvPr userDrawn="1"/>
        </p:nvSpPr>
        <p:spPr>
          <a:xfrm rot="16200000">
            <a:off x="5715003" y="380999"/>
            <a:ext cx="6857999" cy="6096001"/>
          </a:xfrm>
          <a:prstGeom prst="round1Rect">
            <a:avLst>
              <a:gd name="adj" fmla="val 9484"/>
            </a:avLst>
          </a:prstGeom>
          <a:gradFill>
            <a:gsLst>
              <a:gs pos="100000">
                <a:schemeClr val="accent3"/>
              </a:gs>
              <a:gs pos="0">
                <a:schemeClr val="tx2"/>
              </a:gs>
            </a:gsLst>
            <a:lin ang="192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549273"/>
            <a:ext cx="41400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15938" y="1819328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15938" y="2181123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515938" y="3249000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515938" y="3625007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15938" y="4696618"/>
            <a:ext cx="3330001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515938" y="5091093"/>
            <a:ext cx="3330001" cy="85727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H="1">
            <a:off x="5514446" y="-729192"/>
            <a:ext cx="5399089" cy="7956020"/>
          </a:xfrm>
          <a:prstGeom prst="round1Rect">
            <a:avLst>
              <a:gd name="adj" fmla="val 12609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82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 rot="16200000" flipH="1" flipV="1">
            <a:off x="-1618500" y="1618500"/>
            <a:ext cx="6858000" cy="3621000"/>
          </a:xfrm>
          <a:prstGeom prst="round1Rect">
            <a:avLst>
              <a:gd name="adj" fmla="val 15590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19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4770300" y="549273"/>
            <a:ext cx="69057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9"/>
          </p:nvPr>
        </p:nvSpPr>
        <p:spPr>
          <a:xfrm>
            <a:off x="4770300" y="1854000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0"/>
          </p:nvPr>
        </p:nvSpPr>
        <p:spPr>
          <a:xfrm>
            <a:off x="4770300" y="3281604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1"/>
          </p:nvPr>
        </p:nvSpPr>
        <p:spPr>
          <a:xfrm>
            <a:off x="4770300" y="4744245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5691000" y="2002377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5691000" y="2362376"/>
            <a:ext cx="5985063" cy="106662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5691000" y="3436122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5691000" y="3796121"/>
            <a:ext cx="5985063" cy="10703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5691000" y="4878387"/>
            <a:ext cx="5985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5691000" y="5238387"/>
            <a:ext cx="5985063" cy="107033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V="1">
            <a:off x="-761738" y="1311009"/>
            <a:ext cx="5759450" cy="4235982"/>
          </a:xfrm>
          <a:prstGeom prst="round1Rect">
            <a:avLst>
              <a:gd name="adj" fmla="val 12609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141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pic>
        <p:nvPicPr>
          <p:cNvPr id="32" name="Рисунок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590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с двумя скругленными противолежащими углами 18"/>
          <p:cNvSpPr/>
          <p:nvPr userDrawn="1"/>
        </p:nvSpPr>
        <p:spPr>
          <a:xfrm rot="16200000" flipH="1">
            <a:off x="3058637" y="-2578636"/>
            <a:ext cx="6074726" cy="11700000"/>
          </a:xfrm>
          <a:prstGeom prst="round2DiagRect">
            <a:avLst>
              <a:gd name="adj1" fmla="val 0"/>
              <a:gd name="adj2" fmla="val 11446"/>
            </a:avLst>
          </a:prstGeom>
          <a:noFill/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5" name="Прямоугольник с одним скругленным углом 24"/>
          <p:cNvSpPr/>
          <p:nvPr userDrawn="1"/>
        </p:nvSpPr>
        <p:spPr>
          <a:xfrm rot="16200000">
            <a:off x="6952503" y="1618500"/>
            <a:ext cx="6858002" cy="3621002"/>
          </a:xfrm>
          <a:prstGeom prst="round1Rect">
            <a:avLst>
              <a:gd name="adj" fmla="val 15422"/>
            </a:avLst>
          </a:prstGeom>
          <a:gradFill>
            <a:gsLst>
              <a:gs pos="100000">
                <a:schemeClr val="accent3"/>
              </a:gs>
              <a:gs pos="0">
                <a:schemeClr val="tx2"/>
              </a:gs>
            </a:gsLst>
            <a:lin ang="192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8" y="549273"/>
            <a:ext cx="6930062" cy="90969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br>
              <a:rPr lang="en-US" dirty="0"/>
            </a:br>
            <a:endParaRPr lang="ru-RU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461000" y="1674000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1461000" y="2033398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516300" y="1484768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9"/>
          </p:nvPr>
        </p:nvSpPr>
        <p:spPr>
          <a:xfrm>
            <a:off x="516300" y="2944666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0"/>
          </p:nvPr>
        </p:nvSpPr>
        <p:spPr>
          <a:xfrm>
            <a:off x="516300" y="4400920"/>
            <a:ext cx="720000" cy="722623"/>
          </a:xfrm>
          <a:prstGeom prst="ellipse">
            <a:avLst/>
          </a:prstGeom>
          <a:ln w="12700">
            <a:noFill/>
          </a:ln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1461000" y="3157942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1461000" y="3517340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1461000" y="4597306"/>
            <a:ext cx="5985000" cy="3441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1461000" y="4956704"/>
            <a:ext cx="5985000" cy="9916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H="1">
            <a:off x="7374466" y="1130830"/>
            <a:ext cx="5399089" cy="4235978"/>
          </a:xfrm>
          <a:prstGeom prst="round1Rect">
            <a:avLst>
              <a:gd name="adj" fmla="val 12609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268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с одним скругленным углом 24"/>
          <p:cNvSpPr/>
          <p:nvPr userDrawn="1"/>
        </p:nvSpPr>
        <p:spPr>
          <a:xfrm rot="16200000" flipH="1" flipV="1">
            <a:off x="-831002" y="831001"/>
            <a:ext cx="6858003" cy="5196000"/>
          </a:xfrm>
          <a:prstGeom prst="round1Rect">
            <a:avLst>
              <a:gd name="adj" fmla="val 10323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198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6366000" y="549273"/>
            <a:ext cx="5310063" cy="1149549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6366000" y="2002377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6366000" y="2362376"/>
            <a:ext cx="5310063" cy="106662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6366000" y="3436122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6366000" y="3796121"/>
            <a:ext cx="5310063" cy="10703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6366000" y="4878387"/>
            <a:ext cx="5310063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6366000" y="5238387"/>
            <a:ext cx="5310063" cy="107033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Прямоугольник с одним скругленным углом 23"/>
          <p:cNvSpPr/>
          <p:nvPr userDrawn="1"/>
        </p:nvSpPr>
        <p:spPr>
          <a:xfrm rot="16200000" flipV="1">
            <a:off x="33273" y="515998"/>
            <a:ext cx="5759450" cy="5826004"/>
          </a:xfrm>
          <a:prstGeom prst="round1Rect">
            <a:avLst>
              <a:gd name="adj" fmla="val 10293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141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/>
          </a:p>
        </p:txBody>
      </p:sp>
      <p:pic>
        <p:nvPicPr>
          <p:cNvPr id="32" name="Рисунок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3403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Прямоугольник с одним скругленным углом 40"/>
          <p:cNvSpPr/>
          <p:nvPr userDrawn="1"/>
        </p:nvSpPr>
        <p:spPr>
          <a:xfrm rot="16200000">
            <a:off x="5220003" y="-114004"/>
            <a:ext cx="6857997" cy="7086003"/>
          </a:xfrm>
          <a:prstGeom prst="round1Rect">
            <a:avLst>
              <a:gd name="adj" fmla="val 9641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81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с одним скругленным углом 41"/>
          <p:cNvSpPr/>
          <p:nvPr userDrawn="1"/>
        </p:nvSpPr>
        <p:spPr>
          <a:xfrm rot="5400000">
            <a:off x="3956679" y="-2146104"/>
            <a:ext cx="1803795" cy="6096002"/>
          </a:xfrm>
          <a:prstGeom prst="round1Rect">
            <a:avLst>
              <a:gd name="adj" fmla="val 89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с одним скругленным углом 39"/>
          <p:cNvSpPr/>
          <p:nvPr userDrawn="1"/>
        </p:nvSpPr>
        <p:spPr>
          <a:xfrm rot="16200000">
            <a:off x="5715002" y="380998"/>
            <a:ext cx="6858001" cy="6096001"/>
          </a:xfrm>
          <a:prstGeom prst="round1Rect">
            <a:avLst>
              <a:gd name="adj" fmla="val 9641"/>
            </a:avLst>
          </a:prstGeom>
          <a:gradFill>
            <a:gsLst>
              <a:gs pos="0">
                <a:schemeClr val="accent3"/>
              </a:gs>
              <a:gs pos="100000">
                <a:schemeClr val="tx2"/>
              </a:gs>
            </a:gsLst>
            <a:lin ang="8100000" scaled="0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с одним скругленным углом 38"/>
          <p:cNvSpPr/>
          <p:nvPr userDrawn="1"/>
        </p:nvSpPr>
        <p:spPr>
          <a:xfrm rot="5400000">
            <a:off x="-381005" y="381000"/>
            <a:ext cx="6858007" cy="6096002"/>
          </a:xfrm>
          <a:prstGeom prst="round1Rect">
            <a:avLst>
              <a:gd name="adj" fmla="val 8964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с двумя скругленными противолежащими углами 13"/>
          <p:cNvSpPr/>
          <p:nvPr userDrawn="1"/>
        </p:nvSpPr>
        <p:spPr>
          <a:xfrm rot="16200000" flipH="1">
            <a:off x="3843534" y="-1523802"/>
            <a:ext cx="4504933" cy="11160127"/>
          </a:xfrm>
          <a:prstGeom prst="round2DiagRect">
            <a:avLst>
              <a:gd name="adj1" fmla="val 0"/>
              <a:gd name="adj2" fmla="val 11446"/>
            </a:avLst>
          </a:prstGeom>
          <a:noFill/>
          <a:ln w="19050">
            <a:gradFill>
              <a:gsLst>
                <a:gs pos="0">
                  <a:schemeClr val="accent3"/>
                </a:gs>
                <a:gs pos="100000">
                  <a:schemeClr val="tx2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515937" y="549275"/>
            <a:ext cx="5436210" cy="1254517"/>
          </a:xfrm>
          <a:prstGeom prst="rect">
            <a:avLst/>
          </a:prstGeom>
        </p:spPr>
        <p:txBody>
          <a:bodyPr anchor="t"/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br>
              <a:rPr lang="en-US" dirty="0"/>
            </a:br>
            <a:endParaRPr lang="ru-RU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38" name="Рисунок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76300" y="1995105"/>
            <a:ext cx="4859700" cy="395325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  <a:endParaRPr lang="en-US" sz="160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ru-RU" sz="1600" dirty="0"/>
          </a:p>
          <a:p>
            <a:pPr lvl="0"/>
            <a:endParaRPr lang="ru-RU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456364" y="1995105"/>
            <a:ext cx="4859700" cy="395325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Подзаголовок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  <a:endParaRPr lang="en-US" sz="160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/>
              <a:t>Образец текста перечисление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ru-RU" sz="1600" dirty="0"/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773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©2021 </a:t>
            </a:r>
            <a:r>
              <a:rPr lang="ru-RU" dirty="0" err="1"/>
              <a:t>Неофлекс</a:t>
            </a:r>
            <a:r>
              <a:rPr lang="ru-RU" dirty="0"/>
              <a:t>. Все права защищены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237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57" r:id="rId15"/>
    <p:sldLayoutId id="2147483960" r:id="rId16"/>
  </p:sldLayoutIdLst>
  <p:hf hdr="0" dt="0"/>
  <p:txStyles>
    <p:titleStyle>
      <a:lvl1pPr marL="0" indent="0" algn="l" defTabSz="914400" rtl="0" eaLnBrk="1" latinLnBrk="0" hangingPunct="1">
        <a:lnSpc>
          <a:spcPct val="89000"/>
        </a:lnSpc>
        <a:spcBef>
          <a:spcPts val="0"/>
        </a:spcBef>
        <a:buFont typeface="Arial" panose="020B0604020202020204" pitchFamily="34" charset="0"/>
        <a:buNone/>
        <a:defRPr sz="4800" kern="1200" baseline="0">
          <a:solidFill>
            <a:srgbClr val="FF0000"/>
          </a:solidFill>
          <a:latin typeface="Segoe UI Black" panose="020B0A02040204020203" pitchFamily="34" charset="0"/>
          <a:ea typeface="Segoe UI Black" panose="020B0A02040204020203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4000"/>
        </a:lnSpc>
        <a:spcBef>
          <a:spcPts val="0"/>
        </a:spcBef>
        <a:spcAft>
          <a:spcPts val="200"/>
        </a:spcAft>
        <a:buFont typeface="Arial" panose="020B0604020202020204" pitchFamily="34" charset="0"/>
        <a:buNone/>
        <a:defRPr sz="24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orient="horz" pos="3747">
          <p15:clr>
            <a:srgbClr val="F26B43"/>
          </p15:clr>
        </p15:guide>
        <p15:guide id="3" orient="horz" pos="3974">
          <p15:clr>
            <a:srgbClr val="F26B43"/>
          </p15:clr>
        </p15:guide>
        <p15:guide id="4" orient="horz" pos="346">
          <p15:clr>
            <a:srgbClr val="F26B43"/>
          </p15:clr>
        </p15:guide>
        <p15:guide id="5" orient="horz" pos="4201">
          <p15:clr>
            <a:srgbClr val="F26B43"/>
          </p15:clr>
        </p15:guide>
        <p15:guide id="6" pos="7355">
          <p15:clr>
            <a:srgbClr val="F26B43"/>
          </p15:clr>
        </p15:guide>
        <p15:guide id="7" pos="552">
          <p15:clr>
            <a:srgbClr val="F26B43"/>
          </p15:clr>
        </p15:guide>
        <p15:guide id="8" pos="325">
          <p15:clr>
            <a:srgbClr val="F26B43"/>
          </p15:clr>
        </p15:guide>
        <p15:guide id="9" pos="7128">
          <p15:clr>
            <a:srgbClr val="F26B43"/>
          </p15:clr>
        </p15:guide>
        <p15:guide id="10" pos="3840">
          <p15:clr>
            <a:srgbClr val="F26B43"/>
          </p15:clr>
        </p15:guide>
        <p15:guide id="11" orient="horz" pos="57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tx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09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5" r:id="rId14"/>
    <p:sldLayoutId id="2147483956" r:id="rId15"/>
  </p:sldLayoutIdLst>
  <p:hf hdr="0" dt="0"/>
  <p:txStyles>
    <p:titleStyle>
      <a:lvl1pPr marL="0" indent="0" algn="l" defTabSz="914400" rtl="0" eaLnBrk="1" latinLnBrk="0" hangingPunct="1">
        <a:lnSpc>
          <a:spcPct val="89000"/>
        </a:lnSpc>
        <a:spcBef>
          <a:spcPts val="0"/>
        </a:spcBef>
        <a:buFont typeface="Arial" panose="020B0604020202020204" pitchFamily="34" charset="0"/>
        <a:buNone/>
        <a:defRPr sz="4800" kern="1200" baseline="0">
          <a:solidFill>
            <a:srgbClr val="FF0000"/>
          </a:solidFill>
          <a:latin typeface="Segoe UI Black" panose="020B0A02040204020203" pitchFamily="34" charset="0"/>
          <a:ea typeface="Segoe UI Black" panose="020B0A02040204020203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4000"/>
        </a:lnSpc>
        <a:spcBef>
          <a:spcPts val="0"/>
        </a:spcBef>
        <a:spcAft>
          <a:spcPts val="200"/>
        </a:spcAft>
        <a:buFont typeface="Arial" panose="020B0604020202020204" pitchFamily="34" charset="0"/>
        <a:buNone/>
        <a:defRPr sz="24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orient="horz" pos="3747">
          <p15:clr>
            <a:srgbClr val="F26B43"/>
          </p15:clr>
        </p15:guide>
        <p15:guide id="3" orient="horz" pos="3974">
          <p15:clr>
            <a:srgbClr val="F26B43"/>
          </p15:clr>
        </p15:guide>
        <p15:guide id="4" orient="horz" pos="346">
          <p15:clr>
            <a:srgbClr val="F26B43"/>
          </p15:clr>
        </p15:guide>
        <p15:guide id="5" orient="horz" pos="4201">
          <p15:clr>
            <a:srgbClr val="F26B43"/>
          </p15:clr>
        </p15:guide>
        <p15:guide id="6" pos="7355">
          <p15:clr>
            <a:srgbClr val="F26B43"/>
          </p15:clr>
        </p15:guide>
        <p15:guide id="7" pos="552">
          <p15:clr>
            <a:srgbClr val="F26B43"/>
          </p15:clr>
        </p15:guide>
        <p15:guide id="8" pos="325">
          <p15:clr>
            <a:srgbClr val="F26B43"/>
          </p15:clr>
        </p15:guide>
        <p15:guide id="9" pos="7128">
          <p15:clr>
            <a:srgbClr val="F26B43"/>
          </p15:clr>
        </p15:guide>
        <p15:guide id="10" pos="3840">
          <p15:clr>
            <a:srgbClr val="F26B43"/>
          </p15:clr>
        </p15:guide>
        <p15:guide id="11" orient="horz" pos="57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l"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©2021 Неофлекс. Все права защищены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vert="horz" lIns="91440" tIns="45720" rIns="0" bIns="45720" rtlCol="0" anchor="b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3836835B-2651-4DA9-BBA3-14F7095E4B9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894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14" r:id="rId2"/>
    <p:sldLayoutId id="2147483893" r:id="rId3"/>
    <p:sldLayoutId id="2147483895" r:id="rId4"/>
    <p:sldLayoutId id="2147483896" r:id="rId5"/>
    <p:sldLayoutId id="2147483911" r:id="rId6"/>
    <p:sldLayoutId id="2147483919" r:id="rId7"/>
    <p:sldLayoutId id="2147483920" r:id="rId8"/>
    <p:sldLayoutId id="2147483958" r:id="rId9"/>
    <p:sldLayoutId id="2147483954" r:id="rId10"/>
    <p:sldLayoutId id="2147483923" r:id="rId11"/>
    <p:sldLayoutId id="2147483894" r:id="rId12"/>
    <p:sldLayoutId id="2147483922" r:id="rId13"/>
    <p:sldLayoutId id="2147483899" r:id="rId14"/>
    <p:sldLayoutId id="2147483918" r:id="rId15"/>
  </p:sldLayoutIdLst>
  <p:hf hdr="0" dt="0"/>
  <p:txStyles>
    <p:titleStyle>
      <a:lvl1pPr marL="0" indent="0" algn="l" defTabSz="914400" rtl="0" eaLnBrk="1" latinLnBrk="0" hangingPunct="1">
        <a:lnSpc>
          <a:spcPct val="89000"/>
        </a:lnSpc>
        <a:spcBef>
          <a:spcPts val="0"/>
        </a:spcBef>
        <a:buFont typeface="Arial" panose="020B0604020202020204" pitchFamily="34" charset="0"/>
        <a:buNone/>
        <a:defRPr sz="4800" kern="1200" baseline="0">
          <a:solidFill>
            <a:srgbClr val="FF0000"/>
          </a:solidFill>
          <a:latin typeface="Segoe UI Black" panose="020B0A02040204020203" pitchFamily="34" charset="0"/>
          <a:ea typeface="Segoe UI Black" panose="020B0A02040204020203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4000"/>
        </a:lnSpc>
        <a:spcBef>
          <a:spcPts val="0"/>
        </a:spcBef>
        <a:spcAft>
          <a:spcPts val="200"/>
        </a:spcAft>
        <a:buFont typeface="Arial" panose="020B0604020202020204" pitchFamily="34" charset="0"/>
        <a:buNone/>
        <a:defRPr sz="24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orient="horz" pos="3747">
          <p15:clr>
            <a:srgbClr val="F26B43"/>
          </p15:clr>
        </p15:guide>
        <p15:guide id="3" orient="horz" pos="3974">
          <p15:clr>
            <a:srgbClr val="F26B43"/>
          </p15:clr>
        </p15:guide>
        <p15:guide id="4" orient="horz" pos="346">
          <p15:clr>
            <a:srgbClr val="F26B43"/>
          </p15:clr>
        </p15:guide>
        <p15:guide id="5" orient="horz" pos="4201">
          <p15:clr>
            <a:srgbClr val="F26B43"/>
          </p15:clr>
        </p15:guide>
        <p15:guide id="6" pos="7355">
          <p15:clr>
            <a:srgbClr val="F26B43"/>
          </p15:clr>
        </p15:guide>
        <p15:guide id="7" pos="552">
          <p15:clr>
            <a:srgbClr val="F26B43"/>
          </p15:clr>
        </p15:guide>
        <p15:guide id="8" pos="325">
          <p15:clr>
            <a:srgbClr val="F26B43"/>
          </p15:clr>
        </p15:guide>
        <p15:guide id="9" pos="7128">
          <p15:clr>
            <a:srgbClr val="F26B43"/>
          </p15:clr>
        </p15:guide>
        <p15:guide id="10" pos="3840">
          <p15:clr>
            <a:srgbClr val="F26B43"/>
          </p15:clr>
        </p15:guide>
        <p15:guide id="11" orient="horz" pos="57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hyperlink" Target="https://www.flaticon.com/search?word=covi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Прямоугольник с одним скругленным углом 14"/>
          <p:cNvSpPr/>
          <p:nvPr/>
        </p:nvSpPr>
        <p:spPr>
          <a:xfrm rot="10800000" flipV="1">
            <a:off x="6816000" y="5273998"/>
            <a:ext cx="5376000" cy="1043957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>
            <a:off x="515938" y="549275"/>
            <a:ext cx="11160125" cy="5759450"/>
          </a:xfrm>
          <a:prstGeom prst="round2DiagRect">
            <a:avLst>
              <a:gd name="adj1" fmla="val 12121"/>
              <a:gd name="adj2" fmla="val 22129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Google Shape;158;p19"/>
          <p:cNvSpPr txBox="1">
            <a:spLocks/>
          </p:cNvSpPr>
          <p:nvPr/>
        </p:nvSpPr>
        <p:spPr>
          <a:xfrm>
            <a:off x="876300" y="3449226"/>
            <a:ext cx="8324700" cy="14197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Инструкция по применению</a:t>
            </a: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Google Shape;158;p19"/>
          <p:cNvSpPr txBox="1">
            <a:spLocks/>
          </p:cNvSpPr>
          <p:nvPr/>
        </p:nvSpPr>
        <p:spPr>
          <a:xfrm>
            <a:off x="876300" y="2009501"/>
            <a:ext cx="8099700" cy="14194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4800" b="1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Neoflex</a:t>
            </a:r>
            <a:r>
              <a:rPr lang="en-US" sz="48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Datagram</a:t>
            </a:r>
          </a:p>
        </p:txBody>
      </p:sp>
      <p:sp>
        <p:nvSpPr>
          <p:cNvPr id="19" name="Прямоугольник с одним скругленным углом 18"/>
          <p:cNvSpPr/>
          <p:nvPr/>
        </p:nvSpPr>
        <p:spPr>
          <a:xfrm flipV="1">
            <a:off x="0" y="0"/>
            <a:ext cx="3216000" cy="1269000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Google Shape;158;p19"/>
          <p:cNvSpPr txBox="1">
            <a:spLocks/>
          </p:cNvSpPr>
          <p:nvPr/>
        </p:nvSpPr>
        <p:spPr>
          <a:xfrm>
            <a:off x="7806000" y="5273998"/>
            <a:ext cx="3870064" cy="4946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None/>
            </a:pPr>
            <a:r>
              <a:rPr lang="ru-RU" sz="1800" b="1" dirty="0">
                <a:ea typeface="Segoe UI Black" panose="020B0A02040204020203" pitchFamily="34" charset="0"/>
                <a:cs typeface="Segoe UI" panose="020B0502040204020203" pitchFamily="34" charset="0"/>
              </a:rPr>
              <a:t>Суворова Анна Александровна</a:t>
            </a:r>
          </a:p>
        </p:txBody>
      </p:sp>
      <p:sp>
        <p:nvSpPr>
          <p:cNvPr id="18" name="Google Shape;158;p19"/>
          <p:cNvSpPr txBox="1">
            <a:spLocks/>
          </p:cNvSpPr>
          <p:nvPr/>
        </p:nvSpPr>
        <p:spPr>
          <a:xfrm>
            <a:off x="7536000" y="5724000"/>
            <a:ext cx="4140064" cy="584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400" dirty="0">
                <a:ea typeface="Segoe UI Black" panose="020B0A02040204020203" pitchFamily="34" charset="0"/>
                <a:cs typeface="Segoe UI" panose="020B0502040204020203" pitchFamily="34" charset="0"/>
              </a:rPr>
              <a:t>Ведущий разработчик </a:t>
            </a:r>
            <a:r>
              <a:rPr lang="en-US" sz="1400" dirty="0">
                <a:ea typeface="Segoe UI Black" panose="020B0A02040204020203" pitchFamily="34" charset="0"/>
                <a:cs typeface="Segoe UI" panose="020B0502040204020203" pitchFamily="34" charset="0"/>
              </a:rPr>
              <a:t>Datagram</a:t>
            </a:r>
            <a:endParaRPr lang="ru-RU" sz="1400" dirty="0"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0" indent="0" algn="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ea typeface="Segoe UI Black" panose="020B0A02040204020203" pitchFamily="34" charset="0"/>
                <a:cs typeface="Segoe UI" panose="020B0502040204020203" pitchFamily="34" charset="0"/>
              </a:rPr>
              <a:t>asuvorova@neoflex.tu</a:t>
            </a:r>
            <a:endParaRPr lang="ru-RU" sz="1400" dirty="0"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9" y="233979"/>
            <a:ext cx="2205061" cy="735021"/>
          </a:xfrm>
          <a:prstGeom prst="rect">
            <a:avLst/>
          </a:prstGeom>
        </p:spPr>
      </p:pic>
      <p:sp>
        <p:nvSpPr>
          <p:cNvPr id="16" name="Нижний колонтитул 13"/>
          <p:cNvSpPr txBox="1">
            <a:spLocks/>
          </p:cNvSpPr>
          <p:nvPr/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lIns="0" r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/>
              <a:t>©2021 </a:t>
            </a:r>
            <a:r>
              <a:rPr lang="ru-RU" sz="1000" dirty="0" err="1"/>
              <a:t>Неофлекс</a:t>
            </a:r>
            <a:r>
              <a:rPr lang="ru-RU" sz="1000" dirty="0"/>
              <a:t>. Все права защищены</a:t>
            </a:r>
          </a:p>
        </p:txBody>
      </p:sp>
      <p:sp>
        <p:nvSpPr>
          <p:cNvPr id="24" name="Номер слайда 14"/>
          <p:cNvSpPr txBox="1">
            <a:spLocks/>
          </p:cNvSpPr>
          <p:nvPr/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6401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01" y="-17223"/>
            <a:ext cx="12371662" cy="6956223"/>
          </a:xfrm>
          <a:prstGeom prst="rect">
            <a:avLst/>
          </a:prstGeom>
        </p:spPr>
      </p:pic>
      <p:sp>
        <p:nvSpPr>
          <p:cNvPr id="12" name="Google Shape;158;p19"/>
          <p:cNvSpPr txBox="1">
            <a:spLocks/>
          </p:cNvSpPr>
          <p:nvPr/>
        </p:nvSpPr>
        <p:spPr>
          <a:xfrm>
            <a:off x="1710000" y="2553605"/>
            <a:ext cx="4680000" cy="450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1400" dirty="0">
              <a:cs typeface="Segoe UI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cs typeface="Segoe UI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093" y="99000"/>
            <a:ext cx="596907" cy="714003"/>
          </a:xfrm>
          <a:prstGeom prst="rect">
            <a:avLst/>
          </a:prstGeom>
        </p:spPr>
      </p:pic>
      <p:sp>
        <p:nvSpPr>
          <p:cNvPr id="15" name="Прямоугольник с двумя скругленными противолежащими углами 14"/>
          <p:cNvSpPr/>
          <p:nvPr/>
        </p:nvSpPr>
        <p:spPr>
          <a:xfrm>
            <a:off x="515938" y="549275"/>
            <a:ext cx="11160125" cy="5759450"/>
          </a:xfrm>
          <a:prstGeom prst="round2DiagRect">
            <a:avLst>
              <a:gd name="adj1" fmla="val 0"/>
              <a:gd name="adj2" fmla="val 15018"/>
            </a:avLst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Google Shape;158;p19"/>
          <p:cNvSpPr txBox="1">
            <a:spLocks/>
          </p:cNvSpPr>
          <p:nvPr/>
        </p:nvSpPr>
        <p:spPr>
          <a:xfrm>
            <a:off x="860133" y="1988564"/>
            <a:ext cx="4680000" cy="3876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1800" b="1" dirty="0">
              <a:solidFill>
                <a:schemeClr val="tx2"/>
              </a:solidFill>
              <a:cs typeface="Segoe UI" panose="020B0502040204020203" pitchFamily="34" charset="0"/>
            </a:endParaRPr>
          </a:p>
        </p:txBody>
      </p:sp>
      <p:sp>
        <p:nvSpPr>
          <p:cNvPr id="43" name="Google Shape;158;p19"/>
          <p:cNvSpPr txBox="1">
            <a:spLocks/>
          </p:cNvSpPr>
          <p:nvPr/>
        </p:nvSpPr>
        <p:spPr>
          <a:xfrm>
            <a:off x="1710000" y="3980732"/>
            <a:ext cx="4680000" cy="450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1400" dirty="0">
              <a:cs typeface="Segoe UI" panose="020B0502040204020203" pitchFamily="34" charset="0"/>
            </a:endParaRPr>
          </a:p>
        </p:txBody>
      </p:sp>
      <p:sp>
        <p:nvSpPr>
          <p:cNvPr id="45" name="Google Shape;158;p19"/>
          <p:cNvSpPr txBox="1">
            <a:spLocks/>
          </p:cNvSpPr>
          <p:nvPr/>
        </p:nvSpPr>
        <p:spPr>
          <a:xfrm>
            <a:off x="1710000" y="5257352"/>
            <a:ext cx="4680000" cy="450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1400" dirty="0">
              <a:cs typeface="Segoe UI" panose="020B0502040204020203" pitchFamily="34" charset="0"/>
            </a:endParaRPr>
          </a:p>
        </p:txBody>
      </p:sp>
      <p:sp>
        <p:nvSpPr>
          <p:cNvPr id="26" name="Прямоугольник с одним скругленным углом 25"/>
          <p:cNvSpPr/>
          <p:nvPr/>
        </p:nvSpPr>
        <p:spPr>
          <a:xfrm flipV="1">
            <a:off x="509164" y="-2547"/>
            <a:ext cx="5586835" cy="1694131"/>
          </a:xfrm>
          <a:prstGeom prst="round1Rect">
            <a:avLst>
              <a:gd name="adj" fmla="val 50000"/>
            </a:avLst>
          </a:prstGeom>
          <a:gradFill flip="none" rotWithShape="1">
            <a:gsLst>
              <a:gs pos="0">
                <a:schemeClr val="tx2"/>
              </a:gs>
              <a:gs pos="100000">
                <a:schemeClr val="accent3"/>
              </a:gs>
            </a:gsLst>
            <a:lin ang="8100000" scaled="0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Google Shape;158;p19"/>
          <p:cNvSpPr txBox="1">
            <a:spLocks/>
          </p:cNvSpPr>
          <p:nvPr/>
        </p:nvSpPr>
        <p:spPr>
          <a:xfrm>
            <a:off x="1102110" y="77961"/>
            <a:ext cx="4946281" cy="14125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Задача</a:t>
            </a:r>
            <a:endParaRPr lang="en-US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Нижний колонтитул 13"/>
          <p:cNvSpPr txBox="1">
            <a:spLocks/>
          </p:cNvSpPr>
          <p:nvPr/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lIns="0" r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>
                <a:solidFill>
                  <a:schemeClr val="tx1"/>
                </a:solidFill>
              </a:rPr>
              <a:t>©2021 </a:t>
            </a:r>
            <a:r>
              <a:rPr lang="ru-RU" sz="1000" dirty="0" err="1">
                <a:solidFill>
                  <a:schemeClr val="tx1"/>
                </a:solidFill>
              </a:rPr>
              <a:t>Неофлекс</a:t>
            </a:r>
            <a:r>
              <a:rPr lang="ru-RU" sz="1000" dirty="0">
                <a:solidFill>
                  <a:schemeClr val="tx1"/>
                </a:solidFill>
              </a:rPr>
              <a:t>. Все права защищены</a:t>
            </a:r>
          </a:p>
        </p:txBody>
      </p:sp>
      <p:sp>
        <p:nvSpPr>
          <p:cNvPr id="37" name="Номер слайда 14"/>
          <p:cNvSpPr txBox="1">
            <a:spLocks/>
          </p:cNvSpPr>
          <p:nvPr/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Google Shape;158;p19"/>
          <p:cNvSpPr txBox="1">
            <a:spLocks/>
          </p:cNvSpPr>
          <p:nvPr/>
        </p:nvSpPr>
        <p:spPr>
          <a:xfrm>
            <a:off x="804140" y="2155527"/>
            <a:ext cx="4230424" cy="825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dirty="0">
                <a:cs typeface="Segoe UI"/>
              </a:rPr>
              <a:t>Провести максимальное повышение ЗП всем сотрудникам с учетом бизнес-правил в декабре 2013 года</a:t>
            </a:r>
          </a:p>
        </p:txBody>
      </p:sp>
      <p:sp>
        <p:nvSpPr>
          <p:cNvPr id="25" name="Google Shape;158;p19"/>
          <p:cNvSpPr txBox="1">
            <a:spLocks/>
          </p:cNvSpPr>
          <p:nvPr/>
        </p:nvSpPr>
        <p:spPr>
          <a:xfrm>
            <a:off x="804140" y="3475194"/>
            <a:ext cx="5731079" cy="1956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b="1" dirty="0">
                <a:solidFill>
                  <a:schemeClr val="accent3"/>
                </a:solidFill>
                <a:cs typeface="Segoe UI" panose="020B0502040204020203" pitchFamily="34" charset="0"/>
              </a:rPr>
              <a:t>Бизнес правила: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400" dirty="0">
              <a:cs typeface="Segoe U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400" dirty="0">
                <a:cs typeface="Segoe UI"/>
              </a:rPr>
              <a:t>Повышение ЗП максимум 1 раз в год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400" dirty="0">
                <a:cs typeface="Segoe UI"/>
              </a:rPr>
              <a:t>Максимальное повышение ЗП за год - 20%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400" dirty="0">
                <a:cs typeface="Segoe UI"/>
              </a:rPr>
              <a:t>В случае несоблюдения правил 1 или 2, необходимо согласование руководителя компании</a:t>
            </a:r>
          </a:p>
        </p:txBody>
      </p:sp>
    </p:spTree>
    <p:extLst>
      <p:ext uri="{BB962C8B-B14F-4D97-AF65-F5344CB8AC3E}">
        <p14:creationId xmlns:p14="http://schemas.microsoft.com/office/powerpoint/2010/main" val="121630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93433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680" y="-81000"/>
            <a:ext cx="12192000" cy="6946499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093" y="99000"/>
            <a:ext cx="596907" cy="714003"/>
          </a:xfrm>
          <a:prstGeom prst="rect">
            <a:avLst/>
          </a:prstGeom>
        </p:spPr>
      </p:pic>
      <p:sp>
        <p:nvSpPr>
          <p:cNvPr id="15" name="Прямоугольник с двумя скругленными противолежащими углами 14"/>
          <p:cNvSpPr/>
          <p:nvPr/>
        </p:nvSpPr>
        <p:spPr>
          <a:xfrm>
            <a:off x="515938" y="549275"/>
            <a:ext cx="11160125" cy="5759450"/>
          </a:xfrm>
          <a:prstGeom prst="round2DiagRect">
            <a:avLst>
              <a:gd name="adj1" fmla="val 0"/>
              <a:gd name="adj2" fmla="val 15018"/>
            </a:avLst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с одним скругленным углом 15"/>
          <p:cNvSpPr/>
          <p:nvPr/>
        </p:nvSpPr>
        <p:spPr>
          <a:xfrm rot="10800000" flipH="1">
            <a:off x="4476001" y="-28914"/>
            <a:ext cx="6300000" cy="1701210"/>
          </a:xfrm>
          <a:prstGeom prst="round1Rect">
            <a:avLst>
              <a:gd name="adj" fmla="val 36769"/>
            </a:avLst>
          </a:prstGeom>
          <a:gradFill flip="none" rotWithShape="1">
            <a:gsLst>
              <a:gs pos="0">
                <a:schemeClr val="tx2"/>
              </a:gs>
              <a:gs pos="100000">
                <a:schemeClr val="accent3"/>
              </a:gs>
            </a:gsLst>
            <a:lin ang="8100000" scaled="0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Google Shape;158;p19"/>
          <p:cNvSpPr txBox="1">
            <a:spLocks/>
          </p:cNvSpPr>
          <p:nvPr/>
        </p:nvSpPr>
        <p:spPr>
          <a:xfrm>
            <a:off x="4867227" y="188912"/>
            <a:ext cx="5908773" cy="14833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Анализ задачи</a:t>
            </a:r>
            <a:endParaRPr lang="en-US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Нижний колонтитул 13"/>
          <p:cNvSpPr txBox="1">
            <a:spLocks/>
          </p:cNvSpPr>
          <p:nvPr/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lIns="0" r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/>
              <a:t>©2021 </a:t>
            </a:r>
            <a:r>
              <a:rPr lang="ru-RU" sz="1000" dirty="0" err="1"/>
              <a:t>Неофлекс</a:t>
            </a:r>
            <a:r>
              <a:rPr lang="ru-RU" sz="1000" dirty="0"/>
              <a:t>. Все права защищены</a:t>
            </a:r>
          </a:p>
        </p:txBody>
      </p:sp>
      <p:sp>
        <p:nvSpPr>
          <p:cNvPr id="26" name="Номер слайда 14"/>
          <p:cNvSpPr txBox="1">
            <a:spLocks/>
          </p:cNvSpPr>
          <p:nvPr/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Google Shape;158;p19"/>
          <p:cNvSpPr txBox="1">
            <a:spLocks/>
          </p:cNvSpPr>
          <p:nvPr/>
        </p:nvSpPr>
        <p:spPr>
          <a:xfrm>
            <a:off x="4959489" y="2122572"/>
            <a:ext cx="4963773" cy="18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b="1" dirty="0">
                <a:solidFill>
                  <a:schemeClr val="accent3"/>
                </a:solidFill>
                <a:cs typeface="Segoe UI" panose="020B0502040204020203" pitchFamily="34" charset="0"/>
              </a:rPr>
              <a:t>На выходе нужны таблицы: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400" dirty="0">
              <a:cs typeface="Segoe U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400" dirty="0">
                <a:cs typeface="Segoe UI"/>
              </a:rPr>
              <a:t>Таблица фактов повышения ЗП за предыдущий год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400" dirty="0">
              <a:cs typeface="Segoe U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400" dirty="0">
                <a:cs typeface="Segoe UI"/>
              </a:rPr>
              <a:t>Таблица плана повышения ЗП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400" dirty="0">
              <a:cs typeface="Segoe U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400" dirty="0">
                <a:cs typeface="Segoe UI"/>
              </a:rPr>
              <a:t>Таблица плана повышения ЗП с конфликтами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400" dirty="0">
              <a:cs typeface="Segoe UI"/>
            </a:endParaRPr>
          </a:p>
        </p:txBody>
      </p:sp>
      <p:sp>
        <p:nvSpPr>
          <p:cNvPr id="11" name="Google Shape;158;p19"/>
          <p:cNvSpPr txBox="1">
            <a:spLocks/>
          </p:cNvSpPr>
          <p:nvPr/>
        </p:nvSpPr>
        <p:spPr>
          <a:xfrm>
            <a:off x="5115998" y="4283886"/>
            <a:ext cx="4963773" cy="18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b="1" dirty="0">
                <a:solidFill>
                  <a:schemeClr val="accent3"/>
                </a:solidFill>
                <a:cs typeface="Segoe UI" panose="020B0502040204020203" pitchFamily="34" charset="0"/>
              </a:rPr>
              <a:t>Артефакты: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400" dirty="0">
              <a:cs typeface="Segoe U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400" dirty="0">
                <a:cs typeface="Segoe UI"/>
              </a:rPr>
              <a:t>Две </a:t>
            </a:r>
            <a:r>
              <a:rPr lang="en-US" sz="1400" dirty="0">
                <a:cs typeface="Segoe UI"/>
              </a:rPr>
              <a:t>Transformation</a:t>
            </a:r>
            <a:endParaRPr lang="ru-RU" sz="1400" dirty="0">
              <a:cs typeface="Segoe U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400" dirty="0">
              <a:cs typeface="Segoe U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cs typeface="Segoe UI"/>
              </a:rPr>
              <a:t>Workflow</a:t>
            </a:r>
            <a:endParaRPr lang="ru-RU" sz="1400" dirty="0">
              <a:cs typeface="Segoe U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400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018230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Прямоугольник с одним скругленным углом 14"/>
          <p:cNvSpPr/>
          <p:nvPr/>
        </p:nvSpPr>
        <p:spPr>
          <a:xfrm rot="10800000" flipV="1">
            <a:off x="6816000" y="5273998"/>
            <a:ext cx="5376000" cy="1043957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>
            <a:off x="515938" y="549275"/>
            <a:ext cx="11160125" cy="5759450"/>
          </a:xfrm>
          <a:prstGeom prst="round2DiagRect">
            <a:avLst>
              <a:gd name="adj1" fmla="val 12121"/>
              <a:gd name="adj2" fmla="val 22129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Google Shape;158;p19">
            <a:hlinkClick r:id="rId4"/>
          </p:cNvPr>
          <p:cNvSpPr txBox="1">
            <a:spLocks/>
          </p:cNvSpPr>
          <p:nvPr/>
        </p:nvSpPr>
        <p:spPr>
          <a:xfrm>
            <a:off x="876300" y="2009501"/>
            <a:ext cx="8099700" cy="29041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48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Приступим</a:t>
            </a:r>
            <a:endParaRPr lang="en-US" sz="48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Прямоугольник с одним скругленным углом 18"/>
          <p:cNvSpPr/>
          <p:nvPr/>
        </p:nvSpPr>
        <p:spPr>
          <a:xfrm flipV="1">
            <a:off x="0" y="0"/>
            <a:ext cx="3216000" cy="1269000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Google Shape;158;p19"/>
          <p:cNvSpPr txBox="1">
            <a:spLocks/>
          </p:cNvSpPr>
          <p:nvPr/>
        </p:nvSpPr>
        <p:spPr>
          <a:xfrm>
            <a:off x="7356000" y="5273998"/>
            <a:ext cx="4320064" cy="4946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None/>
            </a:pPr>
            <a:r>
              <a:rPr lang="ru-RU" sz="1800" b="1" dirty="0">
                <a:ea typeface="Segoe UI Black" panose="020B0A02040204020203" pitchFamily="34" charset="0"/>
                <a:cs typeface="Segoe UI" panose="020B0502040204020203" pitchFamily="34" charset="0"/>
              </a:rPr>
              <a:t>Суворова Анна Александровна</a:t>
            </a:r>
          </a:p>
        </p:txBody>
      </p:sp>
      <p:sp>
        <p:nvSpPr>
          <p:cNvPr id="18" name="Google Shape;158;p19"/>
          <p:cNvSpPr txBox="1">
            <a:spLocks/>
          </p:cNvSpPr>
          <p:nvPr/>
        </p:nvSpPr>
        <p:spPr>
          <a:xfrm>
            <a:off x="7536000" y="5724000"/>
            <a:ext cx="4140064" cy="584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None/>
            </a:pPr>
            <a:r>
              <a:rPr lang="ru-RU" sz="1400" dirty="0">
                <a:ea typeface="Segoe UI Black" panose="020B0A02040204020203" pitchFamily="34" charset="0"/>
                <a:cs typeface="Segoe UI" panose="020B0502040204020203" pitchFamily="34" charset="0"/>
              </a:rPr>
              <a:t>Ведущий разработчик </a:t>
            </a:r>
            <a:r>
              <a:rPr lang="en-US" sz="1400" dirty="0">
                <a:ea typeface="Segoe UI Black" panose="020B0A02040204020203" pitchFamily="34" charset="0"/>
                <a:cs typeface="Segoe UI" panose="020B0502040204020203" pitchFamily="34" charset="0"/>
              </a:rPr>
              <a:t>Datagram</a:t>
            </a:r>
            <a:endParaRPr lang="ru-RU" sz="1400" dirty="0"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0" indent="0" algn="r">
              <a:spcBef>
                <a:spcPts val="0"/>
              </a:spcBef>
              <a:buNone/>
            </a:pPr>
            <a:r>
              <a:rPr lang="en-US" sz="1400" dirty="0">
                <a:ea typeface="Segoe UI Black" panose="020B0A02040204020203" pitchFamily="34" charset="0"/>
                <a:cs typeface="Segoe UI" panose="020B0502040204020203" pitchFamily="34" charset="0"/>
              </a:rPr>
              <a:t>asuvorova@neoflex.tu</a:t>
            </a:r>
            <a:endParaRPr lang="ru-RU" sz="1400" dirty="0"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9" y="233979"/>
            <a:ext cx="2205061" cy="735021"/>
          </a:xfrm>
          <a:prstGeom prst="rect">
            <a:avLst/>
          </a:prstGeom>
        </p:spPr>
      </p:pic>
      <p:sp>
        <p:nvSpPr>
          <p:cNvPr id="13" name="Нижний колонтитул 13"/>
          <p:cNvSpPr txBox="1">
            <a:spLocks/>
          </p:cNvSpPr>
          <p:nvPr/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lIns="0" r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/>
              <a:t>©2021 </a:t>
            </a:r>
            <a:r>
              <a:rPr lang="ru-RU" sz="1000" dirty="0" err="1"/>
              <a:t>Неофлекс</a:t>
            </a:r>
            <a:r>
              <a:rPr lang="ru-RU" sz="1000" dirty="0"/>
              <a:t>. Все права защищены</a:t>
            </a:r>
          </a:p>
        </p:txBody>
      </p:sp>
      <p:sp>
        <p:nvSpPr>
          <p:cNvPr id="12" name="Номер слайда 14">
            <a:extLst>
              <a:ext uri="{FF2B5EF4-FFF2-40B4-BE49-F238E27FC236}">
                <a16:creationId xmlns:a16="http://schemas.microsoft.com/office/drawing/2014/main" id="{FB8388CA-0185-4829-9834-67042A51649B}"/>
              </a:ext>
            </a:extLst>
          </p:cNvPr>
          <p:cNvSpPr txBox="1">
            <a:spLocks/>
          </p:cNvSpPr>
          <p:nvPr/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0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544529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10BB930-ADA3-4BAF-832E-2A1DB38DF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Прямоугольник с двумя скругленными противолежащими углами 10"/>
          <p:cNvSpPr/>
          <p:nvPr/>
        </p:nvSpPr>
        <p:spPr>
          <a:xfrm>
            <a:off x="515938" y="549275"/>
            <a:ext cx="11160125" cy="5759450"/>
          </a:xfrm>
          <a:prstGeom prst="round2DiagRect">
            <a:avLst>
              <a:gd name="adj1" fmla="val 0"/>
              <a:gd name="adj2" fmla="val 15841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Google Shape;158;p19"/>
          <p:cNvSpPr txBox="1">
            <a:spLocks/>
          </p:cNvSpPr>
          <p:nvPr/>
        </p:nvSpPr>
        <p:spPr>
          <a:xfrm>
            <a:off x="876300" y="2889000"/>
            <a:ext cx="5219700" cy="15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4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Blogger Sans" charset="0"/>
              </a:rPr>
              <a:t>КОНТАКТЫ</a:t>
            </a:r>
          </a:p>
        </p:txBody>
      </p:sp>
      <p:sp>
        <p:nvSpPr>
          <p:cNvPr id="19" name="Прямоугольник с одним скругленным углом 18"/>
          <p:cNvSpPr/>
          <p:nvPr/>
        </p:nvSpPr>
        <p:spPr>
          <a:xfrm flipV="1">
            <a:off x="0" y="0"/>
            <a:ext cx="3216000" cy="1269000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9" y="233979"/>
            <a:ext cx="2205061" cy="735021"/>
          </a:xfrm>
          <a:prstGeom prst="rect">
            <a:avLst/>
          </a:prstGeom>
        </p:spPr>
      </p:pic>
      <p:grpSp>
        <p:nvGrpSpPr>
          <p:cNvPr id="13" name="Группа 1">
            <a:extLst>
              <a:ext uri="{FF2B5EF4-FFF2-40B4-BE49-F238E27FC236}">
                <a16:creationId xmlns:a16="http://schemas.microsoft.com/office/drawing/2014/main" id="{A537713B-AECA-4961-9325-6FAD0BAB1323}"/>
              </a:ext>
            </a:extLst>
          </p:cNvPr>
          <p:cNvGrpSpPr/>
          <p:nvPr/>
        </p:nvGrpSpPr>
        <p:grpSpPr>
          <a:xfrm>
            <a:off x="6096000" y="2590953"/>
            <a:ext cx="4262510" cy="1682628"/>
            <a:chOff x="3884578" y="2875260"/>
            <a:chExt cx="4262510" cy="1682628"/>
          </a:xfrm>
        </p:grpSpPr>
        <p:sp>
          <p:nvSpPr>
            <p:cNvPr id="16" name="TextBox 22">
              <a:extLst>
                <a:ext uri="{FF2B5EF4-FFF2-40B4-BE49-F238E27FC236}">
                  <a16:creationId xmlns:a16="http://schemas.microsoft.com/office/drawing/2014/main" id="{F08ED5E3-7CEF-4F53-8AD5-61EB44974AE6}"/>
                </a:ext>
              </a:extLst>
            </p:cNvPr>
            <p:cNvSpPr txBox="1"/>
            <p:nvPr/>
          </p:nvSpPr>
          <p:spPr>
            <a:xfrm>
              <a:off x="4647126" y="2875260"/>
              <a:ext cx="3499962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1219170" rtl="0" eaLnBrk="1" fontAlgn="auto" latinLnBrk="0" hangingPunct="1">
                <a:spcBef>
                  <a:spcPts val="0"/>
                </a:spcBef>
                <a:spcAft>
                  <a:spcPts val="180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schemeClr val="bg1"/>
                  </a:solidFill>
                  <a:ea typeface="Blogger Sans" pitchFamily="50" charset="0"/>
                </a:rPr>
                <a:t>+7 (</a:t>
              </a:r>
              <a:r>
                <a:rPr lang="ru-RU" sz="2400" b="1" dirty="0">
                  <a:solidFill>
                    <a:schemeClr val="bg1"/>
                  </a:solidFill>
                  <a:ea typeface="Blogger Sans" pitchFamily="50" charset="0"/>
                </a:rPr>
                <a:t>495</a:t>
              </a:r>
              <a:r>
                <a:rPr lang="pt-BR" sz="2400" b="1" dirty="0">
                  <a:solidFill>
                    <a:schemeClr val="bg1"/>
                  </a:solidFill>
                  <a:ea typeface="Blogger Sans" pitchFamily="50" charset="0"/>
                </a:rPr>
                <a:t>) </a:t>
              </a:r>
              <a:r>
                <a:rPr lang="ru-RU" sz="2400" b="1" dirty="0">
                  <a:solidFill>
                    <a:schemeClr val="bg1"/>
                  </a:solidFill>
                  <a:ea typeface="Blogger Sans" pitchFamily="50" charset="0"/>
                </a:rPr>
                <a:t>984-27-90</a:t>
              </a:r>
              <a:endParaRPr lang="pt-BR" sz="2400" b="1" dirty="0">
                <a:solidFill>
                  <a:schemeClr val="bg1"/>
                </a:solidFill>
                <a:ea typeface="Blogger Sans" pitchFamily="50" charset="0"/>
              </a:endParaRPr>
            </a:p>
            <a:p>
              <a:pPr>
                <a:spcAft>
                  <a:spcPts val="1800"/>
                </a:spcAft>
              </a:pPr>
              <a:r>
                <a:rPr lang="en-US" sz="2400" b="1" dirty="0" err="1">
                  <a:solidFill>
                    <a:schemeClr val="bg1"/>
                  </a:solidFill>
                  <a:ea typeface="Blogger Sans" pitchFamily="50" charset="0"/>
                </a:rPr>
                <a:t>asuvorova</a:t>
              </a:r>
              <a:r>
                <a:rPr lang="pt-BR" sz="2400" b="1" dirty="0">
                  <a:solidFill>
                    <a:schemeClr val="bg1"/>
                  </a:solidFill>
                  <a:ea typeface="Blogger Sans" pitchFamily="50" charset="0"/>
                </a:rPr>
                <a:t>@neoflex.ru  </a:t>
              </a:r>
            </a:p>
            <a:p>
              <a:pPr>
                <a:spcAft>
                  <a:spcPts val="1800"/>
                </a:spcAft>
              </a:pPr>
              <a:r>
                <a:rPr lang="pt-BR" sz="2400" b="1" dirty="0">
                  <a:solidFill>
                    <a:schemeClr val="bg1"/>
                  </a:solidFill>
                  <a:ea typeface="Blogger Sans" pitchFamily="50" charset="0"/>
                </a:rPr>
                <a:t>www.neoflex.ru</a:t>
              </a:r>
            </a:p>
          </p:txBody>
        </p:sp>
        <p:sp>
          <p:nvSpPr>
            <p:cNvPr id="31" name="Прямоугольник с двумя скругленными противолежащими углами 30">
              <a:extLst>
                <a:ext uri="{FF2B5EF4-FFF2-40B4-BE49-F238E27FC236}">
                  <a16:creationId xmlns:a16="http://schemas.microsoft.com/office/drawing/2014/main" id="{849F72A5-0532-4976-BE44-8A057F8A1CEB}"/>
                </a:ext>
              </a:extLst>
            </p:cNvPr>
            <p:cNvSpPr/>
            <p:nvPr/>
          </p:nvSpPr>
          <p:spPr>
            <a:xfrm>
              <a:off x="3884578" y="2904793"/>
              <a:ext cx="490312" cy="490312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Прямоугольник с двумя скругленными противолежащими углами 28">
              <a:extLst>
                <a:ext uri="{FF2B5EF4-FFF2-40B4-BE49-F238E27FC236}">
                  <a16:creationId xmlns:a16="http://schemas.microsoft.com/office/drawing/2014/main" id="{A4FC387E-EE81-4469-A3FE-8D790A551407}"/>
                </a:ext>
              </a:extLst>
            </p:cNvPr>
            <p:cNvSpPr/>
            <p:nvPr/>
          </p:nvSpPr>
          <p:spPr>
            <a:xfrm>
              <a:off x="3884578" y="3484661"/>
              <a:ext cx="490312" cy="490312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с двумя скругленными противолежащими углами 26">
              <a:extLst>
                <a:ext uri="{FF2B5EF4-FFF2-40B4-BE49-F238E27FC236}">
                  <a16:creationId xmlns:a16="http://schemas.microsoft.com/office/drawing/2014/main" id="{3832AB06-161E-4CEC-AE8B-7ECC1DD6A7E0}"/>
                </a:ext>
              </a:extLst>
            </p:cNvPr>
            <p:cNvSpPr/>
            <p:nvPr/>
          </p:nvSpPr>
          <p:spPr>
            <a:xfrm>
              <a:off x="3884578" y="4067576"/>
              <a:ext cx="490312" cy="490312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Google Shape;6306;p50">
            <a:extLst>
              <a:ext uri="{FF2B5EF4-FFF2-40B4-BE49-F238E27FC236}">
                <a16:creationId xmlns:a16="http://schemas.microsoft.com/office/drawing/2014/main" id="{740FBE88-1A94-46E7-B07B-FB4FE92FFB91}"/>
              </a:ext>
            </a:extLst>
          </p:cNvPr>
          <p:cNvSpPr/>
          <p:nvPr/>
        </p:nvSpPr>
        <p:spPr>
          <a:xfrm>
            <a:off x="6172779" y="2704159"/>
            <a:ext cx="335836" cy="334031"/>
          </a:xfrm>
          <a:custGeom>
            <a:avLst/>
            <a:gdLst/>
            <a:ahLst/>
            <a:cxnLst/>
            <a:rect l="l" t="t" r="r" b="b"/>
            <a:pathLst>
              <a:path w="11721" h="11658" extrusionOk="0">
                <a:moveTo>
                  <a:pt x="6144" y="2773"/>
                </a:moveTo>
                <a:cubicBezTo>
                  <a:pt x="7467" y="2868"/>
                  <a:pt x="8570" y="3813"/>
                  <a:pt x="8885" y="5042"/>
                </a:cubicBezTo>
                <a:cubicBezTo>
                  <a:pt x="8917" y="5231"/>
                  <a:pt x="8791" y="5388"/>
                  <a:pt x="8633" y="5483"/>
                </a:cubicBezTo>
                <a:cubicBezTo>
                  <a:pt x="8613" y="5486"/>
                  <a:pt x="8594" y="5487"/>
                  <a:pt x="8575" y="5487"/>
                </a:cubicBezTo>
                <a:cubicBezTo>
                  <a:pt x="8412" y="5487"/>
                  <a:pt x="8277" y="5372"/>
                  <a:pt x="8192" y="5231"/>
                </a:cubicBezTo>
                <a:cubicBezTo>
                  <a:pt x="7972" y="4254"/>
                  <a:pt x="7089" y="3561"/>
                  <a:pt x="6113" y="3466"/>
                </a:cubicBezTo>
                <a:cubicBezTo>
                  <a:pt x="5924" y="3466"/>
                  <a:pt x="5798" y="3277"/>
                  <a:pt x="5798" y="3120"/>
                </a:cubicBezTo>
                <a:cubicBezTo>
                  <a:pt x="5798" y="2868"/>
                  <a:pt x="5955" y="2773"/>
                  <a:pt x="6144" y="2773"/>
                </a:cubicBezTo>
                <a:close/>
                <a:moveTo>
                  <a:pt x="6222" y="1414"/>
                </a:moveTo>
                <a:cubicBezTo>
                  <a:pt x="6238" y="1414"/>
                  <a:pt x="6254" y="1416"/>
                  <a:pt x="6270" y="1418"/>
                </a:cubicBezTo>
                <a:cubicBezTo>
                  <a:pt x="8161" y="1576"/>
                  <a:pt x="9862" y="2962"/>
                  <a:pt x="10240" y="5136"/>
                </a:cubicBezTo>
                <a:cubicBezTo>
                  <a:pt x="10303" y="5325"/>
                  <a:pt x="10177" y="5483"/>
                  <a:pt x="9988" y="5514"/>
                </a:cubicBezTo>
                <a:cubicBezTo>
                  <a:pt x="9960" y="5518"/>
                  <a:pt x="9934" y="5520"/>
                  <a:pt x="9908" y="5520"/>
                </a:cubicBezTo>
                <a:cubicBezTo>
                  <a:pt x="9730" y="5520"/>
                  <a:pt x="9606" y="5424"/>
                  <a:pt x="9578" y="5231"/>
                </a:cubicBezTo>
                <a:cubicBezTo>
                  <a:pt x="9263" y="3466"/>
                  <a:pt x="7846" y="2238"/>
                  <a:pt x="6239" y="2143"/>
                </a:cubicBezTo>
                <a:cubicBezTo>
                  <a:pt x="6050" y="2143"/>
                  <a:pt x="5924" y="1923"/>
                  <a:pt x="5924" y="1765"/>
                </a:cubicBezTo>
                <a:cubicBezTo>
                  <a:pt x="5924" y="1563"/>
                  <a:pt x="6055" y="1414"/>
                  <a:pt x="6222" y="1414"/>
                </a:cubicBezTo>
                <a:close/>
                <a:moveTo>
                  <a:pt x="5907" y="4124"/>
                </a:moveTo>
                <a:cubicBezTo>
                  <a:pt x="5923" y="4124"/>
                  <a:pt x="5939" y="4125"/>
                  <a:pt x="5955" y="4128"/>
                </a:cubicBezTo>
                <a:cubicBezTo>
                  <a:pt x="6680" y="4191"/>
                  <a:pt x="7247" y="4663"/>
                  <a:pt x="7499" y="5325"/>
                </a:cubicBezTo>
                <a:cubicBezTo>
                  <a:pt x="7530" y="5514"/>
                  <a:pt x="7467" y="5672"/>
                  <a:pt x="7247" y="5766"/>
                </a:cubicBezTo>
                <a:cubicBezTo>
                  <a:pt x="7223" y="5770"/>
                  <a:pt x="7199" y="5772"/>
                  <a:pt x="7177" y="5772"/>
                </a:cubicBezTo>
                <a:cubicBezTo>
                  <a:pt x="7019" y="5772"/>
                  <a:pt x="6892" y="5679"/>
                  <a:pt x="6837" y="5514"/>
                </a:cubicBezTo>
                <a:cubicBezTo>
                  <a:pt x="6711" y="5136"/>
                  <a:pt x="6365" y="4852"/>
                  <a:pt x="5924" y="4821"/>
                </a:cubicBezTo>
                <a:cubicBezTo>
                  <a:pt x="5735" y="4821"/>
                  <a:pt x="5609" y="4663"/>
                  <a:pt x="5609" y="4443"/>
                </a:cubicBezTo>
                <a:cubicBezTo>
                  <a:pt x="5609" y="4270"/>
                  <a:pt x="5740" y="4124"/>
                  <a:pt x="5907" y="4124"/>
                </a:cubicBezTo>
                <a:close/>
                <a:moveTo>
                  <a:pt x="3385" y="3199"/>
                </a:moveTo>
                <a:cubicBezTo>
                  <a:pt x="3455" y="3199"/>
                  <a:pt x="3527" y="3225"/>
                  <a:pt x="3592" y="3277"/>
                </a:cubicBezTo>
                <a:lnTo>
                  <a:pt x="4695" y="4096"/>
                </a:lnTo>
                <a:cubicBezTo>
                  <a:pt x="4853" y="4222"/>
                  <a:pt x="4884" y="4411"/>
                  <a:pt x="4790" y="4569"/>
                </a:cubicBezTo>
                <a:lnTo>
                  <a:pt x="4159" y="5388"/>
                </a:lnTo>
                <a:lnTo>
                  <a:pt x="6869" y="7436"/>
                </a:lnTo>
                <a:lnTo>
                  <a:pt x="7499" y="6617"/>
                </a:lnTo>
                <a:cubicBezTo>
                  <a:pt x="7572" y="6525"/>
                  <a:pt x="7667" y="6476"/>
                  <a:pt x="7765" y="6476"/>
                </a:cubicBezTo>
                <a:cubicBezTo>
                  <a:pt x="7835" y="6476"/>
                  <a:pt x="7906" y="6501"/>
                  <a:pt x="7972" y="6554"/>
                </a:cubicBezTo>
                <a:lnTo>
                  <a:pt x="9074" y="7373"/>
                </a:lnTo>
                <a:cubicBezTo>
                  <a:pt x="9232" y="7499"/>
                  <a:pt x="9263" y="7688"/>
                  <a:pt x="9137" y="7845"/>
                </a:cubicBezTo>
                <a:lnTo>
                  <a:pt x="8507" y="8665"/>
                </a:lnTo>
                <a:cubicBezTo>
                  <a:pt x="8225" y="9022"/>
                  <a:pt x="7819" y="9211"/>
                  <a:pt x="7403" y="9211"/>
                </a:cubicBezTo>
                <a:cubicBezTo>
                  <a:pt x="7123" y="9211"/>
                  <a:pt x="6839" y="9126"/>
                  <a:pt x="6585" y="8948"/>
                </a:cubicBezTo>
                <a:lnTo>
                  <a:pt x="2773" y="6081"/>
                </a:lnTo>
                <a:cubicBezTo>
                  <a:pt x="2143" y="5672"/>
                  <a:pt x="2017" y="4821"/>
                  <a:pt x="2490" y="4191"/>
                </a:cubicBezTo>
                <a:lnTo>
                  <a:pt x="3120" y="3340"/>
                </a:lnTo>
                <a:cubicBezTo>
                  <a:pt x="3193" y="3248"/>
                  <a:pt x="3288" y="3199"/>
                  <a:pt x="3385" y="3199"/>
                </a:cubicBezTo>
                <a:close/>
                <a:moveTo>
                  <a:pt x="5829" y="1"/>
                </a:moveTo>
                <a:cubicBezTo>
                  <a:pt x="2647" y="1"/>
                  <a:pt x="1" y="2647"/>
                  <a:pt x="1" y="5829"/>
                </a:cubicBezTo>
                <a:cubicBezTo>
                  <a:pt x="64" y="9011"/>
                  <a:pt x="2647" y="11658"/>
                  <a:pt x="5892" y="11658"/>
                </a:cubicBezTo>
                <a:cubicBezTo>
                  <a:pt x="6900" y="11658"/>
                  <a:pt x="7940" y="11374"/>
                  <a:pt x="8822" y="10838"/>
                </a:cubicBezTo>
                <a:lnTo>
                  <a:pt x="11248" y="11626"/>
                </a:lnTo>
                <a:cubicBezTo>
                  <a:pt x="11272" y="11634"/>
                  <a:pt x="11299" y="11638"/>
                  <a:pt x="11329" y="11638"/>
                </a:cubicBezTo>
                <a:cubicBezTo>
                  <a:pt x="11417" y="11638"/>
                  <a:pt x="11524" y="11602"/>
                  <a:pt x="11595" y="11531"/>
                </a:cubicBezTo>
                <a:cubicBezTo>
                  <a:pt x="11658" y="11468"/>
                  <a:pt x="11721" y="11311"/>
                  <a:pt x="11658" y="11185"/>
                </a:cubicBezTo>
                <a:lnTo>
                  <a:pt x="10838" y="8791"/>
                </a:lnTo>
                <a:cubicBezTo>
                  <a:pt x="11406" y="7877"/>
                  <a:pt x="11658" y="6869"/>
                  <a:pt x="11658" y="5829"/>
                </a:cubicBezTo>
                <a:cubicBezTo>
                  <a:pt x="11658" y="2647"/>
                  <a:pt x="9043" y="1"/>
                  <a:pt x="582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6408;p50">
            <a:extLst>
              <a:ext uri="{FF2B5EF4-FFF2-40B4-BE49-F238E27FC236}">
                <a16:creationId xmlns:a16="http://schemas.microsoft.com/office/drawing/2014/main" id="{4A147203-DB62-4FB7-B55F-CACBD0B92F3F}"/>
              </a:ext>
            </a:extLst>
          </p:cNvPr>
          <p:cNvGrpSpPr/>
          <p:nvPr/>
        </p:nvGrpSpPr>
        <p:grpSpPr>
          <a:xfrm>
            <a:off x="6173696" y="3285346"/>
            <a:ext cx="334919" cy="333630"/>
            <a:chOff x="-35123050" y="3561225"/>
            <a:chExt cx="292225" cy="291100"/>
          </a:xfrm>
          <a:solidFill>
            <a:schemeClr val="accent3"/>
          </a:solidFill>
        </p:grpSpPr>
        <p:sp>
          <p:nvSpPr>
            <p:cNvPr id="34" name="Google Shape;6409;p50">
              <a:extLst>
                <a:ext uri="{FF2B5EF4-FFF2-40B4-BE49-F238E27FC236}">
                  <a16:creationId xmlns:a16="http://schemas.microsoft.com/office/drawing/2014/main" id="{93B7D37C-F4D8-4D81-AB64-0DC3C137730B}"/>
                </a:ext>
              </a:extLst>
            </p:cNvPr>
            <p:cNvSpPr/>
            <p:nvPr/>
          </p:nvSpPr>
          <p:spPr>
            <a:xfrm>
              <a:off x="-35123050" y="3629750"/>
              <a:ext cx="205575" cy="222575"/>
            </a:xfrm>
            <a:custGeom>
              <a:avLst/>
              <a:gdLst/>
              <a:ahLst/>
              <a:cxnLst/>
              <a:rect l="l" t="t" r="r" b="b"/>
              <a:pathLst>
                <a:path w="8223" h="8903" extrusionOk="0">
                  <a:moveTo>
                    <a:pt x="2080" y="2710"/>
                  </a:moveTo>
                  <a:cubicBezTo>
                    <a:pt x="2458" y="2710"/>
                    <a:pt x="2741" y="3056"/>
                    <a:pt x="2741" y="3403"/>
                  </a:cubicBezTo>
                  <a:cubicBezTo>
                    <a:pt x="2741" y="3781"/>
                    <a:pt x="2426" y="4065"/>
                    <a:pt x="2080" y="4065"/>
                  </a:cubicBezTo>
                  <a:cubicBezTo>
                    <a:pt x="1733" y="4065"/>
                    <a:pt x="1418" y="3750"/>
                    <a:pt x="1418" y="3403"/>
                  </a:cubicBezTo>
                  <a:cubicBezTo>
                    <a:pt x="1418" y="3056"/>
                    <a:pt x="1670" y="2710"/>
                    <a:pt x="2080" y="2710"/>
                  </a:cubicBezTo>
                  <a:close/>
                  <a:moveTo>
                    <a:pt x="4127" y="2710"/>
                  </a:moveTo>
                  <a:cubicBezTo>
                    <a:pt x="4506" y="2710"/>
                    <a:pt x="4789" y="3056"/>
                    <a:pt x="4789" y="3403"/>
                  </a:cubicBezTo>
                  <a:cubicBezTo>
                    <a:pt x="4789" y="3781"/>
                    <a:pt x="4474" y="4065"/>
                    <a:pt x="4127" y="4065"/>
                  </a:cubicBezTo>
                  <a:cubicBezTo>
                    <a:pt x="3718" y="4065"/>
                    <a:pt x="3466" y="3750"/>
                    <a:pt x="3466" y="3403"/>
                  </a:cubicBezTo>
                  <a:cubicBezTo>
                    <a:pt x="3466" y="3056"/>
                    <a:pt x="3718" y="2710"/>
                    <a:pt x="4127" y="2710"/>
                  </a:cubicBezTo>
                  <a:close/>
                  <a:moveTo>
                    <a:pt x="6207" y="2710"/>
                  </a:moveTo>
                  <a:cubicBezTo>
                    <a:pt x="6616" y="2710"/>
                    <a:pt x="6868" y="3056"/>
                    <a:pt x="6868" y="3403"/>
                  </a:cubicBezTo>
                  <a:cubicBezTo>
                    <a:pt x="6868" y="3781"/>
                    <a:pt x="6553" y="4065"/>
                    <a:pt x="6207" y="4065"/>
                  </a:cubicBezTo>
                  <a:cubicBezTo>
                    <a:pt x="5829" y="4065"/>
                    <a:pt x="5545" y="3750"/>
                    <a:pt x="5545" y="3403"/>
                  </a:cubicBezTo>
                  <a:cubicBezTo>
                    <a:pt x="5514" y="3056"/>
                    <a:pt x="5829" y="2710"/>
                    <a:pt x="6207" y="2710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57"/>
                    <a:pt x="0" y="1702"/>
                  </a:cubicBezTo>
                  <a:lnTo>
                    <a:pt x="0" y="5136"/>
                  </a:lnTo>
                  <a:cubicBezTo>
                    <a:pt x="0" y="5955"/>
                    <a:pt x="630" y="6616"/>
                    <a:pt x="1418" y="6774"/>
                  </a:cubicBezTo>
                  <a:lnTo>
                    <a:pt x="1418" y="8570"/>
                  </a:lnTo>
                  <a:cubicBezTo>
                    <a:pt x="1418" y="8696"/>
                    <a:pt x="1481" y="8822"/>
                    <a:pt x="1607" y="8885"/>
                  </a:cubicBezTo>
                  <a:cubicBezTo>
                    <a:pt x="1649" y="8895"/>
                    <a:pt x="1695" y="8902"/>
                    <a:pt x="1739" y="8902"/>
                  </a:cubicBezTo>
                  <a:cubicBezTo>
                    <a:pt x="1828" y="8902"/>
                    <a:pt x="1912" y="8874"/>
                    <a:pt x="1954" y="8790"/>
                  </a:cubicBezTo>
                  <a:lnTo>
                    <a:pt x="3938" y="6837"/>
                  </a:lnTo>
                  <a:lnTo>
                    <a:pt x="6522" y="6837"/>
                  </a:lnTo>
                  <a:cubicBezTo>
                    <a:pt x="7467" y="6837"/>
                    <a:pt x="8223" y="6081"/>
                    <a:pt x="8223" y="5136"/>
                  </a:cubicBezTo>
                  <a:lnTo>
                    <a:pt x="8223" y="1702"/>
                  </a:lnTo>
                  <a:cubicBezTo>
                    <a:pt x="8223" y="757"/>
                    <a:pt x="7467" y="0"/>
                    <a:pt x="65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410;p50">
              <a:extLst>
                <a:ext uri="{FF2B5EF4-FFF2-40B4-BE49-F238E27FC236}">
                  <a16:creationId xmlns:a16="http://schemas.microsoft.com/office/drawing/2014/main" id="{7A8BBEFA-CB8B-434E-AF7A-0E4D0A9F3A27}"/>
                </a:ext>
              </a:extLst>
            </p:cNvPr>
            <p:cNvSpPr/>
            <p:nvPr/>
          </p:nvSpPr>
          <p:spPr>
            <a:xfrm>
              <a:off x="-35053750" y="3561225"/>
              <a:ext cx="222925" cy="221825"/>
            </a:xfrm>
            <a:custGeom>
              <a:avLst/>
              <a:gdLst/>
              <a:ahLst/>
              <a:cxnLst/>
              <a:rect l="l" t="t" r="r" b="b"/>
              <a:pathLst>
                <a:path w="8917" h="8873" extrusionOk="0">
                  <a:moveTo>
                    <a:pt x="1702" y="1"/>
                  </a:moveTo>
                  <a:cubicBezTo>
                    <a:pt x="757" y="1"/>
                    <a:pt x="1" y="725"/>
                    <a:pt x="1" y="1702"/>
                  </a:cubicBezTo>
                  <a:lnTo>
                    <a:pt x="1" y="2048"/>
                  </a:lnTo>
                  <a:lnTo>
                    <a:pt x="3781" y="2048"/>
                  </a:lnTo>
                  <a:cubicBezTo>
                    <a:pt x="5136" y="2048"/>
                    <a:pt x="6207" y="3088"/>
                    <a:pt x="6207" y="4443"/>
                  </a:cubicBezTo>
                  <a:lnTo>
                    <a:pt x="6207" y="7877"/>
                  </a:lnTo>
                  <a:lnTo>
                    <a:pt x="6207" y="8003"/>
                  </a:lnTo>
                  <a:lnTo>
                    <a:pt x="6995" y="8790"/>
                  </a:lnTo>
                  <a:cubicBezTo>
                    <a:pt x="7055" y="8850"/>
                    <a:pt x="7127" y="8872"/>
                    <a:pt x="7205" y="8872"/>
                  </a:cubicBezTo>
                  <a:cubicBezTo>
                    <a:pt x="7249" y="8872"/>
                    <a:pt x="7295" y="8865"/>
                    <a:pt x="7341" y="8853"/>
                  </a:cubicBezTo>
                  <a:cubicBezTo>
                    <a:pt x="7467" y="8822"/>
                    <a:pt x="7530" y="8664"/>
                    <a:pt x="7530" y="8538"/>
                  </a:cubicBezTo>
                  <a:lnTo>
                    <a:pt x="7530" y="6806"/>
                  </a:lnTo>
                  <a:cubicBezTo>
                    <a:pt x="8318" y="6648"/>
                    <a:pt x="8917" y="5955"/>
                    <a:pt x="8917" y="5104"/>
                  </a:cubicBezTo>
                  <a:lnTo>
                    <a:pt x="8917" y="1702"/>
                  </a:lnTo>
                  <a:cubicBezTo>
                    <a:pt x="8917" y="725"/>
                    <a:pt x="8129" y="1"/>
                    <a:pt x="71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6368;p50">
            <a:extLst>
              <a:ext uri="{FF2B5EF4-FFF2-40B4-BE49-F238E27FC236}">
                <a16:creationId xmlns:a16="http://schemas.microsoft.com/office/drawing/2014/main" id="{0A7F8CB4-AD65-47B2-947E-5F577B5711CC}"/>
              </a:ext>
            </a:extLst>
          </p:cNvPr>
          <p:cNvGrpSpPr/>
          <p:nvPr/>
        </p:nvGrpSpPr>
        <p:grpSpPr>
          <a:xfrm>
            <a:off x="6170743" y="3860507"/>
            <a:ext cx="334919" cy="335836"/>
            <a:chOff x="-33645475" y="3944800"/>
            <a:chExt cx="292225" cy="293025"/>
          </a:xfrm>
          <a:solidFill>
            <a:schemeClr val="accent3"/>
          </a:solidFill>
        </p:grpSpPr>
        <p:sp>
          <p:nvSpPr>
            <p:cNvPr id="44" name="Google Shape;6369;p50">
              <a:extLst>
                <a:ext uri="{FF2B5EF4-FFF2-40B4-BE49-F238E27FC236}">
                  <a16:creationId xmlns:a16="http://schemas.microsoft.com/office/drawing/2014/main" id="{421B6E65-AB52-4878-8468-786B378468B6}"/>
                </a:ext>
              </a:extLst>
            </p:cNvPr>
            <p:cNvSpPr/>
            <p:nvPr/>
          </p:nvSpPr>
          <p:spPr>
            <a:xfrm>
              <a:off x="-33549375" y="3944800"/>
              <a:ext cx="98475" cy="70900"/>
            </a:xfrm>
            <a:custGeom>
              <a:avLst/>
              <a:gdLst/>
              <a:ahLst/>
              <a:cxnLst/>
              <a:rect l="l" t="t" r="r" b="b"/>
              <a:pathLst>
                <a:path w="3939" h="2836" extrusionOk="0">
                  <a:moveTo>
                    <a:pt x="1985" y="0"/>
                  </a:moveTo>
                  <a:cubicBezTo>
                    <a:pt x="1260" y="0"/>
                    <a:pt x="473" y="946"/>
                    <a:pt x="0" y="2521"/>
                  </a:cubicBezTo>
                  <a:cubicBezTo>
                    <a:pt x="158" y="2615"/>
                    <a:pt x="284" y="2710"/>
                    <a:pt x="410" y="2836"/>
                  </a:cubicBezTo>
                  <a:cubicBezTo>
                    <a:pt x="914" y="2773"/>
                    <a:pt x="1481" y="2773"/>
                    <a:pt x="1985" y="2773"/>
                  </a:cubicBezTo>
                  <a:cubicBezTo>
                    <a:pt x="2489" y="2773"/>
                    <a:pt x="3056" y="2804"/>
                    <a:pt x="3560" y="2836"/>
                  </a:cubicBezTo>
                  <a:cubicBezTo>
                    <a:pt x="3623" y="2678"/>
                    <a:pt x="3781" y="2584"/>
                    <a:pt x="3938" y="2521"/>
                  </a:cubicBezTo>
                  <a:cubicBezTo>
                    <a:pt x="3529" y="946"/>
                    <a:pt x="2741" y="0"/>
                    <a:pt x="19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370;p50">
              <a:extLst>
                <a:ext uri="{FF2B5EF4-FFF2-40B4-BE49-F238E27FC236}">
                  <a16:creationId xmlns:a16="http://schemas.microsoft.com/office/drawing/2014/main" id="{E8A119B5-7A99-465A-9ACF-5CC4C23C9672}"/>
                </a:ext>
              </a:extLst>
            </p:cNvPr>
            <p:cNvSpPr/>
            <p:nvPr/>
          </p:nvSpPr>
          <p:spPr>
            <a:xfrm>
              <a:off x="-33645475" y="4041675"/>
              <a:ext cx="70900" cy="98475"/>
            </a:xfrm>
            <a:custGeom>
              <a:avLst/>
              <a:gdLst/>
              <a:ahLst/>
              <a:cxnLst/>
              <a:rect l="l" t="t" r="r" b="b"/>
              <a:pathLst>
                <a:path w="2836" h="3939" extrusionOk="0">
                  <a:moveTo>
                    <a:pt x="2521" y="0"/>
                  </a:moveTo>
                  <a:cubicBezTo>
                    <a:pt x="946" y="473"/>
                    <a:pt x="32" y="1229"/>
                    <a:pt x="32" y="1954"/>
                  </a:cubicBezTo>
                  <a:cubicBezTo>
                    <a:pt x="1" y="2710"/>
                    <a:pt x="946" y="3466"/>
                    <a:pt x="2521" y="3939"/>
                  </a:cubicBezTo>
                  <a:cubicBezTo>
                    <a:pt x="2584" y="3781"/>
                    <a:pt x="2710" y="3655"/>
                    <a:pt x="2836" y="3529"/>
                  </a:cubicBezTo>
                  <a:cubicBezTo>
                    <a:pt x="2773" y="3025"/>
                    <a:pt x="2773" y="2521"/>
                    <a:pt x="2773" y="1954"/>
                  </a:cubicBezTo>
                  <a:cubicBezTo>
                    <a:pt x="2773" y="1418"/>
                    <a:pt x="2805" y="914"/>
                    <a:pt x="2836" y="379"/>
                  </a:cubicBezTo>
                  <a:cubicBezTo>
                    <a:pt x="2679" y="316"/>
                    <a:pt x="2553" y="158"/>
                    <a:pt x="25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371;p50">
              <a:extLst>
                <a:ext uri="{FF2B5EF4-FFF2-40B4-BE49-F238E27FC236}">
                  <a16:creationId xmlns:a16="http://schemas.microsoft.com/office/drawing/2014/main" id="{E5BC7355-4119-403F-85A0-FB71D77ABCE2}"/>
                </a:ext>
              </a:extLst>
            </p:cNvPr>
            <p:cNvSpPr/>
            <p:nvPr/>
          </p:nvSpPr>
          <p:spPr>
            <a:xfrm>
              <a:off x="-33424150" y="4042450"/>
              <a:ext cx="70900" cy="52025"/>
            </a:xfrm>
            <a:custGeom>
              <a:avLst/>
              <a:gdLst/>
              <a:ahLst/>
              <a:cxnLst/>
              <a:rect l="l" t="t" r="r" b="b"/>
              <a:pathLst>
                <a:path w="2836" h="2081" extrusionOk="0">
                  <a:moveTo>
                    <a:pt x="316" y="1"/>
                  </a:moveTo>
                  <a:cubicBezTo>
                    <a:pt x="253" y="159"/>
                    <a:pt x="127" y="285"/>
                    <a:pt x="1" y="379"/>
                  </a:cubicBezTo>
                  <a:cubicBezTo>
                    <a:pt x="32" y="600"/>
                    <a:pt x="32" y="789"/>
                    <a:pt x="32" y="978"/>
                  </a:cubicBezTo>
                  <a:cubicBezTo>
                    <a:pt x="158" y="978"/>
                    <a:pt x="284" y="946"/>
                    <a:pt x="442" y="946"/>
                  </a:cubicBezTo>
                  <a:cubicBezTo>
                    <a:pt x="1387" y="946"/>
                    <a:pt x="2237" y="1387"/>
                    <a:pt x="2804" y="2080"/>
                  </a:cubicBezTo>
                  <a:lnTo>
                    <a:pt x="2804" y="1954"/>
                  </a:lnTo>
                  <a:cubicBezTo>
                    <a:pt x="2836" y="1230"/>
                    <a:pt x="1891" y="474"/>
                    <a:pt x="3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372;p50">
              <a:extLst>
                <a:ext uri="{FF2B5EF4-FFF2-40B4-BE49-F238E27FC236}">
                  <a16:creationId xmlns:a16="http://schemas.microsoft.com/office/drawing/2014/main" id="{DDA2F833-7E9F-4DFD-B1D6-062E2A8B57AA}"/>
                </a:ext>
              </a:extLst>
            </p:cNvPr>
            <p:cNvSpPr/>
            <p:nvPr/>
          </p:nvSpPr>
          <p:spPr>
            <a:xfrm>
              <a:off x="-33549375" y="4165325"/>
              <a:ext cx="86650" cy="70925"/>
            </a:xfrm>
            <a:custGeom>
              <a:avLst/>
              <a:gdLst/>
              <a:ahLst/>
              <a:cxnLst/>
              <a:rect l="l" t="t" r="r" b="b"/>
              <a:pathLst>
                <a:path w="3466" h="2837" extrusionOk="0">
                  <a:moveTo>
                    <a:pt x="410" y="1"/>
                  </a:moveTo>
                  <a:cubicBezTo>
                    <a:pt x="315" y="158"/>
                    <a:pt x="158" y="284"/>
                    <a:pt x="0" y="316"/>
                  </a:cubicBezTo>
                  <a:cubicBezTo>
                    <a:pt x="473" y="1891"/>
                    <a:pt x="1260" y="2836"/>
                    <a:pt x="1985" y="2836"/>
                  </a:cubicBezTo>
                  <a:cubicBezTo>
                    <a:pt x="2489" y="2836"/>
                    <a:pt x="3056" y="2364"/>
                    <a:pt x="3466" y="1544"/>
                  </a:cubicBezTo>
                  <a:lnTo>
                    <a:pt x="3119" y="1072"/>
                  </a:lnTo>
                  <a:cubicBezTo>
                    <a:pt x="2836" y="851"/>
                    <a:pt x="2678" y="473"/>
                    <a:pt x="2521" y="95"/>
                  </a:cubicBezTo>
                  <a:lnTo>
                    <a:pt x="1985" y="95"/>
                  </a:lnTo>
                  <a:cubicBezTo>
                    <a:pt x="1418" y="95"/>
                    <a:pt x="882" y="64"/>
                    <a:pt x="4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373;p50">
              <a:extLst>
                <a:ext uri="{FF2B5EF4-FFF2-40B4-BE49-F238E27FC236}">
                  <a16:creationId xmlns:a16="http://schemas.microsoft.com/office/drawing/2014/main" id="{CCE7D58B-8952-4986-A283-1D3A2D3A0133}"/>
                </a:ext>
              </a:extLst>
            </p:cNvPr>
            <p:cNvSpPr/>
            <p:nvPr/>
          </p:nvSpPr>
          <p:spPr>
            <a:xfrm>
              <a:off x="-33558825" y="4030650"/>
              <a:ext cx="118950" cy="120525"/>
            </a:xfrm>
            <a:custGeom>
              <a:avLst/>
              <a:gdLst/>
              <a:ahLst/>
              <a:cxnLst/>
              <a:rect l="l" t="t" r="r" b="b"/>
              <a:pathLst>
                <a:path w="4758" h="4821" extrusionOk="0">
                  <a:moveTo>
                    <a:pt x="2395" y="0"/>
                  </a:moveTo>
                  <a:cubicBezTo>
                    <a:pt x="1922" y="0"/>
                    <a:pt x="1418" y="32"/>
                    <a:pt x="1008" y="95"/>
                  </a:cubicBezTo>
                  <a:cubicBezTo>
                    <a:pt x="977" y="599"/>
                    <a:pt x="599" y="977"/>
                    <a:pt x="63" y="1040"/>
                  </a:cubicBezTo>
                  <a:cubicBezTo>
                    <a:pt x="32" y="1450"/>
                    <a:pt x="0" y="1922"/>
                    <a:pt x="0" y="2395"/>
                  </a:cubicBezTo>
                  <a:cubicBezTo>
                    <a:pt x="0" y="2867"/>
                    <a:pt x="32" y="3340"/>
                    <a:pt x="63" y="3781"/>
                  </a:cubicBezTo>
                  <a:cubicBezTo>
                    <a:pt x="599" y="3812"/>
                    <a:pt x="977" y="4222"/>
                    <a:pt x="1008" y="4726"/>
                  </a:cubicBezTo>
                  <a:cubicBezTo>
                    <a:pt x="1449" y="4758"/>
                    <a:pt x="1922" y="4821"/>
                    <a:pt x="2395" y="4821"/>
                  </a:cubicBezTo>
                  <a:lnTo>
                    <a:pt x="2804" y="4821"/>
                  </a:lnTo>
                  <a:cubicBezTo>
                    <a:pt x="2804" y="4695"/>
                    <a:pt x="2741" y="4569"/>
                    <a:pt x="2741" y="4506"/>
                  </a:cubicBezTo>
                  <a:cubicBezTo>
                    <a:pt x="2741" y="3151"/>
                    <a:pt x="3592" y="2017"/>
                    <a:pt x="4757" y="1576"/>
                  </a:cubicBezTo>
                  <a:cubicBezTo>
                    <a:pt x="4757" y="1387"/>
                    <a:pt x="4726" y="1229"/>
                    <a:pt x="4726" y="1040"/>
                  </a:cubicBezTo>
                  <a:cubicBezTo>
                    <a:pt x="4222" y="977"/>
                    <a:pt x="3812" y="599"/>
                    <a:pt x="3781" y="95"/>
                  </a:cubicBezTo>
                  <a:cubicBezTo>
                    <a:pt x="3340" y="32"/>
                    <a:pt x="2867" y="0"/>
                    <a:pt x="23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374;p50">
              <a:extLst>
                <a:ext uri="{FF2B5EF4-FFF2-40B4-BE49-F238E27FC236}">
                  <a16:creationId xmlns:a16="http://schemas.microsoft.com/office/drawing/2014/main" id="{3336D366-C1D0-42CE-A135-FBFA34722560}"/>
                </a:ext>
              </a:extLst>
            </p:cNvPr>
            <p:cNvSpPr/>
            <p:nvPr/>
          </p:nvSpPr>
          <p:spPr>
            <a:xfrm>
              <a:off x="-33639950" y="4129900"/>
              <a:ext cx="100825" cy="100825"/>
            </a:xfrm>
            <a:custGeom>
              <a:avLst/>
              <a:gdLst/>
              <a:ahLst/>
              <a:cxnLst/>
              <a:rect l="l" t="t" r="r" b="b"/>
              <a:pathLst>
                <a:path w="4033" h="4033" extrusionOk="0">
                  <a:moveTo>
                    <a:pt x="0" y="0"/>
                  </a:moveTo>
                  <a:lnTo>
                    <a:pt x="0" y="0"/>
                  </a:lnTo>
                  <a:cubicBezTo>
                    <a:pt x="567" y="1953"/>
                    <a:pt x="2111" y="3466"/>
                    <a:pt x="4033" y="4033"/>
                  </a:cubicBezTo>
                  <a:cubicBezTo>
                    <a:pt x="3592" y="3466"/>
                    <a:pt x="3245" y="2741"/>
                    <a:pt x="2962" y="1827"/>
                  </a:cubicBezTo>
                  <a:cubicBezTo>
                    <a:pt x="2584" y="1733"/>
                    <a:pt x="2300" y="1481"/>
                    <a:pt x="2206" y="1071"/>
                  </a:cubicBezTo>
                  <a:cubicBezTo>
                    <a:pt x="1323" y="851"/>
                    <a:pt x="567" y="44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375;p50">
              <a:extLst>
                <a:ext uri="{FF2B5EF4-FFF2-40B4-BE49-F238E27FC236}">
                  <a16:creationId xmlns:a16="http://schemas.microsoft.com/office/drawing/2014/main" id="{68AE10B0-FDED-4A25-99E2-4B4DF4E260D7}"/>
                </a:ext>
              </a:extLst>
            </p:cNvPr>
            <p:cNvSpPr/>
            <p:nvPr/>
          </p:nvSpPr>
          <p:spPr>
            <a:xfrm>
              <a:off x="-33459600" y="3951875"/>
              <a:ext cx="100850" cy="100075"/>
            </a:xfrm>
            <a:custGeom>
              <a:avLst/>
              <a:gdLst/>
              <a:ahLst/>
              <a:cxnLst/>
              <a:rect l="l" t="t" r="r" b="b"/>
              <a:pathLst>
                <a:path w="4034" h="4003" extrusionOk="0">
                  <a:moveTo>
                    <a:pt x="1" y="1"/>
                  </a:moveTo>
                  <a:lnTo>
                    <a:pt x="1" y="1"/>
                  </a:lnTo>
                  <a:cubicBezTo>
                    <a:pt x="442" y="537"/>
                    <a:pt x="788" y="1293"/>
                    <a:pt x="1072" y="2206"/>
                  </a:cubicBezTo>
                  <a:cubicBezTo>
                    <a:pt x="1419" y="2238"/>
                    <a:pt x="1734" y="2553"/>
                    <a:pt x="1828" y="2962"/>
                  </a:cubicBezTo>
                  <a:cubicBezTo>
                    <a:pt x="2710" y="3183"/>
                    <a:pt x="3466" y="3592"/>
                    <a:pt x="4033" y="4002"/>
                  </a:cubicBezTo>
                  <a:cubicBezTo>
                    <a:pt x="3466" y="2080"/>
                    <a:pt x="1923" y="537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376;p50">
              <a:extLst>
                <a:ext uri="{FF2B5EF4-FFF2-40B4-BE49-F238E27FC236}">
                  <a16:creationId xmlns:a16="http://schemas.microsoft.com/office/drawing/2014/main" id="{0CC44807-2BFC-4151-9C1A-B8951690A869}"/>
                </a:ext>
              </a:extLst>
            </p:cNvPr>
            <p:cNvSpPr/>
            <p:nvPr/>
          </p:nvSpPr>
          <p:spPr>
            <a:xfrm>
              <a:off x="-33639950" y="3951100"/>
              <a:ext cx="100825" cy="100050"/>
            </a:xfrm>
            <a:custGeom>
              <a:avLst/>
              <a:gdLst/>
              <a:ahLst/>
              <a:cxnLst/>
              <a:rect l="l" t="t" r="r" b="b"/>
              <a:pathLst>
                <a:path w="4033" h="4002" extrusionOk="0">
                  <a:moveTo>
                    <a:pt x="4033" y="0"/>
                  </a:moveTo>
                  <a:lnTo>
                    <a:pt x="4033" y="0"/>
                  </a:lnTo>
                  <a:cubicBezTo>
                    <a:pt x="2111" y="536"/>
                    <a:pt x="567" y="2080"/>
                    <a:pt x="0" y="4002"/>
                  </a:cubicBezTo>
                  <a:cubicBezTo>
                    <a:pt x="567" y="3592"/>
                    <a:pt x="1323" y="3214"/>
                    <a:pt x="2206" y="2962"/>
                  </a:cubicBezTo>
                  <a:cubicBezTo>
                    <a:pt x="2300" y="2552"/>
                    <a:pt x="2615" y="2269"/>
                    <a:pt x="2962" y="2206"/>
                  </a:cubicBezTo>
                  <a:cubicBezTo>
                    <a:pt x="3214" y="1292"/>
                    <a:pt x="3592" y="505"/>
                    <a:pt x="40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377;p50">
              <a:extLst>
                <a:ext uri="{FF2B5EF4-FFF2-40B4-BE49-F238E27FC236}">
                  <a16:creationId xmlns:a16="http://schemas.microsoft.com/office/drawing/2014/main" id="{C606C128-4543-408B-976D-1D2EA5BD9915}"/>
                </a:ext>
              </a:extLst>
            </p:cNvPr>
            <p:cNvSpPr/>
            <p:nvPr/>
          </p:nvSpPr>
          <p:spPr>
            <a:xfrm>
              <a:off x="-33472975" y="4082625"/>
              <a:ext cx="119725" cy="155200"/>
            </a:xfrm>
            <a:custGeom>
              <a:avLst/>
              <a:gdLst/>
              <a:ahLst/>
              <a:cxnLst/>
              <a:rect l="l" t="t" r="r" b="b"/>
              <a:pathLst>
                <a:path w="4789" h="6208" extrusionOk="0">
                  <a:moveTo>
                    <a:pt x="2395" y="1355"/>
                  </a:moveTo>
                  <a:cubicBezTo>
                    <a:pt x="2930" y="1355"/>
                    <a:pt x="3403" y="1828"/>
                    <a:pt x="3403" y="2364"/>
                  </a:cubicBezTo>
                  <a:cubicBezTo>
                    <a:pt x="3403" y="2962"/>
                    <a:pt x="2930" y="3403"/>
                    <a:pt x="2395" y="3403"/>
                  </a:cubicBezTo>
                  <a:cubicBezTo>
                    <a:pt x="1827" y="3403"/>
                    <a:pt x="1355" y="2931"/>
                    <a:pt x="1355" y="2364"/>
                  </a:cubicBezTo>
                  <a:cubicBezTo>
                    <a:pt x="1355" y="1828"/>
                    <a:pt x="1827" y="1355"/>
                    <a:pt x="2395" y="1355"/>
                  </a:cubicBezTo>
                  <a:close/>
                  <a:moveTo>
                    <a:pt x="2395" y="1"/>
                  </a:moveTo>
                  <a:cubicBezTo>
                    <a:pt x="1040" y="1"/>
                    <a:pt x="0" y="1072"/>
                    <a:pt x="0" y="2427"/>
                  </a:cubicBezTo>
                  <a:cubicBezTo>
                    <a:pt x="0" y="2994"/>
                    <a:pt x="221" y="3592"/>
                    <a:pt x="630" y="4002"/>
                  </a:cubicBezTo>
                  <a:lnTo>
                    <a:pt x="2111" y="6050"/>
                  </a:lnTo>
                  <a:cubicBezTo>
                    <a:pt x="2206" y="6113"/>
                    <a:pt x="2269" y="6207"/>
                    <a:pt x="2395" y="6207"/>
                  </a:cubicBezTo>
                  <a:cubicBezTo>
                    <a:pt x="2521" y="6207"/>
                    <a:pt x="2584" y="6144"/>
                    <a:pt x="2678" y="6050"/>
                  </a:cubicBezTo>
                  <a:lnTo>
                    <a:pt x="4442" y="3592"/>
                  </a:lnTo>
                  <a:cubicBezTo>
                    <a:pt x="4663" y="3246"/>
                    <a:pt x="4757" y="2805"/>
                    <a:pt x="4757" y="2364"/>
                  </a:cubicBezTo>
                  <a:cubicBezTo>
                    <a:pt x="4789" y="1072"/>
                    <a:pt x="3686" y="1"/>
                    <a:pt x="23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378;p50">
              <a:extLst>
                <a:ext uri="{FF2B5EF4-FFF2-40B4-BE49-F238E27FC236}">
                  <a16:creationId xmlns:a16="http://schemas.microsoft.com/office/drawing/2014/main" id="{C3C8D7A7-8869-47D5-8E4C-BE22EB636EF8}"/>
                </a:ext>
              </a:extLst>
            </p:cNvPr>
            <p:cNvSpPr/>
            <p:nvPr/>
          </p:nvSpPr>
          <p:spPr>
            <a:xfrm>
              <a:off x="-33421775" y="41338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79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E8D35E2-18E0-4219-8A94-E64CD0D3B0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554" y="144000"/>
            <a:ext cx="579988" cy="630000"/>
          </a:xfrm>
          <a:prstGeom prst="rect">
            <a:avLst/>
          </a:prstGeom>
        </p:spPr>
      </p:pic>
      <p:sp>
        <p:nvSpPr>
          <p:cNvPr id="32" name="Нижний колонтитул 13">
            <a:extLst>
              <a:ext uri="{FF2B5EF4-FFF2-40B4-BE49-F238E27FC236}">
                <a16:creationId xmlns:a16="http://schemas.microsoft.com/office/drawing/2014/main" id="{65F1260C-EF3F-430D-93A0-C0F94E5BFFB1}"/>
              </a:ext>
            </a:extLst>
          </p:cNvPr>
          <p:cNvSpPr txBox="1">
            <a:spLocks/>
          </p:cNvSpPr>
          <p:nvPr/>
        </p:nvSpPr>
        <p:spPr>
          <a:xfrm>
            <a:off x="515938" y="6308725"/>
            <a:ext cx="4140063" cy="360363"/>
          </a:xfrm>
          <a:prstGeom prst="rect">
            <a:avLst/>
          </a:prstGeom>
        </p:spPr>
        <p:txBody>
          <a:bodyPr lIns="0" r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/>
              <a:t>©2021 </a:t>
            </a:r>
            <a:r>
              <a:rPr lang="ru-RU" sz="1000" dirty="0" err="1"/>
              <a:t>Неофлекс</a:t>
            </a:r>
            <a:r>
              <a:rPr lang="ru-RU" sz="1000" dirty="0"/>
              <a:t>. Все права защищены</a:t>
            </a:r>
          </a:p>
        </p:txBody>
      </p:sp>
      <p:sp>
        <p:nvSpPr>
          <p:cNvPr id="33" name="Номер слайда 14">
            <a:extLst>
              <a:ext uri="{FF2B5EF4-FFF2-40B4-BE49-F238E27FC236}">
                <a16:creationId xmlns:a16="http://schemas.microsoft.com/office/drawing/2014/main" id="{36CA1656-50F1-4399-A3DA-3CC9CE3288CC}"/>
              </a:ext>
            </a:extLst>
          </p:cNvPr>
          <p:cNvSpPr txBox="1">
            <a:spLocks/>
          </p:cNvSpPr>
          <p:nvPr/>
        </p:nvSpPr>
        <p:spPr>
          <a:xfrm>
            <a:off x="10079771" y="6308725"/>
            <a:ext cx="1596292" cy="360363"/>
          </a:xfrm>
          <a:prstGeom prst="rect">
            <a:avLst/>
          </a:prstGeom>
        </p:spPr>
        <p:txBody>
          <a:bodyPr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0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28347763"/>
      </p:ext>
    </p:extLst>
  </p:cSld>
  <p:clrMapOvr>
    <a:masterClrMapping/>
  </p:clrMapOvr>
</p:sld>
</file>

<file path=ppt/theme/theme1.xml><?xml version="1.0" encoding="utf-8"?>
<a:theme xmlns:a="http://schemas.openxmlformats.org/drawingml/2006/main" name="4_Crop">
  <a:themeElements>
    <a:clrScheme name="Neoflex">
      <a:dk1>
        <a:srgbClr val="140032"/>
      </a:dk1>
      <a:lt1>
        <a:srgbClr val="FFFFFF"/>
      </a:lt1>
      <a:dk2>
        <a:srgbClr val="46006E"/>
      </a:dk2>
      <a:lt2>
        <a:srgbClr val="FFFFFF"/>
      </a:lt2>
      <a:accent1>
        <a:srgbClr val="FFA019"/>
      </a:accent1>
      <a:accent2>
        <a:srgbClr val="E63C32"/>
      </a:accent2>
      <a:accent3>
        <a:srgbClr val="D2005A"/>
      </a:accent3>
      <a:accent4>
        <a:srgbClr val="821464"/>
      </a:accent4>
      <a:accent5>
        <a:srgbClr val="00C8D2"/>
      </a:accent5>
      <a:accent6>
        <a:srgbClr val="73787D"/>
      </a:accent6>
      <a:hlink>
        <a:srgbClr val="FFA019"/>
      </a:hlink>
      <a:folHlink>
        <a:srgbClr val="AAADB1"/>
      </a:folHlink>
    </a:clrScheme>
    <a:fontScheme name="Segoe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tx2"/>
            </a:gs>
            <a:gs pos="100000">
              <a:schemeClr val="accent2"/>
            </a:gs>
          </a:gsLst>
          <a:lin ang="8100000" scaled="0"/>
          <a:tileRect/>
        </a:gradFill>
        <a:ln w="2857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5_Crop">
  <a:themeElements>
    <a:clrScheme name="Neoflex">
      <a:dk1>
        <a:srgbClr val="140032"/>
      </a:dk1>
      <a:lt1>
        <a:srgbClr val="FFFFFF"/>
      </a:lt1>
      <a:dk2>
        <a:srgbClr val="46006E"/>
      </a:dk2>
      <a:lt2>
        <a:srgbClr val="FFFFFF"/>
      </a:lt2>
      <a:accent1>
        <a:srgbClr val="FFA019"/>
      </a:accent1>
      <a:accent2>
        <a:srgbClr val="E63C32"/>
      </a:accent2>
      <a:accent3>
        <a:srgbClr val="D2005A"/>
      </a:accent3>
      <a:accent4>
        <a:srgbClr val="821464"/>
      </a:accent4>
      <a:accent5>
        <a:srgbClr val="00C8D2"/>
      </a:accent5>
      <a:accent6>
        <a:srgbClr val="73787D"/>
      </a:accent6>
      <a:hlink>
        <a:srgbClr val="FFA019"/>
      </a:hlink>
      <a:folHlink>
        <a:srgbClr val="AAADB1"/>
      </a:folHlink>
    </a:clrScheme>
    <a:fontScheme name="Segoe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2_Crop">
  <a:themeElements>
    <a:clrScheme name="Neoflex">
      <a:dk1>
        <a:srgbClr val="140032"/>
      </a:dk1>
      <a:lt1>
        <a:srgbClr val="FFFFFF"/>
      </a:lt1>
      <a:dk2>
        <a:srgbClr val="46006E"/>
      </a:dk2>
      <a:lt2>
        <a:srgbClr val="FFFFFF"/>
      </a:lt2>
      <a:accent1>
        <a:srgbClr val="FFA019"/>
      </a:accent1>
      <a:accent2>
        <a:srgbClr val="E63C32"/>
      </a:accent2>
      <a:accent3>
        <a:srgbClr val="D2005A"/>
      </a:accent3>
      <a:accent4>
        <a:srgbClr val="821464"/>
      </a:accent4>
      <a:accent5>
        <a:srgbClr val="00C8D2"/>
      </a:accent5>
      <a:accent6>
        <a:srgbClr val="73787D"/>
      </a:accent6>
      <a:hlink>
        <a:srgbClr val="FFA019"/>
      </a:hlink>
      <a:folHlink>
        <a:srgbClr val="AAADB1"/>
      </a:folHlink>
    </a:clrScheme>
    <a:fontScheme name="Segoe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F1EC30C56B0A49BF00AC2A14A951F6" ma:contentTypeVersion="2" ma:contentTypeDescription="Create a new document." ma:contentTypeScope="" ma:versionID="1fae37d8c53f8d9bd66438f622d15ec4">
  <xsd:schema xmlns:xsd="http://www.w3.org/2001/XMLSchema" xmlns:xs="http://www.w3.org/2001/XMLSchema" xmlns:p="http://schemas.microsoft.com/office/2006/metadata/properties" xmlns:ns2="d6561073-d0d0-4208-a669-7e30b98e4e4c" targetNamespace="http://schemas.microsoft.com/office/2006/metadata/properties" ma:root="true" ma:fieldsID="5c3d36cf58fbbc210f05558feb859a77" ns2:_="">
    <xsd:import namespace="d6561073-d0d0-4208-a669-7e30b98e4e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561073-d0d0-4208-a669-7e30b98e4e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2D670E-6E33-4ECF-975D-3B9443EE81D0}">
  <ds:schemaRefs>
    <ds:schemaRef ds:uri="http://www.w3.org/XML/1998/namespace"/>
    <ds:schemaRef ds:uri="http://schemas.microsoft.com/office/2006/metadata/properties"/>
    <ds:schemaRef ds:uri="http://purl.org/dc/elements/1.1/"/>
    <ds:schemaRef ds:uri="d6561073-d0d0-4208-a669-7e30b98e4e4c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6CD8FD0-FB11-4490-AE3C-4EC834CC3C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49520B-91BA-4718-B541-40801E1B0E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561073-d0d0-4208-a669-7e30b98e4e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4712</TotalTime>
  <Words>410</Words>
  <Application>Microsoft Office PowerPoint</Application>
  <PresentationFormat>Широкоэкранный</PresentationFormat>
  <Paragraphs>84</Paragraphs>
  <Slides>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5</vt:i4>
      </vt:variant>
    </vt:vector>
  </HeadingPairs>
  <TitlesOfParts>
    <vt:vector size="13" baseType="lpstr">
      <vt:lpstr>Arial</vt:lpstr>
      <vt:lpstr>Calibri</vt:lpstr>
      <vt:lpstr>Franklin Gothic Book</vt:lpstr>
      <vt:lpstr>Segoe UI</vt:lpstr>
      <vt:lpstr>Segoe UI Black</vt:lpstr>
      <vt:lpstr>4_Crop</vt:lpstr>
      <vt:lpstr>5_Crop</vt:lpstr>
      <vt:lpstr>2_Crop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Prudnikov, Aleksandr</dc:creator>
  <cp:lastModifiedBy>Suvorova, Anna</cp:lastModifiedBy>
  <cp:revision>259</cp:revision>
  <dcterms:created xsi:type="dcterms:W3CDTF">2019-11-25T13:05:53Z</dcterms:created>
  <dcterms:modified xsi:type="dcterms:W3CDTF">2021-05-12T11:46:48Z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0x01010039F1EC30C56B0A49BF00AC2A14A951F6</vt:lpwstr>
  </property>
</Properties>
</file>