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E10967-D0AB-459A-A4C8-ECC5B72ABF79}">
  <a:tblStyle styleId="{10E10967-D0AB-459A-A4C8-ECC5B72ABF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05b15ac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805b15ac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fd4d89e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fd4d89e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805b15ac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805b15ac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52539df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52539df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2539dfe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2539df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 Programming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Personal Financial System</a:t>
            </a:r>
            <a:endParaRPr sz="47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2"/>
            <a:ext cx="82221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 Han Yang 	(B0633)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Neoh Kim Seng 	(B1472)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 Hong Yip  	(</a:t>
            </a:r>
            <a:r>
              <a:rPr lang="en"/>
              <a:t>B0766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</a:t>
            </a: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499275" y="2075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{10E10967-D0AB-459A-A4C8-ECC5B72ABF79}</a:tableStyleId>
              </a:tblPr>
              <a:tblGrid>
                <a:gridCol w="4083675"/>
                <a:gridCol w="4083675"/>
              </a:tblGrid>
              <a:tr h="42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Choo Han Yang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and integrate with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Neoh Kim Seng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Graphic User Interface and Functions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Tang Hong Yip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Functions and Report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546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Personal Financial System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0950" y="19042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personal finance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Add, Update, Delete Budget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Add, Update, Delete Expenditure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expenditure chart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Pie chart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Time~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Bubye &lt;3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