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Barlow Semi Condensed" panose="020B0604020202020204" charset="0"/>
      <p:regular r:id="rId32"/>
      <p:bold r:id="rId33"/>
      <p:italic r:id="rId34"/>
      <p:boldItalic r:id="rId35"/>
    </p:embeddedFont>
    <p:embeddedFont>
      <p:font typeface="Denk One" panose="020B0604020202020204" charset="0"/>
      <p:regular r:id="rId36"/>
    </p:embeddedFont>
    <p:embeddedFont>
      <p:font typeface="Yanone Kaffeesatz" panose="020B0604020202020204" charset="0"/>
      <p:regular r:id="rId37"/>
      <p:bold r:id="rId38"/>
    </p:embeddedFont>
    <p:embeddedFont>
      <p:font typeface="Zilla Slab" panose="020B0604020202020204" charset="0"/>
      <p:regular r:id="rId39"/>
      <p:bold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1e3a2d2e6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1e3a2d2e6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69c0db0b6_1_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569c0db0b6_1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71e74f7567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71e74f756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569c0db0b6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569c0db0b6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71e3a2d2e6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71e3a2d2e6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71e3a2d2e6_0_5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71e3a2d2e6_0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r>
              <a:rPr lang="es" sz="1200">
                <a:solidFill>
                  <a:schemeClr val="dk1"/>
                </a:solidFill>
                <a:latin typeface="Times New Roman"/>
                <a:ea typeface="Times New Roman"/>
                <a:cs typeface="Times New Roman"/>
                <a:sym typeface="Times New Roman"/>
              </a:rPr>
              <a:t>Based on number of retweets and favourites, 5pm is the most optimal time to tweet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8280e0de9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8280e0de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8280e0de9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8280e0de9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71e3a2d2e6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71e3a2d2e6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s" sz="1200">
                <a:solidFill>
                  <a:schemeClr val="dk1"/>
                </a:solidFill>
                <a:latin typeface="Times New Roman"/>
                <a:ea typeface="Times New Roman"/>
                <a:cs typeface="Times New Roman"/>
                <a:sym typeface="Times New Roman"/>
              </a:rPr>
              <a:t>For sentiment analysis, we manage to obtain a total of 235 tweets from Twitter using the hashtags “#spca_sg , #spca-sg and #animalabusesg”. Majority of the tweets scraped had a neutral sentiment with a high percentage of 97.45% whereas tweets of positive and negative sentiments had the same percentage of 1.28%. </a:t>
            </a:r>
            <a:endParaRPr sz="1200">
              <a:solidFill>
                <a:schemeClr val="dk1"/>
              </a:solidFill>
              <a:latin typeface="Times New Roman"/>
              <a:ea typeface="Times New Roman"/>
              <a:cs typeface="Times New Roman"/>
              <a:sym typeface="Times New Roman"/>
            </a:endParaRPr>
          </a:p>
          <a:p>
            <a:pPr marL="0" lvl="0" indent="0" algn="just" rtl="0">
              <a:lnSpc>
                <a:spcPct val="107916"/>
              </a:lnSpc>
              <a:spcBef>
                <a:spcPts val="800"/>
              </a:spcBef>
              <a:spcAft>
                <a:spcPts val="800"/>
              </a:spcAft>
              <a:buNone/>
            </a:pPr>
            <a:r>
              <a:rPr lang="es" sz="1200">
                <a:solidFill>
                  <a:schemeClr val="dk1"/>
                </a:solidFill>
                <a:latin typeface="Times New Roman"/>
                <a:ea typeface="Times New Roman"/>
                <a:cs typeface="Times New Roman"/>
                <a:sym typeface="Times New Roman"/>
              </a:rPr>
              <a:t>It is also observed that tweets with neutral sentiment mostly consisted of retweets. Most positive tweets scraped are about rescuing stray animals and most negative tweets are about animal abuse.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71e74f7567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71e74f7567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From the above analysis, we can assume that people who retweeted tweets generally have the same sentiments towards SPCA as the user of the original tweet. We can also conclude that generally, people are neither unhappy or happy when talking about SPCA. Thus, if SPCA wants to use this information and improve more on their image, they can focus more on rescuing animals to have more positive impact on their social media presence.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71e3a2d2e6_0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71e3a2d2e6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64c327b2b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64c327b2b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71e3a2d2e6_0_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71e3a2d2e6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800"/>
              </a:spcAft>
              <a:buNone/>
            </a:pPr>
            <a:r>
              <a:rPr lang="es" sz="1200">
                <a:solidFill>
                  <a:schemeClr val="dk1"/>
                </a:solidFill>
                <a:latin typeface="Times New Roman"/>
                <a:ea typeface="Times New Roman"/>
                <a:cs typeface="Times New Roman"/>
                <a:sym typeface="Times New Roman"/>
              </a:rPr>
              <a:t>Based on number of retweets and favourites, 5pm is the most optimal time to tweet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71e3a2d2e6_0_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71e3a2d2e6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71e3a2d2e6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71e3a2d2e6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71e3a2d2e6_0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71e3a2d2e6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71e3a2d2e6_0_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71e3a2d2e6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8280e0de9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8280e0de9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71e3a2d2e6_0_5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71e3a2d2e6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71e3a2d2e6_0_5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71e3a2d2e6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71e3a2d2e6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71e3a2d2e6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569c0db0b6_1_7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569c0db0b6_1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1e3a2d2e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1e3a2d2e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69c0db0b6_1_1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69c0db0b6_1_1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71e3a2d2e6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71e3a2d2e6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564c327b2b_1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564c327b2b_1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e3a2d2e6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e3a2d2e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569c0db0b6_1_1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569c0db0b6_1_1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71e3a2d2e6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71e3a2d2e6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TITLE_1">
    <p:bg>
      <p:bgPr>
        <a:solidFill>
          <a:srgbClr val="FAF6EF"/>
        </a:solidFill>
        <a:effectLst/>
      </p:bgPr>
    </p:bg>
    <p:spTree>
      <p:nvGrpSpPr>
        <p:cNvPr id="1" name="Shape 8"/>
        <p:cNvGrpSpPr/>
        <p:nvPr/>
      </p:nvGrpSpPr>
      <p:grpSpPr>
        <a:xfrm>
          <a:off x="0" y="0"/>
          <a:ext cx="0" cy="0"/>
          <a:chOff x="0" y="0"/>
          <a:chExt cx="0" cy="0"/>
        </a:xfrm>
      </p:grpSpPr>
      <p:sp>
        <p:nvSpPr>
          <p:cNvPr id="9" name="Google Shape;9;p2"/>
          <p:cNvSpPr/>
          <p:nvPr/>
        </p:nvSpPr>
        <p:spPr>
          <a:xfrm>
            <a:off x="0" y="-50"/>
            <a:ext cx="6331389" cy="5143521"/>
          </a:xfrm>
          <a:custGeom>
            <a:avLst/>
            <a:gdLst/>
            <a:ahLst/>
            <a:cxnLst/>
            <a:rect l="l" t="t" r="r" b="b"/>
            <a:pathLst>
              <a:path w="42217" h="34297" extrusionOk="0">
                <a:moveTo>
                  <a:pt x="1" y="1"/>
                </a:moveTo>
                <a:lnTo>
                  <a:pt x="1" y="34297"/>
                </a:lnTo>
                <a:lnTo>
                  <a:pt x="35326" y="34297"/>
                </a:lnTo>
                <a:cubicBezTo>
                  <a:pt x="41967" y="27032"/>
                  <a:pt x="42216" y="16369"/>
                  <a:pt x="36261" y="10539"/>
                </a:cubicBezTo>
                <a:cubicBezTo>
                  <a:pt x="34142" y="8419"/>
                  <a:pt x="30582" y="7193"/>
                  <a:pt x="26805" y="7193"/>
                </a:cubicBezTo>
                <a:cubicBezTo>
                  <a:pt x="25026" y="7193"/>
                  <a:pt x="23199" y="7465"/>
                  <a:pt x="21451" y="8045"/>
                </a:cubicBezTo>
                <a:cubicBezTo>
                  <a:pt x="19212" y="8797"/>
                  <a:pt x="16798" y="9415"/>
                  <a:pt x="14458" y="9415"/>
                </a:cubicBezTo>
                <a:cubicBezTo>
                  <a:pt x="12724" y="9415"/>
                  <a:pt x="11031" y="9076"/>
                  <a:pt x="9479" y="8200"/>
                </a:cubicBezTo>
                <a:cubicBezTo>
                  <a:pt x="6642" y="6642"/>
                  <a:pt x="4802" y="3243"/>
                  <a:pt x="4802" y="1"/>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flipH="1">
            <a:off x="6717818" y="-50"/>
            <a:ext cx="2426182" cy="3397236"/>
          </a:xfrm>
          <a:custGeom>
            <a:avLst/>
            <a:gdLst/>
            <a:ahLst/>
            <a:cxnLst/>
            <a:rect l="l" t="t" r="r" b="b"/>
            <a:pathLst>
              <a:path w="20018" h="28030" extrusionOk="0">
                <a:moveTo>
                  <a:pt x="0" y="0"/>
                </a:moveTo>
                <a:lnTo>
                  <a:pt x="0" y="7265"/>
                </a:lnTo>
                <a:lnTo>
                  <a:pt x="0" y="27655"/>
                </a:lnTo>
                <a:cubicBezTo>
                  <a:pt x="780" y="27780"/>
                  <a:pt x="1435" y="27936"/>
                  <a:pt x="2214" y="27936"/>
                </a:cubicBezTo>
                <a:cubicBezTo>
                  <a:pt x="2867" y="27997"/>
                  <a:pt x="3511" y="28029"/>
                  <a:pt x="4142" y="28029"/>
                </a:cubicBezTo>
                <a:cubicBezTo>
                  <a:pt x="8662" y="28029"/>
                  <a:pt x="12555" y="26382"/>
                  <a:pt x="14935" y="21950"/>
                </a:cubicBezTo>
                <a:cubicBezTo>
                  <a:pt x="20017" y="12721"/>
                  <a:pt x="6111" y="7140"/>
                  <a:pt x="10009" y="0"/>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311700" y="4000500"/>
            <a:ext cx="85206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5">
  <p:cSld name="SECTION_HEADER_1_1_1">
    <p:bg>
      <p:bgPr>
        <a:solidFill>
          <a:srgbClr val="FAF6EF"/>
        </a:solidFill>
        <a:effectLst/>
      </p:bgPr>
    </p:bg>
    <p:spTree>
      <p:nvGrpSpPr>
        <p:cNvPr id="1" name="Shape 101"/>
        <p:cNvGrpSpPr/>
        <p:nvPr/>
      </p:nvGrpSpPr>
      <p:grpSpPr>
        <a:xfrm>
          <a:off x="0" y="0"/>
          <a:ext cx="0" cy="0"/>
          <a:chOff x="0" y="0"/>
          <a:chExt cx="0" cy="0"/>
        </a:xfrm>
      </p:grpSpPr>
      <p:sp>
        <p:nvSpPr>
          <p:cNvPr id="102" name="Google Shape;102;p11"/>
          <p:cNvSpPr txBox="1">
            <a:spLocks noGrp="1"/>
          </p:cNvSpPr>
          <p:nvPr>
            <p:ph type="sldNum" idx="12"/>
          </p:nvPr>
        </p:nvSpPr>
        <p:spPr>
          <a:xfrm>
            <a:off x="4297659" y="4637426"/>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4A3135"/>
                </a:solidFill>
                <a:latin typeface="Zilla Slab"/>
                <a:ea typeface="Zilla Slab"/>
                <a:cs typeface="Zilla Slab"/>
                <a:sym typeface="Zilla Slab"/>
              </a:defRPr>
            </a:lvl1pPr>
            <a:lvl2pPr lvl="1" algn="ctr" rtl="0">
              <a:buNone/>
              <a:defRPr>
                <a:solidFill>
                  <a:srgbClr val="4A3135"/>
                </a:solidFill>
                <a:latin typeface="Zilla Slab"/>
                <a:ea typeface="Zilla Slab"/>
                <a:cs typeface="Zilla Slab"/>
                <a:sym typeface="Zilla Slab"/>
              </a:defRPr>
            </a:lvl2pPr>
            <a:lvl3pPr lvl="2" algn="ctr" rtl="0">
              <a:buNone/>
              <a:defRPr>
                <a:solidFill>
                  <a:srgbClr val="4A3135"/>
                </a:solidFill>
                <a:latin typeface="Zilla Slab"/>
                <a:ea typeface="Zilla Slab"/>
                <a:cs typeface="Zilla Slab"/>
                <a:sym typeface="Zilla Slab"/>
              </a:defRPr>
            </a:lvl3pPr>
            <a:lvl4pPr lvl="3" algn="ctr" rtl="0">
              <a:buNone/>
              <a:defRPr>
                <a:solidFill>
                  <a:srgbClr val="4A3135"/>
                </a:solidFill>
                <a:latin typeface="Zilla Slab"/>
                <a:ea typeface="Zilla Slab"/>
                <a:cs typeface="Zilla Slab"/>
                <a:sym typeface="Zilla Slab"/>
              </a:defRPr>
            </a:lvl4pPr>
            <a:lvl5pPr lvl="4" algn="ctr" rtl="0">
              <a:buNone/>
              <a:defRPr>
                <a:solidFill>
                  <a:srgbClr val="4A3135"/>
                </a:solidFill>
                <a:latin typeface="Zilla Slab"/>
                <a:ea typeface="Zilla Slab"/>
                <a:cs typeface="Zilla Slab"/>
                <a:sym typeface="Zilla Slab"/>
              </a:defRPr>
            </a:lvl5pPr>
            <a:lvl6pPr lvl="5" algn="ctr" rtl="0">
              <a:buNone/>
              <a:defRPr>
                <a:solidFill>
                  <a:srgbClr val="4A3135"/>
                </a:solidFill>
                <a:latin typeface="Zilla Slab"/>
                <a:ea typeface="Zilla Slab"/>
                <a:cs typeface="Zilla Slab"/>
                <a:sym typeface="Zilla Slab"/>
              </a:defRPr>
            </a:lvl6pPr>
            <a:lvl7pPr lvl="6" algn="ctr" rtl="0">
              <a:buNone/>
              <a:defRPr>
                <a:solidFill>
                  <a:srgbClr val="4A3135"/>
                </a:solidFill>
                <a:latin typeface="Zilla Slab"/>
                <a:ea typeface="Zilla Slab"/>
                <a:cs typeface="Zilla Slab"/>
                <a:sym typeface="Zilla Slab"/>
              </a:defRPr>
            </a:lvl7pPr>
            <a:lvl8pPr lvl="7" algn="ctr" rtl="0">
              <a:buNone/>
              <a:defRPr>
                <a:solidFill>
                  <a:srgbClr val="4A3135"/>
                </a:solidFill>
                <a:latin typeface="Zilla Slab"/>
                <a:ea typeface="Zilla Slab"/>
                <a:cs typeface="Zilla Slab"/>
                <a:sym typeface="Zilla Slab"/>
              </a:defRPr>
            </a:lvl8pPr>
            <a:lvl9pPr lvl="8" algn="ctr" rtl="0">
              <a:buNone/>
              <a:defRPr>
                <a:solidFill>
                  <a:srgbClr val="4A3135"/>
                </a:solidFill>
                <a:latin typeface="Zilla Slab"/>
                <a:ea typeface="Zilla Slab"/>
                <a:cs typeface="Zilla Slab"/>
                <a:sym typeface="Zilla Slab"/>
              </a:defRPr>
            </a:lvl9pPr>
          </a:lstStyle>
          <a:p>
            <a:pPr marL="0" lvl="0" indent="0" algn="ctr" rtl="0">
              <a:spcBef>
                <a:spcPts val="0"/>
              </a:spcBef>
              <a:spcAft>
                <a:spcPts val="0"/>
              </a:spcAft>
              <a:buNone/>
            </a:pPr>
            <a:fld id="{00000000-1234-1234-1234-123412341234}" type="slidenum">
              <a:rPr lang="es"/>
              <a:t>‹#›</a:t>
            </a:fld>
            <a:endParaRPr/>
          </a:p>
        </p:txBody>
      </p:sp>
      <p:cxnSp>
        <p:nvCxnSpPr>
          <p:cNvPr id="103" name="Google Shape;103;p11"/>
          <p:cNvCxnSpPr/>
          <p:nvPr/>
        </p:nvCxnSpPr>
        <p:spPr>
          <a:xfrm>
            <a:off x="4279200" y="4693800"/>
            <a:ext cx="585600" cy="0"/>
          </a:xfrm>
          <a:prstGeom prst="straightConnector1">
            <a:avLst/>
          </a:prstGeom>
          <a:noFill/>
          <a:ln w="9525" cap="flat" cmpd="sng">
            <a:solidFill>
              <a:srgbClr val="4A3135"/>
            </a:solidFill>
            <a:prstDash val="solid"/>
            <a:round/>
            <a:headEnd type="none" w="med" len="med"/>
            <a:tailEnd type="none" w="med" len="med"/>
          </a:ln>
        </p:spPr>
      </p:cxnSp>
      <p:sp>
        <p:nvSpPr>
          <p:cNvPr id="104" name="Google Shape;104;p11"/>
          <p:cNvSpPr/>
          <p:nvPr/>
        </p:nvSpPr>
        <p:spPr>
          <a:xfrm>
            <a:off x="0" y="-50"/>
            <a:ext cx="6331389" cy="5143521"/>
          </a:xfrm>
          <a:custGeom>
            <a:avLst/>
            <a:gdLst/>
            <a:ahLst/>
            <a:cxnLst/>
            <a:rect l="l" t="t" r="r" b="b"/>
            <a:pathLst>
              <a:path w="42217" h="34297" extrusionOk="0">
                <a:moveTo>
                  <a:pt x="1" y="1"/>
                </a:moveTo>
                <a:lnTo>
                  <a:pt x="1" y="34297"/>
                </a:lnTo>
                <a:lnTo>
                  <a:pt x="35326" y="34297"/>
                </a:lnTo>
                <a:cubicBezTo>
                  <a:pt x="41967" y="27032"/>
                  <a:pt x="42216" y="16369"/>
                  <a:pt x="36261" y="10539"/>
                </a:cubicBezTo>
                <a:cubicBezTo>
                  <a:pt x="34142" y="8419"/>
                  <a:pt x="30582" y="7193"/>
                  <a:pt x="26805" y="7193"/>
                </a:cubicBezTo>
                <a:cubicBezTo>
                  <a:pt x="25026" y="7193"/>
                  <a:pt x="23199" y="7465"/>
                  <a:pt x="21451" y="8045"/>
                </a:cubicBezTo>
                <a:cubicBezTo>
                  <a:pt x="19212" y="8797"/>
                  <a:pt x="16798" y="9415"/>
                  <a:pt x="14458" y="9415"/>
                </a:cubicBezTo>
                <a:cubicBezTo>
                  <a:pt x="12724" y="9415"/>
                  <a:pt x="11031" y="9076"/>
                  <a:pt x="9479" y="8200"/>
                </a:cubicBezTo>
                <a:cubicBezTo>
                  <a:pt x="6642" y="6642"/>
                  <a:pt x="4802" y="3243"/>
                  <a:pt x="4802" y="1"/>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rot="-5400000">
            <a:off x="7475675" y="933449"/>
            <a:ext cx="2601848" cy="734827"/>
          </a:xfrm>
          <a:custGeom>
            <a:avLst/>
            <a:gdLst/>
            <a:ahLst/>
            <a:cxnLst/>
            <a:rect l="l" t="t" r="r" b="b"/>
            <a:pathLst>
              <a:path w="10718" h="3027" extrusionOk="0">
                <a:moveTo>
                  <a:pt x="5725" y="1"/>
                </a:moveTo>
                <a:cubicBezTo>
                  <a:pt x="5501" y="1"/>
                  <a:pt x="5275" y="17"/>
                  <a:pt x="5049" y="50"/>
                </a:cubicBezTo>
                <a:cubicBezTo>
                  <a:pt x="2977" y="50"/>
                  <a:pt x="882" y="1241"/>
                  <a:pt x="1" y="3027"/>
                </a:cubicBezTo>
                <a:lnTo>
                  <a:pt x="10717" y="3027"/>
                </a:lnTo>
                <a:lnTo>
                  <a:pt x="10717" y="2432"/>
                </a:lnTo>
                <a:cubicBezTo>
                  <a:pt x="9379" y="1093"/>
                  <a:pt x="7585" y="1"/>
                  <a:pt x="5725" y="1"/>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cxnSp>
        <p:nvCxnSpPr>
          <p:cNvPr id="107" name="Google Shape;107;p11"/>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sp>
        <p:nvSpPr>
          <p:cNvPr id="108" name="Google Shape;108;p11"/>
          <p:cNvSpPr txBox="1">
            <a:spLocks noGrp="1"/>
          </p:cNvSpPr>
          <p:nvPr>
            <p:ph type="sldNum" idx="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109" name="Google Shape;109;p11"/>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cxnSp>
        <p:nvCxnSpPr>
          <p:cNvPr id="110" name="Google Shape;110;p11"/>
          <p:cNvCxnSpPr/>
          <p:nvPr/>
        </p:nvCxnSpPr>
        <p:spPr>
          <a:xfrm>
            <a:off x="4563800" y="1610850"/>
            <a:ext cx="0" cy="2261400"/>
          </a:xfrm>
          <a:prstGeom prst="straightConnector1">
            <a:avLst/>
          </a:prstGeom>
          <a:noFill/>
          <a:ln w="28575" cap="flat" cmpd="sng">
            <a:solidFill>
              <a:srgbClr val="273857"/>
            </a:solidFill>
            <a:prstDash val="solid"/>
            <a:round/>
            <a:headEnd type="none" w="med" len="med"/>
            <a:tailEnd type="none" w="med" len="med"/>
          </a:ln>
        </p:spPr>
      </p:cxnSp>
      <p:sp>
        <p:nvSpPr>
          <p:cNvPr id="111" name="Google Shape;111;p11"/>
          <p:cNvSpPr txBox="1">
            <a:spLocks noGrp="1"/>
          </p:cNvSpPr>
          <p:nvPr>
            <p:ph type="subTitle" idx="1"/>
          </p:nvPr>
        </p:nvSpPr>
        <p:spPr>
          <a:xfrm>
            <a:off x="5315300" y="2312450"/>
            <a:ext cx="2328900" cy="73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6">
  <p:cSld name="CUSTOM_1_2_2_2_1">
    <p:bg>
      <p:bgPr>
        <a:solidFill>
          <a:srgbClr val="FAF6EF"/>
        </a:solidFill>
        <a:effectLst/>
      </p:bgPr>
    </p:bg>
    <p:spTree>
      <p:nvGrpSpPr>
        <p:cNvPr id="1" name="Shape 112"/>
        <p:cNvGrpSpPr/>
        <p:nvPr/>
      </p:nvGrpSpPr>
      <p:grpSpPr>
        <a:xfrm>
          <a:off x="0" y="0"/>
          <a:ext cx="0" cy="0"/>
          <a:chOff x="0" y="0"/>
          <a:chExt cx="0" cy="0"/>
        </a:xfrm>
      </p:grpSpPr>
      <p:sp>
        <p:nvSpPr>
          <p:cNvPr id="113" name="Google Shape;113;p12"/>
          <p:cNvSpPr/>
          <p:nvPr/>
        </p:nvSpPr>
        <p:spPr>
          <a:xfrm flipH="1">
            <a:off x="-1" y="0"/>
            <a:ext cx="4696122" cy="4965831"/>
          </a:xfrm>
          <a:custGeom>
            <a:avLst/>
            <a:gdLst/>
            <a:ahLst/>
            <a:cxnLst/>
            <a:rect l="l" t="t" r="r" b="b"/>
            <a:pathLst>
              <a:path w="11004" h="25292" extrusionOk="0">
                <a:moveTo>
                  <a:pt x="1" y="1"/>
                </a:moveTo>
                <a:cubicBezTo>
                  <a:pt x="5359" y="6835"/>
                  <a:pt x="1192" y="19052"/>
                  <a:pt x="7741" y="23815"/>
                </a:cubicBezTo>
                <a:cubicBezTo>
                  <a:pt x="8622" y="24696"/>
                  <a:pt x="9812" y="25006"/>
                  <a:pt x="11003" y="25292"/>
                </a:cubicBezTo>
                <a:lnTo>
                  <a:pt x="11003"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2"/>
          <p:cNvSpPr/>
          <p:nvPr/>
        </p:nvSpPr>
        <p:spPr>
          <a:xfrm rot="5400000" flipH="1">
            <a:off x="6232293" y="2242010"/>
            <a:ext cx="2426182" cy="3397236"/>
          </a:xfrm>
          <a:custGeom>
            <a:avLst/>
            <a:gdLst/>
            <a:ahLst/>
            <a:cxnLst/>
            <a:rect l="l" t="t" r="r" b="b"/>
            <a:pathLst>
              <a:path w="20018" h="28030" extrusionOk="0">
                <a:moveTo>
                  <a:pt x="0" y="0"/>
                </a:moveTo>
                <a:lnTo>
                  <a:pt x="0" y="7265"/>
                </a:lnTo>
                <a:lnTo>
                  <a:pt x="0" y="27655"/>
                </a:lnTo>
                <a:cubicBezTo>
                  <a:pt x="780" y="27780"/>
                  <a:pt x="1435" y="27936"/>
                  <a:pt x="2214" y="27936"/>
                </a:cubicBezTo>
                <a:cubicBezTo>
                  <a:pt x="2867" y="27997"/>
                  <a:pt x="3511" y="28029"/>
                  <a:pt x="4142" y="28029"/>
                </a:cubicBezTo>
                <a:cubicBezTo>
                  <a:pt x="8662" y="28029"/>
                  <a:pt x="12555" y="26382"/>
                  <a:pt x="14935" y="21950"/>
                </a:cubicBezTo>
                <a:cubicBezTo>
                  <a:pt x="20017" y="12721"/>
                  <a:pt x="6111" y="7140"/>
                  <a:pt x="10009" y="0"/>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2"/>
          <p:cNvSpPr txBox="1">
            <a:spLocks noGrp="1"/>
          </p:cNvSpPr>
          <p:nvPr>
            <p:ph type="subTitle" idx="1"/>
          </p:nvPr>
        </p:nvSpPr>
        <p:spPr>
          <a:xfrm flipH="1">
            <a:off x="1487400" y="2312450"/>
            <a:ext cx="2328900" cy="73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6" name="Google Shape;116;p12"/>
          <p:cNvSpPr txBox="1">
            <a:spLocks noGrp="1"/>
          </p:cNvSpPr>
          <p:nvPr>
            <p:ph type="sldNum" idx="1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117" name="Google Shape;117;p12"/>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sp>
        <p:nvSpPr>
          <p:cNvPr id="118" name="Google Shape;118;p12"/>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cxnSp>
        <p:nvCxnSpPr>
          <p:cNvPr id="119" name="Google Shape;119;p12"/>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cxnSp>
        <p:nvCxnSpPr>
          <p:cNvPr id="120" name="Google Shape;120;p12"/>
          <p:cNvCxnSpPr/>
          <p:nvPr/>
        </p:nvCxnSpPr>
        <p:spPr>
          <a:xfrm>
            <a:off x="4567800" y="1610850"/>
            <a:ext cx="0" cy="2261400"/>
          </a:xfrm>
          <a:prstGeom prst="straightConnector1">
            <a:avLst/>
          </a:prstGeom>
          <a:noFill/>
          <a:ln w="28575" cap="flat" cmpd="sng">
            <a:solidFill>
              <a:srgbClr val="273857"/>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3 1">
  <p:cSld name="CUSTOM_1_2_2_2_1_1_2">
    <p:bg>
      <p:bgPr>
        <a:solidFill>
          <a:srgbClr val="FAF6EF"/>
        </a:solidFill>
        <a:effectLst/>
      </p:bgPr>
    </p:bg>
    <p:spTree>
      <p:nvGrpSpPr>
        <p:cNvPr id="1" name="Shape 121"/>
        <p:cNvGrpSpPr/>
        <p:nvPr/>
      </p:nvGrpSpPr>
      <p:grpSpPr>
        <a:xfrm>
          <a:off x="0" y="0"/>
          <a:ext cx="0" cy="0"/>
          <a:chOff x="0" y="0"/>
          <a:chExt cx="0" cy="0"/>
        </a:xfrm>
      </p:grpSpPr>
      <p:sp>
        <p:nvSpPr>
          <p:cNvPr id="122" name="Google Shape;122;p13"/>
          <p:cNvSpPr/>
          <p:nvPr/>
        </p:nvSpPr>
        <p:spPr>
          <a:xfrm flipH="1">
            <a:off x="-1" y="0"/>
            <a:ext cx="4696122" cy="4965831"/>
          </a:xfrm>
          <a:custGeom>
            <a:avLst/>
            <a:gdLst/>
            <a:ahLst/>
            <a:cxnLst/>
            <a:rect l="l" t="t" r="r" b="b"/>
            <a:pathLst>
              <a:path w="11004" h="25292" extrusionOk="0">
                <a:moveTo>
                  <a:pt x="1" y="1"/>
                </a:moveTo>
                <a:cubicBezTo>
                  <a:pt x="5359" y="6835"/>
                  <a:pt x="1192" y="19052"/>
                  <a:pt x="7741" y="23815"/>
                </a:cubicBezTo>
                <a:cubicBezTo>
                  <a:pt x="8622" y="24696"/>
                  <a:pt x="9812" y="25006"/>
                  <a:pt x="11003" y="25292"/>
                </a:cubicBezTo>
                <a:lnTo>
                  <a:pt x="11003"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rot="5400000" flipH="1">
            <a:off x="6232293" y="2242010"/>
            <a:ext cx="2426182" cy="3397236"/>
          </a:xfrm>
          <a:custGeom>
            <a:avLst/>
            <a:gdLst/>
            <a:ahLst/>
            <a:cxnLst/>
            <a:rect l="l" t="t" r="r" b="b"/>
            <a:pathLst>
              <a:path w="20018" h="28030" extrusionOk="0">
                <a:moveTo>
                  <a:pt x="0" y="0"/>
                </a:moveTo>
                <a:lnTo>
                  <a:pt x="0" y="7265"/>
                </a:lnTo>
                <a:lnTo>
                  <a:pt x="0" y="27655"/>
                </a:lnTo>
                <a:cubicBezTo>
                  <a:pt x="780" y="27780"/>
                  <a:pt x="1435" y="27936"/>
                  <a:pt x="2214" y="27936"/>
                </a:cubicBezTo>
                <a:cubicBezTo>
                  <a:pt x="2867" y="27997"/>
                  <a:pt x="3511" y="28029"/>
                  <a:pt x="4142" y="28029"/>
                </a:cubicBezTo>
                <a:cubicBezTo>
                  <a:pt x="8662" y="28029"/>
                  <a:pt x="12555" y="26382"/>
                  <a:pt x="14935" y="21950"/>
                </a:cubicBezTo>
                <a:cubicBezTo>
                  <a:pt x="20017" y="12721"/>
                  <a:pt x="6111" y="7140"/>
                  <a:pt x="10009" y="0"/>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txBox="1">
            <a:spLocks noGrp="1"/>
          </p:cNvSpPr>
          <p:nvPr>
            <p:ph type="sldNum" idx="1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125" name="Google Shape;125;p13"/>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sp>
        <p:nvSpPr>
          <p:cNvPr id="126" name="Google Shape;126;p13"/>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cxnSp>
        <p:nvCxnSpPr>
          <p:cNvPr id="127" name="Google Shape;127;p13"/>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cxnSp>
        <p:nvCxnSpPr>
          <p:cNvPr id="128" name="Google Shape;128;p13"/>
          <p:cNvCxnSpPr/>
          <p:nvPr/>
        </p:nvCxnSpPr>
        <p:spPr>
          <a:xfrm>
            <a:off x="4567800" y="1610850"/>
            <a:ext cx="0" cy="2261400"/>
          </a:xfrm>
          <a:prstGeom prst="straightConnector1">
            <a:avLst/>
          </a:prstGeom>
          <a:noFill/>
          <a:ln w="28575" cap="flat" cmpd="sng">
            <a:solidFill>
              <a:srgbClr val="273857"/>
            </a:solidFill>
            <a:prstDash val="solid"/>
            <a:round/>
            <a:headEnd type="none" w="med" len="med"/>
            <a:tailEnd type="none" w="med" len="med"/>
          </a:ln>
        </p:spPr>
      </p:cxnSp>
      <p:sp>
        <p:nvSpPr>
          <p:cNvPr id="129" name="Google Shape;129;p13"/>
          <p:cNvSpPr txBox="1">
            <a:spLocks noGrp="1"/>
          </p:cNvSpPr>
          <p:nvPr>
            <p:ph type="subTitle" idx="1"/>
          </p:nvPr>
        </p:nvSpPr>
        <p:spPr>
          <a:xfrm flipH="1">
            <a:off x="1487400" y="2401263"/>
            <a:ext cx="2328900" cy="73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Denk One"/>
              <a:buNone/>
              <a:defRPr sz="1600">
                <a:latin typeface="Denk One"/>
                <a:ea typeface="Denk One"/>
                <a:cs typeface="Denk One"/>
                <a:sym typeface="Denk One"/>
              </a:defRPr>
            </a:lvl1pPr>
            <a:lvl2pPr lvl="1" rtl="0">
              <a:lnSpc>
                <a:spcPct val="100000"/>
              </a:lnSpc>
              <a:spcBef>
                <a:spcPts val="0"/>
              </a:spcBef>
              <a:spcAft>
                <a:spcPts val="0"/>
              </a:spcAft>
              <a:buSzPts val="1600"/>
              <a:buFont typeface="Denk One"/>
              <a:buNone/>
              <a:defRPr sz="1600">
                <a:latin typeface="Denk One"/>
                <a:ea typeface="Denk One"/>
                <a:cs typeface="Denk One"/>
                <a:sym typeface="Denk One"/>
              </a:defRPr>
            </a:lvl2pPr>
            <a:lvl3pPr lvl="2" rtl="0">
              <a:lnSpc>
                <a:spcPct val="100000"/>
              </a:lnSpc>
              <a:spcBef>
                <a:spcPts val="0"/>
              </a:spcBef>
              <a:spcAft>
                <a:spcPts val="0"/>
              </a:spcAft>
              <a:buSzPts val="1600"/>
              <a:buFont typeface="Denk One"/>
              <a:buNone/>
              <a:defRPr sz="1600">
                <a:latin typeface="Denk One"/>
                <a:ea typeface="Denk One"/>
                <a:cs typeface="Denk One"/>
                <a:sym typeface="Denk One"/>
              </a:defRPr>
            </a:lvl3pPr>
            <a:lvl4pPr lvl="3" rtl="0">
              <a:lnSpc>
                <a:spcPct val="100000"/>
              </a:lnSpc>
              <a:spcBef>
                <a:spcPts val="0"/>
              </a:spcBef>
              <a:spcAft>
                <a:spcPts val="0"/>
              </a:spcAft>
              <a:buSzPts val="1600"/>
              <a:buFont typeface="Denk One"/>
              <a:buNone/>
              <a:defRPr sz="1600">
                <a:latin typeface="Denk One"/>
                <a:ea typeface="Denk One"/>
                <a:cs typeface="Denk One"/>
                <a:sym typeface="Denk One"/>
              </a:defRPr>
            </a:lvl4pPr>
            <a:lvl5pPr lvl="4" rtl="0">
              <a:lnSpc>
                <a:spcPct val="100000"/>
              </a:lnSpc>
              <a:spcBef>
                <a:spcPts val="0"/>
              </a:spcBef>
              <a:spcAft>
                <a:spcPts val="0"/>
              </a:spcAft>
              <a:buSzPts val="1600"/>
              <a:buFont typeface="Denk One"/>
              <a:buNone/>
              <a:defRPr sz="1600">
                <a:latin typeface="Denk One"/>
                <a:ea typeface="Denk One"/>
                <a:cs typeface="Denk One"/>
                <a:sym typeface="Denk One"/>
              </a:defRPr>
            </a:lvl5pPr>
            <a:lvl6pPr lvl="5" rtl="0">
              <a:lnSpc>
                <a:spcPct val="100000"/>
              </a:lnSpc>
              <a:spcBef>
                <a:spcPts val="0"/>
              </a:spcBef>
              <a:spcAft>
                <a:spcPts val="0"/>
              </a:spcAft>
              <a:buSzPts val="1600"/>
              <a:buFont typeface="Denk One"/>
              <a:buNone/>
              <a:defRPr sz="1600">
                <a:latin typeface="Denk One"/>
                <a:ea typeface="Denk One"/>
                <a:cs typeface="Denk One"/>
                <a:sym typeface="Denk One"/>
              </a:defRPr>
            </a:lvl6pPr>
            <a:lvl7pPr lvl="6" rtl="0">
              <a:lnSpc>
                <a:spcPct val="100000"/>
              </a:lnSpc>
              <a:spcBef>
                <a:spcPts val="0"/>
              </a:spcBef>
              <a:spcAft>
                <a:spcPts val="0"/>
              </a:spcAft>
              <a:buSzPts val="1600"/>
              <a:buFont typeface="Denk One"/>
              <a:buNone/>
              <a:defRPr sz="1600">
                <a:latin typeface="Denk One"/>
                <a:ea typeface="Denk One"/>
                <a:cs typeface="Denk One"/>
                <a:sym typeface="Denk One"/>
              </a:defRPr>
            </a:lvl7pPr>
            <a:lvl8pPr lvl="7" rtl="0">
              <a:lnSpc>
                <a:spcPct val="100000"/>
              </a:lnSpc>
              <a:spcBef>
                <a:spcPts val="0"/>
              </a:spcBef>
              <a:spcAft>
                <a:spcPts val="0"/>
              </a:spcAft>
              <a:buSzPts val="1600"/>
              <a:buFont typeface="Denk One"/>
              <a:buNone/>
              <a:defRPr sz="1600">
                <a:latin typeface="Denk One"/>
                <a:ea typeface="Denk One"/>
                <a:cs typeface="Denk One"/>
                <a:sym typeface="Denk One"/>
              </a:defRPr>
            </a:lvl8pPr>
            <a:lvl9pPr lvl="8" rtl="0">
              <a:lnSpc>
                <a:spcPct val="100000"/>
              </a:lnSpc>
              <a:spcBef>
                <a:spcPts val="0"/>
              </a:spcBef>
              <a:spcAft>
                <a:spcPts val="0"/>
              </a:spcAft>
              <a:buSzPts val="1600"/>
              <a:buFont typeface="Denk One"/>
              <a:buNone/>
              <a:defRPr sz="1600">
                <a:latin typeface="Denk One"/>
                <a:ea typeface="Denk One"/>
                <a:cs typeface="Denk One"/>
                <a:sym typeface="Denk One"/>
              </a:defRPr>
            </a:lvl9pPr>
          </a:lstStyle>
          <a:p>
            <a:endParaRPr/>
          </a:p>
        </p:txBody>
      </p:sp>
      <p:sp>
        <p:nvSpPr>
          <p:cNvPr id="130" name="Google Shape;130;p13"/>
          <p:cNvSpPr txBox="1">
            <a:spLocks noGrp="1"/>
          </p:cNvSpPr>
          <p:nvPr>
            <p:ph type="subTitle" idx="2"/>
          </p:nvPr>
        </p:nvSpPr>
        <p:spPr>
          <a:xfrm flipH="1">
            <a:off x="1487400" y="2190267"/>
            <a:ext cx="2328900" cy="25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600"/>
              <a:buFont typeface="Denk One"/>
              <a:buNone/>
              <a:defRPr sz="1600">
                <a:latin typeface="Denk One"/>
                <a:ea typeface="Denk One"/>
                <a:cs typeface="Denk One"/>
                <a:sym typeface="Denk One"/>
              </a:defRPr>
            </a:lvl1pPr>
            <a:lvl2pPr lvl="1" rtl="0">
              <a:lnSpc>
                <a:spcPct val="100000"/>
              </a:lnSpc>
              <a:spcBef>
                <a:spcPts val="0"/>
              </a:spcBef>
              <a:spcAft>
                <a:spcPts val="0"/>
              </a:spcAft>
              <a:buSzPts val="1600"/>
              <a:buFont typeface="Denk One"/>
              <a:buNone/>
              <a:defRPr sz="1600">
                <a:latin typeface="Denk One"/>
                <a:ea typeface="Denk One"/>
                <a:cs typeface="Denk One"/>
                <a:sym typeface="Denk One"/>
              </a:defRPr>
            </a:lvl2pPr>
            <a:lvl3pPr lvl="2" rtl="0">
              <a:lnSpc>
                <a:spcPct val="100000"/>
              </a:lnSpc>
              <a:spcBef>
                <a:spcPts val="0"/>
              </a:spcBef>
              <a:spcAft>
                <a:spcPts val="0"/>
              </a:spcAft>
              <a:buSzPts val="1600"/>
              <a:buFont typeface="Denk One"/>
              <a:buNone/>
              <a:defRPr sz="1600">
                <a:latin typeface="Denk One"/>
                <a:ea typeface="Denk One"/>
                <a:cs typeface="Denk One"/>
                <a:sym typeface="Denk One"/>
              </a:defRPr>
            </a:lvl3pPr>
            <a:lvl4pPr lvl="3" rtl="0">
              <a:lnSpc>
                <a:spcPct val="100000"/>
              </a:lnSpc>
              <a:spcBef>
                <a:spcPts val="0"/>
              </a:spcBef>
              <a:spcAft>
                <a:spcPts val="0"/>
              </a:spcAft>
              <a:buSzPts val="1600"/>
              <a:buFont typeface="Denk One"/>
              <a:buNone/>
              <a:defRPr sz="1600">
                <a:latin typeface="Denk One"/>
                <a:ea typeface="Denk One"/>
                <a:cs typeface="Denk One"/>
                <a:sym typeface="Denk One"/>
              </a:defRPr>
            </a:lvl4pPr>
            <a:lvl5pPr lvl="4" rtl="0">
              <a:lnSpc>
                <a:spcPct val="100000"/>
              </a:lnSpc>
              <a:spcBef>
                <a:spcPts val="0"/>
              </a:spcBef>
              <a:spcAft>
                <a:spcPts val="0"/>
              </a:spcAft>
              <a:buSzPts val="1600"/>
              <a:buFont typeface="Denk One"/>
              <a:buNone/>
              <a:defRPr sz="1600">
                <a:latin typeface="Denk One"/>
                <a:ea typeface="Denk One"/>
                <a:cs typeface="Denk One"/>
                <a:sym typeface="Denk One"/>
              </a:defRPr>
            </a:lvl5pPr>
            <a:lvl6pPr lvl="5" rtl="0">
              <a:lnSpc>
                <a:spcPct val="100000"/>
              </a:lnSpc>
              <a:spcBef>
                <a:spcPts val="0"/>
              </a:spcBef>
              <a:spcAft>
                <a:spcPts val="0"/>
              </a:spcAft>
              <a:buSzPts val="1600"/>
              <a:buFont typeface="Denk One"/>
              <a:buNone/>
              <a:defRPr sz="1600">
                <a:latin typeface="Denk One"/>
                <a:ea typeface="Denk One"/>
                <a:cs typeface="Denk One"/>
                <a:sym typeface="Denk One"/>
              </a:defRPr>
            </a:lvl6pPr>
            <a:lvl7pPr lvl="6" rtl="0">
              <a:lnSpc>
                <a:spcPct val="100000"/>
              </a:lnSpc>
              <a:spcBef>
                <a:spcPts val="0"/>
              </a:spcBef>
              <a:spcAft>
                <a:spcPts val="0"/>
              </a:spcAft>
              <a:buSzPts val="1600"/>
              <a:buFont typeface="Denk One"/>
              <a:buNone/>
              <a:defRPr sz="1600">
                <a:latin typeface="Denk One"/>
                <a:ea typeface="Denk One"/>
                <a:cs typeface="Denk One"/>
                <a:sym typeface="Denk One"/>
              </a:defRPr>
            </a:lvl7pPr>
            <a:lvl8pPr lvl="7" rtl="0">
              <a:lnSpc>
                <a:spcPct val="100000"/>
              </a:lnSpc>
              <a:spcBef>
                <a:spcPts val="0"/>
              </a:spcBef>
              <a:spcAft>
                <a:spcPts val="0"/>
              </a:spcAft>
              <a:buSzPts val="1600"/>
              <a:buFont typeface="Denk One"/>
              <a:buNone/>
              <a:defRPr sz="1600">
                <a:latin typeface="Denk One"/>
                <a:ea typeface="Denk One"/>
                <a:cs typeface="Denk One"/>
                <a:sym typeface="Denk One"/>
              </a:defRPr>
            </a:lvl8pPr>
            <a:lvl9pPr lvl="8" rtl="0">
              <a:lnSpc>
                <a:spcPct val="100000"/>
              </a:lnSpc>
              <a:spcBef>
                <a:spcPts val="0"/>
              </a:spcBef>
              <a:spcAft>
                <a:spcPts val="0"/>
              </a:spcAft>
              <a:buSzPts val="1600"/>
              <a:buFont typeface="Denk One"/>
              <a:buNone/>
              <a:defRPr sz="1600">
                <a:latin typeface="Denk One"/>
                <a:ea typeface="Denk One"/>
                <a:cs typeface="Denk One"/>
                <a:sym typeface="Denk One"/>
              </a:defRPr>
            </a:lvl9pPr>
          </a:lstStyle>
          <a:p>
            <a:endParaRPr/>
          </a:p>
        </p:txBody>
      </p:sp>
      <p:sp>
        <p:nvSpPr>
          <p:cNvPr id="131" name="Google Shape;131;p13"/>
          <p:cNvSpPr txBox="1">
            <a:spLocks noGrp="1"/>
          </p:cNvSpPr>
          <p:nvPr>
            <p:ph type="subTitle" idx="3"/>
          </p:nvPr>
        </p:nvSpPr>
        <p:spPr>
          <a:xfrm flipH="1">
            <a:off x="5319300" y="2401263"/>
            <a:ext cx="2328900" cy="73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2" name="Google Shape;132;p13"/>
          <p:cNvSpPr txBox="1">
            <a:spLocks noGrp="1"/>
          </p:cNvSpPr>
          <p:nvPr>
            <p:ph type="subTitle" idx="4"/>
          </p:nvPr>
        </p:nvSpPr>
        <p:spPr>
          <a:xfrm flipH="1">
            <a:off x="5319300" y="2190267"/>
            <a:ext cx="2328900" cy="253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3">
  <p:cSld name="CUSTOM_1_2_2_2_1_1">
    <p:bg>
      <p:bgPr>
        <a:solidFill>
          <a:srgbClr val="FAF6EF"/>
        </a:solidFill>
        <a:effectLst/>
      </p:bgPr>
    </p:bg>
    <p:spTree>
      <p:nvGrpSpPr>
        <p:cNvPr id="1" name="Shape 133"/>
        <p:cNvGrpSpPr/>
        <p:nvPr/>
      </p:nvGrpSpPr>
      <p:grpSpPr>
        <a:xfrm>
          <a:off x="0" y="0"/>
          <a:ext cx="0" cy="0"/>
          <a:chOff x="0" y="0"/>
          <a:chExt cx="0" cy="0"/>
        </a:xfrm>
      </p:grpSpPr>
      <p:sp>
        <p:nvSpPr>
          <p:cNvPr id="134" name="Google Shape;134;p14"/>
          <p:cNvSpPr/>
          <p:nvPr/>
        </p:nvSpPr>
        <p:spPr>
          <a:xfrm flipH="1">
            <a:off x="-1" y="0"/>
            <a:ext cx="4696122" cy="4965831"/>
          </a:xfrm>
          <a:custGeom>
            <a:avLst/>
            <a:gdLst/>
            <a:ahLst/>
            <a:cxnLst/>
            <a:rect l="l" t="t" r="r" b="b"/>
            <a:pathLst>
              <a:path w="11004" h="25292" extrusionOk="0">
                <a:moveTo>
                  <a:pt x="1" y="1"/>
                </a:moveTo>
                <a:cubicBezTo>
                  <a:pt x="5359" y="6835"/>
                  <a:pt x="1192" y="19052"/>
                  <a:pt x="7741" y="23815"/>
                </a:cubicBezTo>
                <a:cubicBezTo>
                  <a:pt x="8622" y="24696"/>
                  <a:pt x="9812" y="25006"/>
                  <a:pt x="11003" y="25292"/>
                </a:cubicBezTo>
                <a:lnTo>
                  <a:pt x="11003"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rot="5400000" flipH="1">
            <a:off x="6232293" y="2242010"/>
            <a:ext cx="2426182" cy="3397236"/>
          </a:xfrm>
          <a:custGeom>
            <a:avLst/>
            <a:gdLst/>
            <a:ahLst/>
            <a:cxnLst/>
            <a:rect l="l" t="t" r="r" b="b"/>
            <a:pathLst>
              <a:path w="20018" h="28030" extrusionOk="0">
                <a:moveTo>
                  <a:pt x="0" y="0"/>
                </a:moveTo>
                <a:lnTo>
                  <a:pt x="0" y="7265"/>
                </a:lnTo>
                <a:lnTo>
                  <a:pt x="0" y="27655"/>
                </a:lnTo>
                <a:cubicBezTo>
                  <a:pt x="780" y="27780"/>
                  <a:pt x="1435" y="27936"/>
                  <a:pt x="2214" y="27936"/>
                </a:cubicBezTo>
                <a:cubicBezTo>
                  <a:pt x="2867" y="27997"/>
                  <a:pt x="3511" y="28029"/>
                  <a:pt x="4142" y="28029"/>
                </a:cubicBezTo>
                <a:cubicBezTo>
                  <a:pt x="8662" y="28029"/>
                  <a:pt x="12555" y="26382"/>
                  <a:pt x="14935" y="21950"/>
                </a:cubicBezTo>
                <a:cubicBezTo>
                  <a:pt x="20017" y="12721"/>
                  <a:pt x="6111" y="7140"/>
                  <a:pt x="10009" y="0"/>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a:spLocks noGrp="1"/>
          </p:cNvSpPr>
          <p:nvPr>
            <p:ph type="sldNum" idx="1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137" name="Google Shape;137;p14"/>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sp>
        <p:nvSpPr>
          <p:cNvPr id="138" name="Google Shape;138;p14"/>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cxnSp>
        <p:nvCxnSpPr>
          <p:cNvPr id="139" name="Google Shape;139;p14"/>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cxnSp>
        <p:nvCxnSpPr>
          <p:cNvPr id="140" name="Google Shape;140;p14"/>
          <p:cNvCxnSpPr/>
          <p:nvPr/>
        </p:nvCxnSpPr>
        <p:spPr>
          <a:xfrm>
            <a:off x="4567800" y="1610850"/>
            <a:ext cx="0" cy="2261400"/>
          </a:xfrm>
          <a:prstGeom prst="straightConnector1">
            <a:avLst/>
          </a:prstGeom>
          <a:noFill/>
          <a:ln w="28575" cap="flat" cmpd="sng">
            <a:solidFill>
              <a:srgbClr val="273857"/>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SECTION_HEADER_1_1_1_1_2">
    <p:bg>
      <p:bgPr>
        <a:solidFill>
          <a:srgbClr val="FAF6EF"/>
        </a:solidFill>
        <a:effectLst/>
      </p:bgPr>
    </p:bg>
    <p:spTree>
      <p:nvGrpSpPr>
        <p:cNvPr id="1" name="Shape 141"/>
        <p:cNvGrpSpPr/>
        <p:nvPr/>
      </p:nvGrpSpPr>
      <p:grpSpPr>
        <a:xfrm>
          <a:off x="0" y="0"/>
          <a:ext cx="0" cy="0"/>
          <a:chOff x="0" y="0"/>
          <a:chExt cx="0" cy="0"/>
        </a:xfrm>
      </p:grpSpPr>
      <p:sp>
        <p:nvSpPr>
          <p:cNvPr id="142" name="Google Shape;142;p15"/>
          <p:cNvSpPr/>
          <p:nvPr/>
        </p:nvSpPr>
        <p:spPr>
          <a:xfrm>
            <a:off x="0" y="-50"/>
            <a:ext cx="6331389" cy="5143521"/>
          </a:xfrm>
          <a:custGeom>
            <a:avLst/>
            <a:gdLst/>
            <a:ahLst/>
            <a:cxnLst/>
            <a:rect l="l" t="t" r="r" b="b"/>
            <a:pathLst>
              <a:path w="42217" h="34297" extrusionOk="0">
                <a:moveTo>
                  <a:pt x="1" y="1"/>
                </a:moveTo>
                <a:lnTo>
                  <a:pt x="1" y="34297"/>
                </a:lnTo>
                <a:lnTo>
                  <a:pt x="35326" y="34297"/>
                </a:lnTo>
                <a:cubicBezTo>
                  <a:pt x="41967" y="27032"/>
                  <a:pt x="42216" y="16369"/>
                  <a:pt x="36261" y="10539"/>
                </a:cubicBezTo>
                <a:cubicBezTo>
                  <a:pt x="34142" y="8419"/>
                  <a:pt x="30582" y="7193"/>
                  <a:pt x="26805" y="7193"/>
                </a:cubicBezTo>
                <a:cubicBezTo>
                  <a:pt x="25026" y="7193"/>
                  <a:pt x="23199" y="7465"/>
                  <a:pt x="21451" y="8045"/>
                </a:cubicBezTo>
                <a:cubicBezTo>
                  <a:pt x="19212" y="8797"/>
                  <a:pt x="16798" y="9415"/>
                  <a:pt x="14458" y="9415"/>
                </a:cubicBezTo>
                <a:cubicBezTo>
                  <a:pt x="12724" y="9415"/>
                  <a:pt x="11031" y="9076"/>
                  <a:pt x="9479" y="8200"/>
                </a:cubicBezTo>
                <a:cubicBezTo>
                  <a:pt x="6642" y="6642"/>
                  <a:pt x="4802" y="3243"/>
                  <a:pt x="4802" y="1"/>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rot="-5400000">
            <a:off x="7475675" y="933449"/>
            <a:ext cx="2601848" cy="734827"/>
          </a:xfrm>
          <a:custGeom>
            <a:avLst/>
            <a:gdLst/>
            <a:ahLst/>
            <a:cxnLst/>
            <a:rect l="l" t="t" r="r" b="b"/>
            <a:pathLst>
              <a:path w="10718" h="3027" extrusionOk="0">
                <a:moveTo>
                  <a:pt x="5725" y="1"/>
                </a:moveTo>
                <a:cubicBezTo>
                  <a:pt x="5501" y="1"/>
                  <a:pt x="5275" y="17"/>
                  <a:pt x="5049" y="50"/>
                </a:cubicBezTo>
                <a:cubicBezTo>
                  <a:pt x="2977" y="50"/>
                  <a:pt x="882" y="1241"/>
                  <a:pt x="1" y="3027"/>
                </a:cubicBezTo>
                <a:lnTo>
                  <a:pt x="10717" y="3027"/>
                </a:lnTo>
                <a:lnTo>
                  <a:pt x="10717" y="2432"/>
                </a:lnTo>
                <a:cubicBezTo>
                  <a:pt x="9379" y="1093"/>
                  <a:pt x="7585" y="1"/>
                  <a:pt x="5725" y="1"/>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txBox="1">
            <a:spLocks noGrp="1"/>
          </p:cNvSpPr>
          <p:nvPr>
            <p:ph type="title"/>
          </p:nvPr>
        </p:nvSpPr>
        <p:spPr>
          <a:xfrm>
            <a:off x="123350" y="2116875"/>
            <a:ext cx="8897700" cy="1019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9600">
                <a:solidFill>
                  <a:srgbClr val="FF614D"/>
                </a:solidFill>
              </a:defRPr>
            </a:lvl1pPr>
            <a:lvl2pPr lvl="1" rtl="0">
              <a:spcBef>
                <a:spcPts val="0"/>
              </a:spcBef>
              <a:spcAft>
                <a:spcPts val="0"/>
              </a:spcAft>
              <a:buNone/>
              <a:defRPr sz="9600">
                <a:latin typeface="Zilla Slab"/>
                <a:ea typeface="Zilla Slab"/>
                <a:cs typeface="Zilla Slab"/>
                <a:sym typeface="Zilla Slab"/>
              </a:defRPr>
            </a:lvl2pPr>
            <a:lvl3pPr lvl="2" rtl="0">
              <a:spcBef>
                <a:spcPts val="0"/>
              </a:spcBef>
              <a:spcAft>
                <a:spcPts val="0"/>
              </a:spcAft>
              <a:buNone/>
              <a:defRPr sz="9600">
                <a:latin typeface="Zilla Slab"/>
                <a:ea typeface="Zilla Slab"/>
                <a:cs typeface="Zilla Slab"/>
                <a:sym typeface="Zilla Slab"/>
              </a:defRPr>
            </a:lvl3pPr>
            <a:lvl4pPr lvl="3" rtl="0">
              <a:spcBef>
                <a:spcPts val="0"/>
              </a:spcBef>
              <a:spcAft>
                <a:spcPts val="0"/>
              </a:spcAft>
              <a:buNone/>
              <a:defRPr sz="9600">
                <a:latin typeface="Zilla Slab"/>
                <a:ea typeface="Zilla Slab"/>
                <a:cs typeface="Zilla Slab"/>
                <a:sym typeface="Zilla Slab"/>
              </a:defRPr>
            </a:lvl4pPr>
            <a:lvl5pPr lvl="4" rtl="0">
              <a:spcBef>
                <a:spcPts val="0"/>
              </a:spcBef>
              <a:spcAft>
                <a:spcPts val="0"/>
              </a:spcAft>
              <a:buNone/>
              <a:defRPr sz="9600">
                <a:latin typeface="Zilla Slab"/>
                <a:ea typeface="Zilla Slab"/>
                <a:cs typeface="Zilla Slab"/>
                <a:sym typeface="Zilla Slab"/>
              </a:defRPr>
            </a:lvl5pPr>
            <a:lvl6pPr lvl="5" rtl="0">
              <a:spcBef>
                <a:spcPts val="0"/>
              </a:spcBef>
              <a:spcAft>
                <a:spcPts val="0"/>
              </a:spcAft>
              <a:buNone/>
              <a:defRPr sz="9600">
                <a:latin typeface="Zilla Slab"/>
                <a:ea typeface="Zilla Slab"/>
                <a:cs typeface="Zilla Slab"/>
                <a:sym typeface="Zilla Slab"/>
              </a:defRPr>
            </a:lvl6pPr>
            <a:lvl7pPr lvl="6" rtl="0">
              <a:spcBef>
                <a:spcPts val="0"/>
              </a:spcBef>
              <a:spcAft>
                <a:spcPts val="0"/>
              </a:spcAft>
              <a:buNone/>
              <a:defRPr sz="9600">
                <a:latin typeface="Zilla Slab"/>
                <a:ea typeface="Zilla Slab"/>
                <a:cs typeface="Zilla Slab"/>
                <a:sym typeface="Zilla Slab"/>
              </a:defRPr>
            </a:lvl7pPr>
            <a:lvl8pPr lvl="7" rtl="0">
              <a:spcBef>
                <a:spcPts val="0"/>
              </a:spcBef>
              <a:spcAft>
                <a:spcPts val="0"/>
              </a:spcAft>
              <a:buNone/>
              <a:defRPr sz="9600">
                <a:latin typeface="Zilla Slab"/>
                <a:ea typeface="Zilla Slab"/>
                <a:cs typeface="Zilla Slab"/>
                <a:sym typeface="Zilla Slab"/>
              </a:defRPr>
            </a:lvl8pPr>
            <a:lvl9pPr lvl="8" rtl="0">
              <a:spcBef>
                <a:spcPts val="0"/>
              </a:spcBef>
              <a:spcAft>
                <a:spcPts val="0"/>
              </a:spcAft>
              <a:buNone/>
              <a:defRPr sz="9600">
                <a:latin typeface="Zilla Slab"/>
                <a:ea typeface="Zilla Slab"/>
                <a:cs typeface="Zilla Slab"/>
                <a:sym typeface="Zilla Slab"/>
              </a:defRPr>
            </a:lvl9pPr>
          </a:lstStyle>
          <a:p>
            <a:endParaRPr/>
          </a:p>
        </p:txBody>
      </p:sp>
      <p:sp>
        <p:nvSpPr>
          <p:cNvPr id="145" name="Google Shape;145;p15"/>
          <p:cNvSpPr txBox="1">
            <a:spLocks noGrp="1"/>
          </p:cNvSpPr>
          <p:nvPr>
            <p:ph type="subTitle" idx="1"/>
          </p:nvPr>
        </p:nvSpPr>
        <p:spPr>
          <a:xfrm>
            <a:off x="1940500" y="3135975"/>
            <a:ext cx="52629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REDITS">
  <p:cSld name="CUSTOM_1_2_2_2_1_1_1">
    <p:bg>
      <p:bgPr>
        <a:solidFill>
          <a:srgbClr val="FAF6EF"/>
        </a:solidFill>
        <a:effectLst/>
      </p:bgPr>
    </p:bg>
    <p:spTree>
      <p:nvGrpSpPr>
        <p:cNvPr id="1" name="Shape 146"/>
        <p:cNvGrpSpPr/>
        <p:nvPr/>
      </p:nvGrpSpPr>
      <p:grpSpPr>
        <a:xfrm>
          <a:off x="0" y="0"/>
          <a:ext cx="0" cy="0"/>
          <a:chOff x="0" y="0"/>
          <a:chExt cx="0" cy="0"/>
        </a:xfrm>
      </p:grpSpPr>
      <p:sp>
        <p:nvSpPr>
          <p:cNvPr id="147" name="Google Shape;147;p16"/>
          <p:cNvSpPr/>
          <p:nvPr/>
        </p:nvSpPr>
        <p:spPr>
          <a:xfrm flipH="1">
            <a:off x="-1" y="0"/>
            <a:ext cx="4696122" cy="4965831"/>
          </a:xfrm>
          <a:custGeom>
            <a:avLst/>
            <a:gdLst/>
            <a:ahLst/>
            <a:cxnLst/>
            <a:rect l="l" t="t" r="r" b="b"/>
            <a:pathLst>
              <a:path w="11004" h="25292" extrusionOk="0">
                <a:moveTo>
                  <a:pt x="1" y="1"/>
                </a:moveTo>
                <a:cubicBezTo>
                  <a:pt x="5359" y="6835"/>
                  <a:pt x="1192" y="19052"/>
                  <a:pt x="7741" y="23815"/>
                </a:cubicBezTo>
                <a:cubicBezTo>
                  <a:pt x="8622" y="24696"/>
                  <a:pt x="9812" y="25006"/>
                  <a:pt x="11003" y="25292"/>
                </a:cubicBezTo>
                <a:lnTo>
                  <a:pt x="11003"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rot="5400000" flipH="1">
            <a:off x="6232293" y="2242010"/>
            <a:ext cx="2426182" cy="3397236"/>
          </a:xfrm>
          <a:custGeom>
            <a:avLst/>
            <a:gdLst/>
            <a:ahLst/>
            <a:cxnLst/>
            <a:rect l="l" t="t" r="r" b="b"/>
            <a:pathLst>
              <a:path w="20018" h="28030" extrusionOk="0">
                <a:moveTo>
                  <a:pt x="0" y="0"/>
                </a:moveTo>
                <a:lnTo>
                  <a:pt x="0" y="7265"/>
                </a:lnTo>
                <a:lnTo>
                  <a:pt x="0" y="27655"/>
                </a:lnTo>
                <a:cubicBezTo>
                  <a:pt x="780" y="27780"/>
                  <a:pt x="1435" y="27936"/>
                  <a:pt x="2214" y="27936"/>
                </a:cubicBezTo>
                <a:cubicBezTo>
                  <a:pt x="2867" y="27997"/>
                  <a:pt x="3511" y="28029"/>
                  <a:pt x="4142" y="28029"/>
                </a:cubicBezTo>
                <a:cubicBezTo>
                  <a:pt x="8662" y="28029"/>
                  <a:pt x="12555" y="26382"/>
                  <a:pt x="14935" y="21950"/>
                </a:cubicBezTo>
                <a:cubicBezTo>
                  <a:pt x="20017" y="12721"/>
                  <a:pt x="6111" y="7140"/>
                  <a:pt x="10009" y="0"/>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txBox="1">
            <a:spLocks noGrp="1"/>
          </p:cNvSpPr>
          <p:nvPr>
            <p:ph type="sldNum" idx="1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150" name="Google Shape;150;p16"/>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sp>
        <p:nvSpPr>
          <p:cNvPr id="151" name="Google Shape;151;p16"/>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cxnSp>
        <p:nvCxnSpPr>
          <p:cNvPr id="152" name="Google Shape;152;p16"/>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AF6EF"/>
        </a:solidFill>
        <a:effectLst/>
      </p:bgPr>
    </p:bg>
    <p:spTree>
      <p:nvGrpSpPr>
        <p:cNvPr id="1" name="Shape 15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type="secHead">
  <p:cSld name="SECTION_HEADER">
    <p:bg>
      <p:bgPr>
        <a:solidFill>
          <a:srgbClr val="FAF6EF"/>
        </a:solidFill>
        <a:effectLst/>
      </p:bgPr>
    </p:bg>
    <p:spTree>
      <p:nvGrpSpPr>
        <p:cNvPr id="1" name="Shape 12"/>
        <p:cNvGrpSpPr/>
        <p:nvPr/>
      </p:nvGrpSpPr>
      <p:grpSpPr>
        <a:xfrm>
          <a:off x="0" y="0"/>
          <a:ext cx="0" cy="0"/>
          <a:chOff x="0" y="0"/>
          <a:chExt cx="0" cy="0"/>
        </a:xfrm>
      </p:grpSpPr>
      <p:sp>
        <p:nvSpPr>
          <p:cNvPr id="13" name="Google Shape;13;p3"/>
          <p:cNvSpPr/>
          <p:nvPr/>
        </p:nvSpPr>
        <p:spPr>
          <a:xfrm flipH="1">
            <a:off x="-1" y="0"/>
            <a:ext cx="4696122" cy="4965831"/>
          </a:xfrm>
          <a:custGeom>
            <a:avLst/>
            <a:gdLst/>
            <a:ahLst/>
            <a:cxnLst/>
            <a:rect l="l" t="t" r="r" b="b"/>
            <a:pathLst>
              <a:path w="11004" h="25292" extrusionOk="0">
                <a:moveTo>
                  <a:pt x="1" y="1"/>
                </a:moveTo>
                <a:cubicBezTo>
                  <a:pt x="5359" y="6835"/>
                  <a:pt x="1192" y="19052"/>
                  <a:pt x="7741" y="23815"/>
                </a:cubicBezTo>
                <a:cubicBezTo>
                  <a:pt x="8622" y="24696"/>
                  <a:pt x="9812" y="25006"/>
                  <a:pt x="11003" y="25292"/>
                </a:cubicBezTo>
                <a:lnTo>
                  <a:pt x="11003"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rot="5400000" flipH="1">
            <a:off x="6232293" y="2242010"/>
            <a:ext cx="2426182" cy="3397236"/>
          </a:xfrm>
          <a:custGeom>
            <a:avLst/>
            <a:gdLst/>
            <a:ahLst/>
            <a:cxnLst/>
            <a:rect l="l" t="t" r="r" b="b"/>
            <a:pathLst>
              <a:path w="20018" h="28030" extrusionOk="0">
                <a:moveTo>
                  <a:pt x="0" y="0"/>
                </a:moveTo>
                <a:lnTo>
                  <a:pt x="0" y="7265"/>
                </a:lnTo>
                <a:lnTo>
                  <a:pt x="0" y="27655"/>
                </a:lnTo>
                <a:cubicBezTo>
                  <a:pt x="780" y="27780"/>
                  <a:pt x="1435" y="27936"/>
                  <a:pt x="2214" y="27936"/>
                </a:cubicBezTo>
                <a:cubicBezTo>
                  <a:pt x="2867" y="27997"/>
                  <a:pt x="3511" y="28029"/>
                  <a:pt x="4142" y="28029"/>
                </a:cubicBezTo>
                <a:cubicBezTo>
                  <a:pt x="8662" y="28029"/>
                  <a:pt x="12555" y="26382"/>
                  <a:pt x="14935" y="21950"/>
                </a:cubicBezTo>
                <a:cubicBezTo>
                  <a:pt x="20017" y="12721"/>
                  <a:pt x="6111" y="7140"/>
                  <a:pt x="10009" y="0"/>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hasCustomPrompt="1"/>
          </p:nvPr>
        </p:nvSpPr>
        <p:spPr>
          <a:xfrm>
            <a:off x="530075" y="1815613"/>
            <a:ext cx="1616700" cy="901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rgbClr val="FF614D"/>
              </a:buClr>
              <a:buSzPts val="4800"/>
              <a:buNone/>
              <a:defRPr sz="4800">
                <a:solidFill>
                  <a:srgbClr val="FF614D"/>
                </a:solidFill>
              </a:defRPr>
            </a:lvl1pPr>
            <a:lvl2pPr lvl="1"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2pPr>
            <a:lvl3pPr lvl="2"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3pPr>
            <a:lvl4pPr lvl="3"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4pPr>
            <a:lvl5pPr lvl="4"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5pPr>
            <a:lvl6pPr lvl="5"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6pPr>
            <a:lvl7pPr lvl="6"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7pPr>
            <a:lvl8pPr lvl="7"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8pPr>
            <a:lvl9pPr lvl="8"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9pPr>
          </a:lstStyle>
          <a:p>
            <a:r>
              <a:t>xx%</a:t>
            </a:r>
          </a:p>
        </p:txBody>
      </p:sp>
      <p:sp>
        <p:nvSpPr>
          <p:cNvPr id="16" name="Google Shape;16;p3"/>
          <p:cNvSpPr txBox="1">
            <a:spLocks noGrp="1"/>
          </p:cNvSpPr>
          <p:nvPr>
            <p:ph type="subTitle" idx="1"/>
          </p:nvPr>
        </p:nvSpPr>
        <p:spPr>
          <a:xfrm flipH="1">
            <a:off x="630484" y="2968499"/>
            <a:ext cx="1416000" cy="3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1pPr>
            <a:lvl2pPr lvl="1"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2pPr>
            <a:lvl3pPr lvl="2"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3pPr>
            <a:lvl4pPr lvl="3"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4pPr>
            <a:lvl5pPr lvl="4"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5pPr>
            <a:lvl6pPr lvl="5"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6pPr>
            <a:lvl7pPr lvl="6"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7pPr>
            <a:lvl8pPr lvl="7"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8pPr>
            <a:lvl9pPr lvl="8"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9pPr>
          </a:lstStyle>
          <a:p>
            <a:endParaRPr/>
          </a:p>
        </p:txBody>
      </p:sp>
      <p:sp>
        <p:nvSpPr>
          <p:cNvPr id="17" name="Google Shape;17;p3"/>
          <p:cNvSpPr txBox="1">
            <a:spLocks noGrp="1"/>
          </p:cNvSpPr>
          <p:nvPr>
            <p:ph type="title" idx="2"/>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sp>
        <p:nvSpPr>
          <p:cNvPr id="18" name="Google Shape;18;p3"/>
          <p:cNvSpPr txBox="1">
            <a:spLocks noGrp="1"/>
          </p:cNvSpPr>
          <p:nvPr>
            <p:ph type="title" idx="3" hasCustomPrompt="1"/>
          </p:nvPr>
        </p:nvSpPr>
        <p:spPr>
          <a:xfrm>
            <a:off x="2146845" y="1815613"/>
            <a:ext cx="1616700" cy="901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rgbClr val="FF614D"/>
              </a:buClr>
              <a:buSzPts val="4800"/>
              <a:buNone/>
              <a:defRPr sz="4800">
                <a:solidFill>
                  <a:srgbClr val="FF614D"/>
                </a:solidFill>
              </a:defRPr>
            </a:lvl1pPr>
            <a:lvl2pPr lvl="1"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2pPr>
            <a:lvl3pPr lvl="2"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3pPr>
            <a:lvl4pPr lvl="3"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4pPr>
            <a:lvl5pPr lvl="4"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5pPr>
            <a:lvl6pPr lvl="5"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6pPr>
            <a:lvl7pPr lvl="6"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7pPr>
            <a:lvl8pPr lvl="7"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8pPr>
            <a:lvl9pPr lvl="8"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9pPr>
          </a:lstStyle>
          <a:p>
            <a:r>
              <a:t>xx%</a:t>
            </a:r>
          </a:p>
        </p:txBody>
      </p:sp>
      <p:sp>
        <p:nvSpPr>
          <p:cNvPr id="19" name="Google Shape;19;p3"/>
          <p:cNvSpPr txBox="1">
            <a:spLocks noGrp="1"/>
          </p:cNvSpPr>
          <p:nvPr>
            <p:ph type="subTitle" idx="4"/>
          </p:nvPr>
        </p:nvSpPr>
        <p:spPr>
          <a:xfrm flipH="1">
            <a:off x="2247254" y="2968499"/>
            <a:ext cx="1416000" cy="3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1pPr>
            <a:lvl2pPr lvl="1"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2pPr>
            <a:lvl3pPr lvl="2"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3pPr>
            <a:lvl4pPr lvl="3"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4pPr>
            <a:lvl5pPr lvl="4"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5pPr>
            <a:lvl6pPr lvl="5"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6pPr>
            <a:lvl7pPr lvl="6"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7pPr>
            <a:lvl8pPr lvl="7"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8pPr>
            <a:lvl9pPr lvl="8"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9pPr>
          </a:lstStyle>
          <a:p>
            <a:endParaRPr/>
          </a:p>
        </p:txBody>
      </p:sp>
      <p:sp>
        <p:nvSpPr>
          <p:cNvPr id="20" name="Google Shape;20;p3"/>
          <p:cNvSpPr txBox="1">
            <a:spLocks noGrp="1"/>
          </p:cNvSpPr>
          <p:nvPr>
            <p:ph type="title" idx="5" hasCustomPrompt="1"/>
          </p:nvPr>
        </p:nvSpPr>
        <p:spPr>
          <a:xfrm>
            <a:off x="3763615" y="1815613"/>
            <a:ext cx="1616700" cy="901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rgbClr val="FF614D"/>
              </a:buClr>
              <a:buSzPts val="4800"/>
              <a:buNone/>
              <a:defRPr sz="4800">
                <a:solidFill>
                  <a:srgbClr val="FF614D"/>
                </a:solidFill>
              </a:defRPr>
            </a:lvl1pPr>
            <a:lvl2pPr lvl="1"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2pPr>
            <a:lvl3pPr lvl="2"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3pPr>
            <a:lvl4pPr lvl="3"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4pPr>
            <a:lvl5pPr lvl="4"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5pPr>
            <a:lvl6pPr lvl="5"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6pPr>
            <a:lvl7pPr lvl="6"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7pPr>
            <a:lvl8pPr lvl="7"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8pPr>
            <a:lvl9pPr lvl="8"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9pPr>
          </a:lstStyle>
          <a:p>
            <a:r>
              <a:t>xx%</a:t>
            </a:r>
          </a:p>
        </p:txBody>
      </p:sp>
      <p:sp>
        <p:nvSpPr>
          <p:cNvPr id="21" name="Google Shape;21;p3"/>
          <p:cNvSpPr txBox="1">
            <a:spLocks noGrp="1"/>
          </p:cNvSpPr>
          <p:nvPr>
            <p:ph type="subTitle" idx="6"/>
          </p:nvPr>
        </p:nvSpPr>
        <p:spPr>
          <a:xfrm flipH="1">
            <a:off x="3864024" y="2968499"/>
            <a:ext cx="1416000" cy="3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1pPr>
            <a:lvl2pPr lvl="1"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2pPr>
            <a:lvl3pPr lvl="2"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3pPr>
            <a:lvl4pPr lvl="3"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4pPr>
            <a:lvl5pPr lvl="4"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5pPr>
            <a:lvl6pPr lvl="5"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6pPr>
            <a:lvl7pPr lvl="6"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7pPr>
            <a:lvl8pPr lvl="7"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8pPr>
            <a:lvl9pPr lvl="8"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9pPr>
          </a:lstStyle>
          <a:p>
            <a:endParaRPr/>
          </a:p>
        </p:txBody>
      </p:sp>
      <p:sp>
        <p:nvSpPr>
          <p:cNvPr id="22" name="Google Shape;22;p3"/>
          <p:cNvSpPr txBox="1">
            <a:spLocks noGrp="1"/>
          </p:cNvSpPr>
          <p:nvPr>
            <p:ph type="title" idx="7" hasCustomPrompt="1"/>
          </p:nvPr>
        </p:nvSpPr>
        <p:spPr>
          <a:xfrm>
            <a:off x="5380385" y="1815613"/>
            <a:ext cx="1616700" cy="901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rgbClr val="FF614D"/>
              </a:buClr>
              <a:buSzPts val="4800"/>
              <a:buNone/>
              <a:defRPr sz="4800">
                <a:solidFill>
                  <a:srgbClr val="FF614D"/>
                </a:solidFill>
              </a:defRPr>
            </a:lvl1pPr>
            <a:lvl2pPr lvl="1"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2pPr>
            <a:lvl3pPr lvl="2"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3pPr>
            <a:lvl4pPr lvl="3"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4pPr>
            <a:lvl5pPr lvl="4"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5pPr>
            <a:lvl6pPr lvl="5"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6pPr>
            <a:lvl7pPr lvl="6"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7pPr>
            <a:lvl8pPr lvl="7"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8pPr>
            <a:lvl9pPr lvl="8"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9pPr>
          </a:lstStyle>
          <a:p>
            <a:r>
              <a:t>xx%</a:t>
            </a:r>
          </a:p>
        </p:txBody>
      </p:sp>
      <p:sp>
        <p:nvSpPr>
          <p:cNvPr id="23" name="Google Shape;23;p3"/>
          <p:cNvSpPr txBox="1">
            <a:spLocks noGrp="1"/>
          </p:cNvSpPr>
          <p:nvPr>
            <p:ph type="subTitle" idx="8"/>
          </p:nvPr>
        </p:nvSpPr>
        <p:spPr>
          <a:xfrm flipH="1">
            <a:off x="5480794" y="2968499"/>
            <a:ext cx="1416000" cy="3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1pPr>
            <a:lvl2pPr lvl="1"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2pPr>
            <a:lvl3pPr lvl="2"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3pPr>
            <a:lvl4pPr lvl="3"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4pPr>
            <a:lvl5pPr lvl="4"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5pPr>
            <a:lvl6pPr lvl="5"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6pPr>
            <a:lvl7pPr lvl="6"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7pPr>
            <a:lvl8pPr lvl="7"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8pPr>
            <a:lvl9pPr lvl="8"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9pPr>
          </a:lstStyle>
          <a:p>
            <a:endParaRPr/>
          </a:p>
        </p:txBody>
      </p:sp>
      <p:sp>
        <p:nvSpPr>
          <p:cNvPr id="24" name="Google Shape;24;p3"/>
          <p:cNvSpPr txBox="1">
            <a:spLocks noGrp="1"/>
          </p:cNvSpPr>
          <p:nvPr>
            <p:ph type="title" idx="9" hasCustomPrompt="1"/>
          </p:nvPr>
        </p:nvSpPr>
        <p:spPr>
          <a:xfrm>
            <a:off x="6997155" y="1815613"/>
            <a:ext cx="1616700" cy="901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rgbClr val="FF614D"/>
              </a:buClr>
              <a:buSzPts val="4800"/>
              <a:buNone/>
              <a:defRPr sz="4800">
                <a:solidFill>
                  <a:srgbClr val="FF614D"/>
                </a:solidFill>
              </a:defRPr>
            </a:lvl1pPr>
            <a:lvl2pPr lvl="1"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2pPr>
            <a:lvl3pPr lvl="2"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3pPr>
            <a:lvl4pPr lvl="3"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4pPr>
            <a:lvl5pPr lvl="4"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5pPr>
            <a:lvl6pPr lvl="5"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6pPr>
            <a:lvl7pPr lvl="6"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7pPr>
            <a:lvl8pPr lvl="7"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8pPr>
            <a:lvl9pPr lvl="8" algn="ctr" rtl="0">
              <a:spcBef>
                <a:spcPts val="0"/>
              </a:spcBef>
              <a:spcAft>
                <a:spcPts val="0"/>
              </a:spcAft>
              <a:buClr>
                <a:srgbClr val="FF614D"/>
              </a:buClr>
              <a:buSzPts val="4800"/>
              <a:buFont typeface="Yanone Kaffeesatz"/>
              <a:buNone/>
              <a:defRPr sz="4800">
                <a:solidFill>
                  <a:srgbClr val="FF614D"/>
                </a:solidFill>
                <a:latin typeface="Yanone Kaffeesatz"/>
                <a:ea typeface="Yanone Kaffeesatz"/>
                <a:cs typeface="Yanone Kaffeesatz"/>
                <a:sym typeface="Yanone Kaffeesatz"/>
              </a:defRPr>
            </a:lvl9pPr>
          </a:lstStyle>
          <a:p>
            <a:r>
              <a:t>xx%</a:t>
            </a:r>
          </a:p>
        </p:txBody>
      </p:sp>
      <p:sp>
        <p:nvSpPr>
          <p:cNvPr id="25" name="Google Shape;25;p3"/>
          <p:cNvSpPr txBox="1">
            <a:spLocks noGrp="1"/>
          </p:cNvSpPr>
          <p:nvPr>
            <p:ph type="subTitle" idx="13"/>
          </p:nvPr>
        </p:nvSpPr>
        <p:spPr>
          <a:xfrm flipH="1">
            <a:off x="7097564" y="2968499"/>
            <a:ext cx="1416000" cy="35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1pPr>
            <a:lvl2pPr lvl="1"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2pPr>
            <a:lvl3pPr lvl="2"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3pPr>
            <a:lvl4pPr lvl="3"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4pPr>
            <a:lvl5pPr lvl="4"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5pPr>
            <a:lvl6pPr lvl="5"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6pPr>
            <a:lvl7pPr lvl="6"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7pPr>
            <a:lvl8pPr lvl="7"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8pPr>
            <a:lvl9pPr lvl="8" algn="ctr" rtl="0">
              <a:lnSpc>
                <a:spcPct val="100000"/>
              </a:lnSpc>
              <a:spcBef>
                <a:spcPts val="0"/>
              </a:spcBef>
              <a:spcAft>
                <a:spcPts val="0"/>
              </a:spcAft>
              <a:buClr>
                <a:srgbClr val="FF614D"/>
              </a:buClr>
              <a:buSzPts val="1600"/>
              <a:buFont typeface="Denk One"/>
              <a:buNone/>
              <a:defRPr sz="1600">
                <a:solidFill>
                  <a:srgbClr val="FF614D"/>
                </a:solidFill>
                <a:latin typeface="Denk One"/>
                <a:ea typeface="Denk One"/>
                <a:cs typeface="Denk One"/>
                <a:sym typeface="Denk One"/>
              </a:defRPr>
            </a:lvl9pPr>
          </a:lstStyle>
          <a:p>
            <a:endParaRPr/>
          </a:p>
        </p:txBody>
      </p:sp>
      <p:cxnSp>
        <p:nvCxnSpPr>
          <p:cNvPr id="26" name="Google Shape;26;p3"/>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cxnSp>
        <p:nvCxnSpPr>
          <p:cNvPr id="27" name="Google Shape;27;p3"/>
          <p:cNvCxnSpPr/>
          <p:nvPr/>
        </p:nvCxnSpPr>
        <p:spPr>
          <a:xfrm>
            <a:off x="1338425" y="2618388"/>
            <a:ext cx="0" cy="350100"/>
          </a:xfrm>
          <a:prstGeom prst="straightConnector1">
            <a:avLst/>
          </a:prstGeom>
          <a:noFill/>
          <a:ln w="28575" cap="flat" cmpd="sng">
            <a:solidFill>
              <a:srgbClr val="273857"/>
            </a:solidFill>
            <a:prstDash val="solid"/>
            <a:round/>
            <a:headEnd type="none" w="med" len="med"/>
            <a:tailEnd type="none" w="med" len="med"/>
          </a:ln>
        </p:spPr>
      </p:cxnSp>
      <p:cxnSp>
        <p:nvCxnSpPr>
          <p:cNvPr id="28" name="Google Shape;28;p3"/>
          <p:cNvCxnSpPr/>
          <p:nvPr/>
        </p:nvCxnSpPr>
        <p:spPr>
          <a:xfrm>
            <a:off x="2955200" y="2618388"/>
            <a:ext cx="0" cy="350100"/>
          </a:xfrm>
          <a:prstGeom prst="straightConnector1">
            <a:avLst/>
          </a:prstGeom>
          <a:noFill/>
          <a:ln w="28575" cap="flat" cmpd="sng">
            <a:solidFill>
              <a:srgbClr val="273857"/>
            </a:solidFill>
            <a:prstDash val="solid"/>
            <a:round/>
            <a:headEnd type="none" w="med" len="med"/>
            <a:tailEnd type="none" w="med" len="med"/>
          </a:ln>
        </p:spPr>
      </p:cxnSp>
      <p:cxnSp>
        <p:nvCxnSpPr>
          <p:cNvPr id="29" name="Google Shape;29;p3"/>
          <p:cNvCxnSpPr/>
          <p:nvPr/>
        </p:nvCxnSpPr>
        <p:spPr>
          <a:xfrm>
            <a:off x="4571975" y="2618388"/>
            <a:ext cx="0" cy="350100"/>
          </a:xfrm>
          <a:prstGeom prst="straightConnector1">
            <a:avLst/>
          </a:prstGeom>
          <a:noFill/>
          <a:ln w="28575" cap="flat" cmpd="sng">
            <a:solidFill>
              <a:srgbClr val="273857"/>
            </a:solidFill>
            <a:prstDash val="solid"/>
            <a:round/>
            <a:headEnd type="none" w="med" len="med"/>
            <a:tailEnd type="none" w="med" len="med"/>
          </a:ln>
        </p:spPr>
      </p:cxnSp>
      <p:cxnSp>
        <p:nvCxnSpPr>
          <p:cNvPr id="30" name="Google Shape;30;p3"/>
          <p:cNvCxnSpPr/>
          <p:nvPr/>
        </p:nvCxnSpPr>
        <p:spPr>
          <a:xfrm>
            <a:off x="6188725" y="2618388"/>
            <a:ext cx="0" cy="350100"/>
          </a:xfrm>
          <a:prstGeom prst="straightConnector1">
            <a:avLst/>
          </a:prstGeom>
          <a:noFill/>
          <a:ln w="28575" cap="flat" cmpd="sng">
            <a:solidFill>
              <a:srgbClr val="273857"/>
            </a:solidFill>
            <a:prstDash val="solid"/>
            <a:round/>
            <a:headEnd type="none" w="med" len="med"/>
            <a:tailEnd type="none" w="med" len="med"/>
          </a:ln>
        </p:spPr>
      </p:cxnSp>
      <p:cxnSp>
        <p:nvCxnSpPr>
          <p:cNvPr id="31" name="Google Shape;31;p3"/>
          <p:cNvCxnSpPr/>
          <p:nvPr/>
        </p:nvCxnSpPr>
        <p:spPr>
          <a:xfrm>
            <a:off x="7805500" y="2618388"/>
            <a:ext cx="0" cy="350100"/>
          </a:xfrm>
          <a:prstGeom prst="straightConnector1">
            <a:avLst/>
          </a:prstGeom>
          <a:noFill/>
          <a:ln w="28575" cap="flat" cmpd="sng">
            <a:solidFill>
              <a:srgbClr val="273857"/>
            </a:solidFill>
            <a:prstDash val="solid"/>
            <a:round/>
            <a:headEnd type="none" w="med" len="med"/>
            <a:tailEnd type="none" w="med" len="med"/>
          </a:ln>
        </p:spPr>
      </p:cxnSp>
      <p:sp>
        <p:nvSpPr>
          <p:cNvPr id="32" name="Google Shape;32;p3"/>
          <p:cNvSpPr txBox="1">
            <a:spLocks noGrp="1"/>
          </p:cNvSpPr>
          <p:nvPr>
            <p:ph type="sldNum" idx="1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33" name="Google Shape;33;p3"/>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SECTION_HEADER_2">
    <p:bg>
      <p:bgPr>
        <a:solidFill>
          <a:srgbClr val="FAF6EF"/>
        </a:solidFill>
        <a:effectLst/>
      </p:bgPr>
    </p:bg>
    <p:spTree>
      <p:nvGrpSpPr>
        <p:cNvPr id="1" name="Shape 34"/>
        <p:cNvGrpSpPr/>
        <p:nvPr/>
      </p:nvGrpSpPr>
      <p:grpSpPr>
        <a:xfrm>
          <a:off x="0" y="0"/>
          <a:ext cx="0" cy="0"/>
          <a:chOff x="0" y="0"/>
          <a:chExt cx="0" cy="0"/>
        </a:xfrm>
      </p:grpSpPr>
      <p:sp>
        <p:nvSpPr>
          <p:cNvPr id="35" name="Google Shape;35;p4"/>
          <p:cNvSpPr txBox="1">
            <a:spLocks noGrp="1"/>
          </p:cNvSpPr>
          <p:nvPr>
            <p:ph type="subTitle" idx="1"/>
          </p:nvPr>
        </p:nvSpPr>
        <p:spPr>
          <a:xfrm>
            <a:off x="3239250" y="2012300"/>
            <a:ext cx="2665200" cy="147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273857"/>
              </a:buClr>
              <a:buSzPts val="1200"/>
              <a:buNone/>
              <a:defRPr sz="1200">
                <a:solidFill>
                  <a:srgbClr val="273857"/>
                </a:solidFill>
              </a:defRPr>
            </a:lvl1pPr>
            <a:lvl2pPr lvl="1" algn="ctr" rtl="0">
              <a:lnSpc>
                <a:spcPct val="100000"/>
              </a:lnSpc>
              <a:spcBef>
                <a:spcPts val="0"/>
              </a:spcBef>
              <a:spcAft>
                <a:spcPts val="0"/>
              </a:spcAft>
              <a:buClr>
                <a:srgbClr val="273857"/>
              </a:buClr>
              <a:buSzPts val="1200"/>
              <a:buNone/>
              <a:defRPr sz="1200">
                <a:solidFill>
                  <a:srgbClr val="273857"/>
                </a:solidFill>
              </a:defRPr>
            </a:lvl2pPr>
            <a:lvl3pPr lvl="2" algn="ctr" rtl="0">
              <a:lnSpc>
                <a:spcPct val="100000"/>
              </a:lnSpc>
              <a:spcBef>
                <a:spcPts val="0"/>
              </a:spcBef>
              <a:spcAft>
                <a:spcPts val="0"/>
              </a:spcAft>
              <a:buClr>
                <a:srgbClr val="273857"/>
              </a:buClr>
              <a:buSzPts val="1200"/>
              <a:buNone/>
              <a:defRPr sz="1200">
                <a:solidFill>
                  <a:srgbClr val="273857"/>
                </a:solidFill>
              </a:defRPr>
            </a:lvl3pPr>
            <a:lvl4pPr lvl="3" algn="ctr" rtl="0">
              <a:lnSpc>
                <a:spcPct val="100000"/>
              </a:lnSpc>
              <a:spcBef>
                <a:spcPts val="0"/>
              </a:spcBef>
              <a:spcAft>
                <a:spcPts val="0"/>
              </a:spcAft>
              <a:buClr>
                <a:srgbClr val="273857"/>
              </a:buClr>
              <a:buSzPts val="1200"/>
              <a:buNone/>
              <a:defRPr sz="1200">
                <a:solidFill>
                  <a:srgbClr val="273857"/>
                </a:solidFill>
              </a:defRPr>
            </a:lvl4pPr>
            <a:lvl5pPr lvl="4" algn="ctr" rtl="0">
              <a:lnSpc>
                <a:spcPct val="100000"/>
              </a:lnSpc>
              <a:spcBef>
                <a:spcPts val="0"/>
              </a:spcBef>
              <a:spcAft>
                <a:spcPts val="0"/>
              </a:spcAft>
              <a:buClr>
                <a:srgbClr val="273857"/>
              </a:buClr>
              <a:buSzPts val="1200"/>
              <a:buNone/>
              <a:defRPr sz="1200">
                <a:solidFill>
                  <a:srgbClr val="273857"/>
                </a:solidFill>
              </a:defRPr>
            </a:lvl5pPr>
            <a:lvl6pPr lvl="5" algn="ctr" rtl="0">
              <a:lnSpc>
                <a:spcPct val="100000"/>
              </a:lnSpc>
              <a:spcBef>
                <a:spcPts val="0"/>
              </a:spcBef>
              <a:spcAft>
                <a:spcPts val="0"/>
              </a:spcAft>
              <a:buClr>
                <a:srgbClr val="273857"/>
              </a:buClr>
              <a:buSzPts val="1200"/>
              <a:buNone/>
              <a:defRPr sz="1200">
                <a:solidFill>
                  <a:srgbClr val="273857"/>
                </a:solidFill>
              </a:defRPr>
            </a:lvl6pPr>
            <a:lvl7pPr lvl="6" algn="ctr" rtl="0">
              <a:lnSpc>
                <a:spcPct val="100000"/>
              </a:lnSpc>
              <a:spcBef>
                <a:spcPts val="0"/>
              </a:spcBef>
              <a:spcAft>
                <a:spcPts val="0"/>
              </a:spcAft>
              <a:buClr>
                <a:srgbClr val="273857"/>
              </a:buClr>
              <a:buSzPts val="1200"/>
              <a:buNone/>
              <a:defRPr sz="1200">
                <a:solidFill>
                  <a:srgbClr val="273857"/>
                </a:solidFill>
              </a:defRPr>
            </a:lvl7pPr>
            <a:lvl8pPr lvl="7" algn="ctr" rtl="0">
              <a:lnSpc>
                <a:spcPct val="100000"/>
              </a:lnSpc>
              <a:spcBef>
                <a:spcPts val="0"/>
              </a:spcBef>
              <a:spcAft>
                <a:spcPts val="0"/>
              </a:spcAft>
              <a:buClr>
                <a:srgbClr val="273857"/>
              </a:buClr>
              <a:buSzPts val="1200"/>
              <a:buNone/>
              <a:defRPr sz="1200">
                <a:solidFill>
                  <a:srgbClr val="273857"/>
                </a:solidFill>
              </a:defRPr>
            </a:lvl8pPr>
            <a:lvl9pPr lvl="8" algn="ctr" rtl="0">
              <a:lnSpc>
                <a:spcPct val="100000"/>
              </a:lnSpc>
              <a:spcBef>
                <a:spcPts val="0"/>
              </a:spcBef>
              <a:spcAft>
                <a:spcPts val="0"/>
              </a:spcAft>
              <a:buClr>
                <a:srgbClr val="273857"/>
              </a:buClr>
              <a:buSzPts val="1200"/>
              <a:buNone/>
              <a:defRPr sz="1200">
                <a:solidFill>
                  <a:srgbClr val="273857"/>
                </a:solidFill>
              </a:defRPr>
            </a:lvl9pPr>
          </a:lstStyle>
          <a:p>
            <a:endParaRPr/>
          </a:p>
        </p:txBody>
      </p:sp>
      <p:sp>
        <p:nvSpPr>
          <p:cNvPr id="36" name="Google Shape;36;p4"/>
          <p:cNvSpPr/>
          <p:nvPr/>
        </p:nvSpPr>
        <p:spPr>
          <a:xfrm rot="5400000" flipH="1">
            <a:off x="6819604" y="-914996"/>
            <a:ext cx="1409392" cy="3239399"/>
          </a:xfrm>
          <a:custGeom>
            <a:avLst/>
            <a:gdLst/>
            <a:ahLst/>
            <a:cxnLst/>
            <a:rect l="l" t="t" r="r" b="b"/>
            <a:pathLst>
              <a:path w="11004" h="25292" extrusionOk="0">
                <a:moveTo>
                  <a:pt x="1" y="1"/>
                </a:moveTo>
                <a:cubicBezTo>
                  <a:pt x="5359" y="6835"/>
                  <a:pt x="1192" y="19052"/>
                  <a:pt x="7741" y="23815"/>
                </a:cubicBezTo>
                <a:cubicBezTo>
                  <a:pt x="8622" y="24696"/>
                  <a:pt x="9812" y="25006"/>
                  <a:pt x="11003" y="25292"/>
                </a:cubicBezTo>
                <a:lnTo>
                  <a:pt x="11003"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5400000">
            <a:off x="6673844" y="2673348"/>
            <a:ext cx="1497754" cy="3442557"/>
          </a:xfrm>
          <a:custGeom>
            <a:avLst/>
            <a:gdLst/>
            <a:ahLst/>
            <a:cxnLst/>
            <a:rect l="l" t="t" r="r" b="b"/>
            <a:pathLst>
              <a:path w="11004" h="25292" extrusionOk="0">
                <a:moveTo>
                  <a:pt x="1" y="1"/>
                </a:moveTo>
                <a:cubicBezTo>
                  <a:pt x="5359" y="6835"/>
                  <a:pt x="1192" y="19052"/>
                  <a:pt x="7741" y="23815"/>
                </a:cubicBezTo>
                <a:cubicBezTo>
                  <a:pt x="8622" y="24696"/>
                  <a:pt x="9812" y="25006"/>
                  <a:pt x="11003" y="25292"/>
                </a:cubicBezTo>
                <a:lnTo>
                  <a:pt x="11003"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flipH="1">
            <a:off x="1" y="570175"/>
            <a:ext cx="1290574" cy="3852688"/>
          </a:xfrm>
          <a:custGeom>
            <a:avLst/>
            <a:gdLst/>
            <a:ahLst/>
            <a:cxnLst/>
            <a:rect l="l" t="t" r="r" b="b"/>
            <a:pathLst>
              <a:path w="28987" h="44186" extrusionOk="0">
                <a:moveTo>
                  <a:pt x="28987" y="1"/>
                </a:moveTo>
                <a:cubicBezTo>
                  <a:pt x="20052" y="925"/>
                  <a:pt x="1" y="15797"/>
                  <a:pt x="2776" y="30059"/>
                </a:cubicBezTo>
                <a:cubicBezTo>
                  <a:pt x="5145" y="41784"/>
                  <a:pt x="19025" y="44186"/>
                  <a:pt x="25817" y="44186"/>
                </a:cubicBezTo>
                <a:cubicBezTo>
                  <a:pt x="27244" y="44186"/>
                  <a:pt x="28357" y="44080"/>
                  <a:pt x="28987" y="43932"/>
                </a:cubicBezTo>
                <a:lnTo>
                  <a:pt x="28987"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cxnSp>
        <p:nvCxnSpPr>
          <p:cNvPr id="40" name="Google Shape;40;p4"/>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sp>
        <p:nvSpPr>
          <p:cNvPr id="41" name="Google Shape;41;p4"/>
          <p:cNvSpPr txBox="1">
            <a:spLocks noGrp="1"/>
          </p:cNvSpPr>
          <p:nvPr>
            <p:ph type="sldNum" idx="1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42" name="Google Shape;42;p4"/>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SECTION_HEADER_2_1">
    <p:bg>
      <p:bgPr>
        <a:solidFill>
          <a:srgbClr val="FAF6EF"/>
        </a:solidFill>
        <a:effectLst/>
      </p:bgPr>
    </p:bg>
    <p:spTree>
      <p:nvGrpSpPr>
        <p:cNvPr id="1" name="Shape 43"/>
        <p:cNvGrpSpPr/>
        <p:nvPr/>
      </p:nvGrpSpPr>
      <p:grpSpPr>
        <a:xfrm>
          <a:off x="0" y="0"/>
          <a:ext cx="0" cy="0"/>
          <a:chOff x="0" y="0"/>
          <a:chExt cx="0" cy="0"/>
        </a:xfrm>
      </p:grpSpPr>
      <p:sp>
        <p:nvSpPr>
          <p:cNvPr id="44" name="Google Shape;44;p5"/>
          <p:cNvSpPr/>
          <p:nvPr/>
        </p:nvSpPr>
        <p:spPr>
          <a:xfrm>
            <a:off x="5973925" y="0"/>
            <a:ext cx="3170087" cy="3352202"/>
          </a:xfrm>
          <a:custGeom>
            <a:avLst/>
            <a:gdLst/>
            <a:ahLst/>
            <a:cxnLst/>
            <a:rect l="l" t="t" r="r" b="b"/>
            <a:pathLst>
              <a:path w="11004" h="25292" extrusionOk="0">
                <a:moveTo>
                  <a:pt x="1" y="1"/>
                </a:moveTo>
                <a:cubicBezTo>
                  <a:pt x="5359" y="6835"/>
                  <a:pt x="1192" y="19052"/>
                  <a:pt x="7741" y="23815"/>
                </a:cubicBezTo>
                <a:cubicBezTo>
                  <a:pt x="8622" y="24696"/>
                  <a:pt x="9812" y="25006"/>
                  <a:pt x="11003" y="25292"/>
                </a:cubicBezTo>
                <a:lnTo>
                  <a:pt x="11003"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1630575" y="3292845"/>
            <a:ext cx="1671300" cy="3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46" name="Google Shape;46;p5"/>
          <p:cNvSpPr txBox="1">
            <a:spLocks noGrp="1"/>
          </p:cNvSpPr>
          <p:nvPr>
            <p:ph type="subTitle" idx="2"/>
          </p:nvPr>
        </p:nvSpPr>
        <p:spPr>
          <a:xfrm>
            <a:off x="3661582" y="3292845"/>
            <a:ext cx="1756200" cy="3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47" name="Google Shape;47;p5"/>
          <p:cNvSpPr txBox="1">
            <a:spLocks noGrp="1"/>
          </p:cNvSpPr>
          <p:nvPr>
            <p:ph type="subTitle" idx="3"/>
          </p:nvPr>
        </p:nvSpPr>
        <p:spPr>
          <a:xfrm>
            <a:off x="1630575" y="3203120"/>
            <a:ext cx="1671300" cy="27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Denk One"/>
              <a:buNone/>
              <a:defRPr>
                <a:latin typeface="Denk One"/>
                <a:ea typeface="Denk One"/>
                <a:cs typeface="Denk One"/>
                <a:sym typeface="Denk One"/>
              </a:defRPr>
            </a:lvl1pPr>
            <a:lvl2pPr lvl="1" algn="ctr" rtl="0">
              <a:lnSpc>
                <a:spcPct val="100000"/>
              </a:lnSpc>
              <a:spcBef>
                <a:spcPts val="0"/>
              </a:spcBef>
              <a:spcAft>
                <a:spcPts val="0"/>
              </a:spcAft>
              <a:buSzPts val="1800"/>
              <a:buFont typeface="Denk One"/>
              <a:buNone/>
              <a:defRPr sz="1800">
                <a:latin typeface="Denk One"/>
                <a:ea typeface="Denk One"/>
                <a:cs typeface="Denk One"/>
                <a:sym typeface="Denk One"/>
              </a:defRPr>
            </a:lvl2pPr>
            <a:lvl3pPr lvl="2" algn="ctr" rtl="0">
              <a:lnSpc>
                <a:spcPct val="100000"/>
              </a:lnSpc>
              <a:spcBef>
                <a:spcPts val="0"/>
              </a:spcBef>
              <a:spcAft>
                <a:spcPts val="0"/>
              </a:spcAft>
              <a:buSzPts val="1800"/>
              <a:buFont typeface="Denk One"/>
              <a:buNone/>
              <a:defRPr sz="1800">
                <a:latin typeface="Denk One"/>
                <a:ea typeface="Denk One"/>
                <a:cs typeface="Denk One"/>
                <a:sym typeface="Denk One"/>
              </a:defRPr>
            </a:lvl3pPr>
            <a:lvl4pPr lvl="3" algn="ctr" rtl="0">
              <a:lnSpc>
                <a:spcPct val="100000"/>
              </a:lnSpc>
              <a:spcBef>
                <a:spcPts val="0"/>
              </a:spcBef>
              <a:spcAft>
                <a:spcPts val="0"/>
              </a:spcAft>
              <a:buSzPts val="1800"/>
              <a:buFont typeface="Denk One"/>
              <a:buNone/>
              <a:defRPr sz="1800">
                <a:latin typeface="Denk One"/>
                <a:ea typeface="Denk One"/>
                <a:cs typeface="Denk One"/>
                <a:sym typeface="Denk One"/>
              </a:defRPr>
            </a:lvl4pPr>
            <a:lvl5pPr lvl="4" algn="ctr" rtl="0">
              <a:lnSpc>
                <a:spcPct val="100000"/>
              </a:lnSpc>
              <a:spcBef>
                <a:spcPts val="0"/>
              </a:spcBef>
              <a:spcAft>
                <a:spcPts val="0"/>
              </a:spcAft>
              <a:buSzPts val="1800"/>
              <a:buFont typeface="Denk One"/>
              <a:buNone/>
              <a:defRPr sz="1800">
                <a:latin typeface="Denk One"/>
                <a:ea typeface="Denk One"/>
                <a:cs typeface="Denk One"/>
                <a:sym typeface="Denk One"/>
              </a:defRPr>
            </a:lvl5pPr>
            <a:lvl6pPr lvl="5" algn="ctr" rtl="0">
              <a:lnSpc>
                <a:spcPct val="100000"/>
              </a:lnSpc>
              <a:spcBef>
                <a:spcPts val="0"/>
              </a:spcBef>
              <a:spcAft>
                <a:spcPts val="0"/>
              </a:spcAft>
              <a:buSzPts val="1800"/>
              <a:buFont typeface="Denk One"/>
              <a:buNone/>
              <a:defRPr sz="1800">
                <a:latin typeface="Denk One"/>
                <a:ea typeface="Denk One"/>
                <a:cs typeface="Denk One"/>
                <a:sym typeface="Denk One"/>
              </a:defRPr>
            </a:lvl6pPr>
            <a:lvl7pPr lvl="6" algn="ctr" rtl="0">
              <a:lnSpc>
                <a:spcPct val="100000"/>
              </a:lnSpc>
              <a:spcBef>
                <a:spcPts val="0"/>
              </a:spcBef>
              <a:spcAft>
                <a:spcPts val="0"/>
              </a:spcAft>
              <a:buSzPts val="1800"/>
              <a:buFont typeface="Denk One"/>
              <a:buNone/>
              <a:defRPr sz="1800">
                <a:latin typeface="Denk One"/>
                <a:ea typeface="Denk One"/>
                <a:cs typeface="Denk One"/>
                <a:sym typeface="Denk One"/>
              </a:defRPr>
            </a:lvl7pPr>
            <a:lvl8pPr lvl="7" algn="ctr" rtl="0">
              <a:lnSpc>
                <a:spcPct val="100000"/>
              </a:lnSpc>
              <a:spcBef>
                <a:spcPts val="0"/>
              </a:spcBef>
              <a:spcAft>
                <a:spcPts val="0"/>
              </a:spcAft>
              <a:buSzPts val="1800"/>
              <a:buFont typeface="Denk One"/>
              <a:buNone/>
              <a:defRPr sz="1800">
                <a:latin typeface="Denk One"/>
                <a:ea typeface="Denk One"/>
                <a:cs typeface="Denk One"/>
                <a:sym typeface="Denk One"/>
              </a:defRPr>
            </a:lvl8pPr>
            <a:lvl9pPr lvl="8" algn="ctr" rtl="0">
              <a:lnSpc>
                <a:spcPct val="100000"/>
              </a:lnSpc>
              <a:spcBef>
                <a:spcPts val="0"/>
              </a:spcBef>
              <a:spcAft>
                <a:spcPts val="0"/>
              </a:spcAft>
              <a:buSzPts val="1800"/>
              <a:buFont typeface="Denk One"/>
              <a:buNone/>
              <a:defRPr sz="1800">
                <a:latin typeface="Denk One"/>
                <a:ea typeface="Denk One"/>
                <a:cs typeface="Denk One"/>
                <a:sym typeface="Denk One"/>
              </a:defRPr>
            </a:lvl9pPr>
          </a:lstStyle>
          <a:p>
            <a:endParaRPr/>
          </a:p>
        </p:txBody>
      </p:sp>
      <p:sp>
        <p:nvSpPr>
          <p:cNvPr id="48" name="Google Shape;48;p5"/>
          <p:cNvSpPr txBox="1">
            <a:spLocks noGrp="1"/>
          </p:cNvSpPr>
          <p:nvPr>
            <p:ph type="subTitle" idx="4"/>
          </p:nvPr>
        </p:nvSpPr>
        <p:spPr>
          <a:xfrm>
            <a:off x="3661582" y="3090764"/>
            <a:ext cx="1756200" cy="38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Denk One"/>
              <a:buNone/>
              <a:defRPr>
                <a:latin typeface="Denk One"/>
                <a:ea typeface="Denk One"/>
                <a:cs typeface="Denk One"/>
                <a:sym typeface="Denk One"/>
              </a:defRPr>
            </a:lvl1pPr>
            <a:lvl2pPr lvl="1" algn="ctr" rtl="0">
              <a:lnSpc>
                <a:spcPct val="100000"/>
              </a:lnSpc>
              <a:spcBef>
                <a:spcPts val="0"/>
              </a:spcBef>
              <a:spcAft>
                <a:spcPts val="0"/>
              </a:spcAft>
              <a:buSzPts val="1800"/>
              <a:buFont typeface="Denk One"/>
              <a:buNone/>
              <a:defRPr sz="1800">
                <a:latin typeface="Denk One"/>
                <a:ea typeface="Denk One"/>
                <a:cs typeface="Denk One"/>
                <a:sym typeface="Denk One"/>
              </a:defRPr>
            </a:lvl2pPr>
            <a:lvl3pPr lvl="2" algn="ctr" rtl="0">
              <a:lnSpc>
                <a:spcPct val="100000"/>
              </a:lnSpc>
              <a:spcBef>
                <a:spcPts val="0"/>
              </a:spcBef>
              <a:spcAft>
                <a:spcPts val="0"/>
              </a:spcAft>
              <a:buSzPts val="1800"/>
              <a:buFont typeface="Denk One"/>
              <a:buNone/>
              <a:defRPr sz="1800">
                <a:latin typeface="Denk One"/>
                <a:ea typeface="Denk One"/>
                <a:cs typeface="Denk One"/>
                <a:sym typeface="Denk One"/>
              </a:defRPr>
            </a:lvl3pPr>
            <a:lvl4pPr lvl="3" algn="ctr" rtl="0">
              <a:lnSpc>
                <a:spcPct val="100000"/>
              </a:lnSpc>
              <a:spcBef>
                <a:spcPts val="0"/>
              </a:spcBef>
              <a:spcAft>
                <a:spcPts val="0"/>
              </a:spcAft>
              <a:buSzPts val="1800"/>
              <a:buFont typeface="Denk One"/>
              <a:buNone/>
              <a:defRPr sz="1800">
                <a:latin typeface="Denk One"/>
                <a:ea typeface="Denk One"/>
                <a:cs typeface="Denk One"/>
                <a:sym typeface="Denk One"/>
              </a:defRPr>
            </a:lvl4pPr>
            <a:lvl5pPr lvl="4" algn="ctr" rtl="0">
              <a:lnSpc>
                <a:spcPct val="100000"/>
              </a:lnSpc>
              <a:spcBef>
                <a:spcPts val="0"/>
              </a:spcBef>
              <a:spcAft>
                <a:spcPts val="0"/>
              </a:spcAft>
              <a:buSzPts val="1800"/>
              <a:buFont typeface="Denk One"/>
              <a:buNone/>
              <a:defRPr sz="1800">
                <a:latin typeface="Denk One"/>
                <a:ea typeface="Denk One"/>
                <a:cs typeface="Denk One"/>
                <a:sym typeface="Denk One"/>
              </a:defRPr>
            </a:lvl5pPr>
            <a:lvl6pPr lvl="5" algn="ctr" rtl="0">
              <a:lnSpc>
                <a:spcPct val="100000"/>
              </a:lnSpc>
              <a:spcBef>
                <a:spcPts val="0"/>
              </a:spcBef>
              <a:spcAft>
                <a:spcPts val="0"/>
              </a:spcAft>
              <a:buSzPts val="1800"/>
              <a:buFont typeface="Denk One"/>
              <a:buNone/>
              <a:defRPr sz="1800">
                <a:latin typeface="Denk One"/>
                <a:ea typeface="Denk One"/>
                <a:cs typeface="Denk One"/>
                <a:sym typeface="Denk One"/>
              </a:defRPr>
            </a:lvl6pPr>
            <a:lvl7pPr lvl="6" algn="ctr" rtl="0">
              <a:lnSpc>
                <a:spcPct val="100000"/>
              </a:lnSpc>
              <a:spcBef>
                <a:spcPts val="0"/>
              </a:spcBef>
              <a:spcAft>
                <a:spcPts val="0"/>
              </a:spcAft>
              <a:buSzPts val="1800"/>
              <a:buFont typeface="Denk One"/>
              <a:buNone/>
              <a:defRPr sz="1800">
                <a:latin typeface="Denk One"/>
                <a:ea typeface="Denk One"/>
                <a:cs typeface="Denk One"/>
                <a:sym typeface="Denk One"/>
              </a:defRPr>
            </a:lvl7pPr>
            <a:lvl8pPr lvl="7" algn="ctr" rtl="0">
              <a:lnSpc>
                <a:spcPct val="100000"/>
              </a:lnSpc>
              <a:spcBef>
                <a:spcPts val="0"/>
              </a:spcBef>
              <a:spcAft>
                <a:spcPts val="0"/>
              </a:spcAft>
              <a:buSzPts val="1800"/>
              <a:buFont typeface="Denk One"/>
              <a:buNone/>
              <a:defRPr sz="1800">
                <a:latin typeface="Denk One"/>
                <a:ea typeface="Denk One"/>
                <a:cs typeface="Denk One"/>
                <a:sym typeface="Denk One"/>
              </a:defRPr>
            </a:lvl8pPr>
            <a:lvl9pPr lvl="8" algn="ctr" rtl="0">
              <a:lnSpc>
                <a:spcPct val="100000"/>
              </a:lnSpc>
              <a:spcBef>
                <a:spcPts val="0"/>
              </a:spcBef>
              <a:spcAft>
                <a:spcPts val="0"/>
              </a:spcAft>
              <a:buSzPts val="1800"/>
              <a:buFont typeface="Denk One"/>
              <a:buNone/>
              <a:defRPr sz="1800">
                <a:latin typeface="Denk One"/>
                <a:ea typeface="Denk One"/>
                <a:cs typeface="Denk One"/>
                <a:sym typeface="Denk One"/>
              </a:defRPr>
            </a:lvl9pPr>
          </a:lstStyle>
          <a:p>
            <a:endParaRPr/>
          </a:p>
        </p:txBody>
      </p:sp>
      <p:sp>
        <p:nvSpPr>
          <p:cNvPr id="49" name="Google Shape;49;p5"/>
          <p:cNvSpPr/>
          <p:nvPr/>
        </p:nvSpPr>
        <p:spPr>
          <a:xfrm rot="10800000" flipH="1">
            <a:off x="0" y="2212823"/>
            <a:ext cx="2092982" cy="2930677"/>
          </a:xfrm>
          <a:custGeom>
            <a:avLst/>
            <a:gdLst/>
            <a:ahLst/>
            <a:cxnLst/>
            <a:rect l="l" t="t" r="r" b="b"/>
            <a:pathLst>
              <a:path w="20018" h="28030" extrusionOk="0">
                <a:moveTo>
                  <a:pt x="0" y="0"/>
                </a:moveTo>
                <a:lnTo>
                  <a:pt x="0" y="7265"/>
                </a:lnTo>
                <a:lnTo>
                  <a:pt x="0" y="27655"/>
                </a:lnTo>
                <a:cubicBezTo>
                  <a:pt x="780" y="27780"/>
                  <a:pt x="1435" y="27936"/>
                  <a:pt x="2214" y="27936"/>
                </a:cubicBezTo>
                <a:cubicBezTo>
                  <a:pt x="2867" y="27997"/>
                  <a:pt x="3511" y="28029"/>
                  <a:pt x="4142" y="28029"/>
                </a:cubicBezTo>
                <a:cubicBezTo>
                  <a:pt x="8662" y="28029"/>
                  <a:pt x="12555" y="26382"/>
                  <a:pt x="14935" y="21950"/>
                </a:cubicBezTo>
                <a:cubicBezTo>
                  <a:pt x="20017" y="12721"/>
                  <a:pt x="6111" y="7140"/>
                  <a:pt x="10009" y="0"/>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cxnSp>
        <p:nvCxnSpPr>
          <p:cNvPr id="51" name="Google Shape;51;p5"/>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sp>
        <p:nvSpPr>
          <p:cNvPr id="52" name="Google Shape;52;p5"/>
          <p:cNvSpPr txBox="1">
            <a:spLocks noGrp="1"/>
          </p:cNvSpPr>
          <p:nvPr>
            <p:ph type="subTitle" idx="5"/>
          </p:nvPr>
        </p:nvSpPr>
        <p:spPr>
          <a:xfrm>
            <a:off x="5777482" y="3292845"/>
            <a:ext cx="1756200" cy="3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53" name="Google Shape;53;p5"/>
          <p:cNvSpPr txBox="1">
            <a:spLocks noGrp="1"/>
          </p:cNvSpPr>
          <p:nvPr>
            <p:ph type="subTitle" idx="6"/>
          </p:nvPr>
        </p:nvSpPr>
        <p:spPr>
          <a:xfrm>
            <a:off x="5777482" y="3090764"/>
            <a:ext cx="1756200" cy="38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Denk One"/>
              <a:buNone/>
              <a:defRPr>
                <a:latin typeface="Denk One"/>
                <a:ea typeface="Denk One"/>
                <a:cs typeface="Denk One"/>
                <a:sym typeface="Denk One"/>
              </a:defRPr>
            </a:lvl1pPr>
            <a:lvl2pPr lvl="1" algn="ctr" rtl="0">
              <a:lnSpc>
                <a:spcPct val="100000"/>
              </a:lnSpc>
              <a:spcBef>
                <a:spcPts val="0"/>
              </a:spcBef>
              <a:spcAft>
                <a:spcPts val="0"/>
              </a:spcAft>
              <a:buSzPts val="1800"/>
              <a:buFont typeface="Denk One"/>
              <a:buNone/>
              <a:defRPr sz="1800">
                <a:latin typeface="Denk One"/>
                <a:ea typeface="Denk One"/>
                <a:cs typeface="Denk One"/>
                <a:sym typeface="Denk One"/>
              </a:defRPr>
            </a:lvl2pPr>
            <a:lvl3pPr lvl="2" algn="ctr" rtl="0">
              <a:lnSpc>
                <a:spcPct val="100000"/>
              </a:lnSpc>
              <a:spcBef>
                <a:spcPts val="0"/>
              </a:spcBef>
              <a:spcAft>
                <a:spcPts val="0"/>
              </a:spcAft>
              <a:buSzPts val="1800"/>
              <a:buFont typeface="Denk One"/>
              <a:buNone/>
              <a:defRPr sz="1800">
                <a:latin typeface="Denk One"/>
                <a:ea typeface="Denk One"/>
                <a:cs typeface="Denk One"/>
                <a:sym typeface="Denk One"/>
              </a:defRPr>
            </a:lvl3pPr>
            <a:lvl4pPr lvl="3" algn="ctr" rtl="0">
              <a:lnSpc>
                <a:spcPct val="100000"/>
              </a:lnSpc>
              <a:spcBef>
                <a:spcPts val="0"/>
              </a:spcBef>
              <a:spcAft>
                <a:spcPts val="0"/>
              </a:spcAft>
              <a:buSzPts val="1800"/>
              <a:buFont typeface="Denk One"/>
              <a:buNone/>
              <a:defRPr sz="1800">
                <a:latin typeface="Denk One"/>
                <a:ea typeface="Denk One"/>
                <a:cs typeface="Denk One"/>
                <a:sym typeface="Denk One"/>
              </a:defRPr>
            </a:lvl4pPr>
            <a:lvl5pPr lvl="4" algn="ctr" rtl="0">
              <a:lnSpc>
                <a:spcPct val="100000"/>
              </a:lnSpc>
              <a:spcBef>
                <a:spcPts val="0"/>
              </a:spcBef>
              <a:spcAft>
                <a:spcPts val="0"/>
              </a:spcAft>
              <a:buSzPts val="1800"/>
              <a:buFont typeface="Denk One"/>
              <a:buNone/>
              <a:defRPr sz="1800">
                <a:latin typeface="Denk One"/>
                <a:ea typeface="Denk One"/>
                <a:cs typeface="Denk One"/>
                <a:sym typeface="Denk One"/>
              </a:defRPr>
            </a:lvl5pPr>
            <a:lvl6pPr lvl="5" algn="ctr" rtl="0">
              <a:lnSpc>
                <a:spcPct val="100000"/>
              </a:lnSpc>
              <a:spcBef>
                <a:spcPts val="0"/>
              </a:spcBef>
              <a:spcAft>
                <a:spcPts val="0"/>
              </a:spcAft>
              <a:buSzPts val="1800"/>
              <a:buFont typeface="Denk One"/>
              <a:buNone/>
              <a:defRPr sz="1800">
                <a:latin typeface="Denk One"/>
                <a:ea typeface="Denk One"/>
                <a:cs typeface="Denk One"/>
                <a:sym typeface="Denk One"/>
              </a:defRPr>
            </a:lvl6pPr>
            <a:lvl7pPr lvl="6" algn="ctr" rtl="0">
              <a:lnSpc>
                <a:spcPct val="100000"/>
              </a:lnSpc>
              <a:spcBef>
                <a:spcPts val="0"/>
              </a:spcBef>
              <a:spcAft>
                <a:spcPts val="0"/>
              </a:spcAft>
              <a:buSzPts val="1800"/>
              <a:buFont typeface="Denk One"/>
              <a:buNone/>
              <a:defRPr sz="1800">
                <a:latin typeface="Denk One"/>
                <a:ea typeface="Denk One"/>
                <a:cs typeface="Denk One"/>
                <a:sym typeface="Denk One"/>
              </a:defRPr>
            </a:lvl7pPr>
            <a:lvl8pPr lvl="7" algn="ctr" rtl="0">
              <a:lnSpc>
                <a:spcPct val="100000"/>
              </a:lnSpc>
              <a:spcBef>
                <a:spcPts val="0"/>
              </a:spcBef>
              <a:spcAft>
                <a:spcPts val="0"/>
              </a:spcAft>
              <a:buSzPts val="1800"/>
              <a:buFont typeface="Denk One"/>
              <a:buNone/>
              <a:defRPr sz="1800">
                <a:latin typeface="Denk One"/>
                <a:ea typeface="Denk One"/>
                <a:cs typeface="Denk One"/>
                <a:sym typeface="Denk One"/>
              </a:defRPr>
            </a:lvl8pPr>
            <a:lvl9pPr lvl="8" algn="ctr" rtl="0">
              <a:lnSpc>
                <a:spcPct val="100000"/>
              </a:lnSpc>
              <a:spcBef>
                <a:spcPts val="0"/>
              </a:spcBef>
              <a:spcAft>
                <a:spcPts val="0"/>
              </a:spcAft>
              <a:buSzPts val="1800"/>
              <a:buFont typeface="Denk One"/>
              <a:buNone/>
              <a:defRPr sz="1800">
                <a:latin typeface="Denk One"/>
                <a:ea typeface="Denk One"/>
                <a:cs typeface="Denk One"/>
                <a:sym typeface="Denk One"/>
              </a:defRPr>
            </a:lvl9pPr>
          </a:lstStyle>
          <a:p>
            <a:endParaRPr/>
          </a:p>
        </p:txBody>
      </p:sp>
      <p:sp>
        <p:nvSpPr>
          <p:cNvPr id="54" name="Google Shape;54;p5"/>
          <p:cNvSpPr txBox="1">
            <a:spLocks noGrp="1"/>
          </p:cNvSpPr>
          <p:nvPr>
            <p:ph type="sldNum" idx="1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55" name="Google Shape;55;p5"/>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2105">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
  <p:cSld name="SECTION_HEADER_1">
    <p:bg>
      <p:bgPr>
        <a:solidFill>
          <a:srgbClr val="FAF6EF"/>
        </a:solidFill>
        <a:effectLst/>
      </p:bgPr>
    </p:bg>
    <p:spTree>
      <p:nvGrpSpPr>
        <p:cNvPr id="1" name="Shape 56"/>
        <p:cNvGrpSpPr/>
        <p:nvPr/>
      </p:nvGrpSpPr>
      <p:grpSpPr>
        <a:xfrm>
          <a:off x="0" y="0"/>
          <a:ext cx="0" cy="0"/>
          <a:chOff x="0" y="0"/>
          <a:chExt cx="0" cy="0"/>
        </a:xfrm>
      </p:grpSpPr>
      <p:sp>
        <p:nvSpPr>
          <p:cNvPr id="57" name="Google Shape;57;p6"/>
          <p:cNvSpPr txBox="1">
            <a:spLocks noGrp="1"/>
          </p:cNvSpPr>
          <p:nvPr>
            <p:ph type="sldNum" idx="12"/>
          </p:nvPr>
        </p:nvSpPr>
        <p:spPr>
          <a:xfrm>
            <a:off x="4297659" y="4637426"/>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4A3135"/>
                </a:solidFill>
                <a:latin typeface="Zilla Slab"/>
                <a:ea typeface="Zilla Slab"/>
                <a:cs typeface="Zilla Slab"/>
                <a:sym typeface="Zilla Slab"/>
              </a:defRPr>
            </a:lvl1pPr>
            <a:lvl2pPr lvl="1" algn="ctr" rtl="0">
              <a:buNone/>
              <a:defRPr>
                <a:solidFill>
                  <a:srgbClr val="4A3135"/>
                </a:solidFill>
                <a:latin typeface="Zilla Slab"/>
                <a:ea typeface="Zilla Slab"/>
                <a:cs typeface="Zilla Slab"/>
                <a:sym typeface="Zilla Slab"/>
              </a:defRPr>
            </a:lvl2pPr>
            <a:lvl3pPr lvl="2" algn="ctr" rtl="0">
              <a:buNone/>
              <a:defRPr>
                <a:solidFill>
                  <a:srgbClr val="4A3135"/>
                </a:solidFill>
                <a:latin typeface="Zilla Slab"/>
                <a:ea typeface="Zilla Slab"/>
                <a:cs typeface="Zilla Slab"/>
                <a:sym typeface="Zilla Slab"/>
              </a:defRPr>
            </a:lvl3pPr>
            <a:lvl4pPr lvl="3" algn="ctr" rtl="0">
              <a:buNone/>
              <a:defRPr>
                <a:solidFill>
                  <a:srgbClr val="4A3135"/>
                </a:solidFill>
                <a:latin typeface="Zilla Slab"/>
                <a:ea typeface="Zilla Slab"/>
                <a:cs typeface="Zilla Slab"/>
                <a:sym typeface="Zilla Slab"/>
              </a:defRPr>
            </a:lvl4pPr>
            <a:lvl5pPr lvl="4" algn="ctr" rtl="0">
              <a:buNone/>
              <a:defRPr>
                <a:solidFill>
                  <a:srgbClr val="4A3135"/>
                </a:solidFill>
                <a:latin typeface="Zilla Slab"/>
                <a:ea typeface="Zilla Slab"/>
                <a:cs typeface="Zilla Slab"/>
                <a:sym typeface="Zilla Slab"/>
              </a:defRPr>
            </a:lvl5pPr>
            <a:lvl6pPr lvl="5" algn="ctr" rtl="0">
              <a:buNone/>
              <a:defRPr>
                <a:solidFill>
                  <a:srgbClr val="4A3135"/>
                </a:solidFill>
                <a:latin typeface="Zilla Slab"/>
                <a:ea typeface="Zilla Slab"/>
                <a:cs typeface="Zilla Slab"/>
                <a:sym typeface="Zilla Slab"/>
              </a:defRPr>
            </a:lvl6pPr>
            <a:lvl7pPr lvl="6" algn="ctr" rtl="0">
              <a:buNone/>
              <a:defRPr>
                <a:solidFill>
                  <a:srgbClr val="4A3135"/>
                </a:solidFill>
                <a:latin typeface="Zilla Slab"/>
                <a:ea typeface="Zilla Slab"/>
                <a:cs typeface="Zilla Slab"/>
                <a:sym typeface="Zilla Slab"/>
              </a:defRPr>
            </a:lvl7pPr>
            <a:lvl8pPr lvl="7" algn="ctr" rtl="0">
              <a:buNone/>
              <a:defRPr>
                <a:solidFill>
                  <a:srgbClr val="4A3135"/>
                </a:solidFill>
                <a:latin typeface="Zilla Slab"/>
                <a:ea typeface="Zilla Slab"/>
                <a:cs typeface="Zilla Slab"/>
                <a:sym typeface="Zilla Slab"/>
              </a:defRPr>
            </a:lvl8pPr>
            <a:lvl9pPr lvl="8" algn="ctr" rtl="0">
              <a:buNone/>
              <a:defRPr>
                <a:solidFill>
                  <a:srgbClr val="4A3135"/>
                </a:solidFill>
                <a:latin typeface="Zilla Slab"/>
                <a:ea typeface="Zilla Slab"/>
                <a:cs typeface="Zilla Slab"/>
                <a:sym typeface="Zilla Slab"/>
              </a:defRPr>
            </a:lvl9pPr>
          </a:lstStyle>
          <a:p>
            <a:pPr marL="0" lvl="0" indent="0" algn="ctr" rtl="0">
              <a:spcBef>
                <a:spcPts val="0"/>
              </a:spcBef>
              <a:spcAft>
                <a:spcPts val="0"/>
              </a:spcAft>
              <a:buNone/>
            </a:pPr>
            <a:fld id="{00000000-1234-1234-1234-123412341234}" type="slidenum">
              <a:rPr lang="es"/>
              <a:t>‹#›</a:t>
            </a:fld>
            <a:endParaRPr/>
          </a:p>
        </p:txBody>
      </p:sp>
      <p:cxnSp>
        <p:nvCxnSpPr>
          <p:cNvPr id="58" name="Google Shape;58;p6"/>
          <p:cNvCxnSpPr/>
          <p:nvPr/>
        </p:nvCxnSpPr>
        <p:spPr>
          <a:xfrm>
            <a:off x="4279200" y="4693800"/>
            <a:ext cx="585600" cy="0"/>
          </a:xfrm>
          <a:prstGeom prst="straightConnector1">
            <a:avLst/>
          </a:prstGeom>
          <a:noFill/>
          <a:ln w="9525" cap="flat" cmpd="sng">
            <a:solidFill>
              <a:srgbClr val="4A3135"/>
            </a:solidFill>
            <a:prstDash val="solid"/>
            <a:round/>
            <a:headEnd type="none" w="med" len="med"/>
            <a:tailEnd type="none" w="med" len="med"/>
          </a:ln>
        </p:spPr>
      </p:cxnSp>
      <p:sp>
        <p:nvSpPr>
          <p:cNvPr id="59" name="Google Shape;59;p6"/>
          <p:cNvSpPr/>
          <p:nvPr/>
        </p:nvSpPr>
        <p:spPr>
          <a:xfrm>
            <a:off x="0" y="-50"/>
            <a:ext cx="6331389" cy="5143521"/>
          </a:xfrm>
          <a:custGeom>
            <a:avLst/>
            <a:gdLst/>
            <a:ahLst/>
            <a:cxnLst/>
            <a:rect l="l" t="t" r="r" b="b"/>
            <a:pathLst>
              <a:path w="42217" h="34297" extrusionOk="0">
                <a:moveTo>
                  <a:pt x="1" y="1"/>
                </a:moveTo>
                <a:lnTo>
                  <a:pt x="1" y="34297"/>
                </a:lnTo>
                <a:lnTo>
                  <a:pt x="35326" y="34297"/>
                </a:lnTo>
                <a:cubicBezTo>
                  <a:pt x="41967" y="27032"/>
                  <a:pt x="42216" y="16369"/>
                  <a:pt x="36261" y="10539"/>
                </a:cubicBezTo>
                <a:cubicBezTo>
                  <a:pt x="34142" y="8419"/>
                  <a:pt x="30582" y="7193"/>
                  <a:pt x="26805" y="7193"/>
                </a:cubicBezTo>
                <a:cubicBezTo>
                  <a:pt x="25026" y="7193"/>
                  <a:pt x="23199" y="7465"/>
                  <a:pt x="21451" y="8045"/>
                </a:cubicBezTo>
                <a:cubicBezTo>
                  <a:pt x="19212" y="8797"/>
                  <a:pt x="16798" y="9415"/>
                  <a:pt x="14458" y="9415"/>
                </a:cubicBezTo>
                <a:cubicBezTo>
                  <a:pt x="12724" y="9415"/>
                  <a:pt x="11031" y="9076"/>
                  <a:pt x="9479" y="8200"/>
                </a:cubicBezTo>
                <a:cubicBezTo>
                  <a:pt x="6642" y="6642"/>
                  <a:pt x="4802" y="3243"/>
                  <a:pt x="4802" y="1"/>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400000">
            <a:off x="7475675" y="933449"/>
            <a:ext cx="2601848" cy="734827"/>
          </a:xfrm>
          <a:custGeom>
            <a:avLst/>
            <a:gdLst/>
            <a:ahLst/>
            <a:cxnLst/>
            <a:rect l="l" t="t" r="r" b="b"/>
            <a:pathLst>
              <a:path w="10718" h="3027" extrusionOk="0">
                <a:moveTo>
                  <a:pt x="5725" y="1"/>
                </a:moveTo>
                <a:cubicBezTo>
                  <a:pt x="5501" y="1"/>
                  <a:pt x="5275" y="17"/>
                  <a:pt x="5049" y="50"/>
                </a:cubicBezTo>
                <a:cubicBezTo>
                  <a:pt x="2977" y="50"/>
                  <a:pt x="882" y="1241"/>
                  <a:pt x="1" y="3027"/>
                </a:cubicBezTo>
                <a:lnTo>
                  <a:pt x="10717" y="3027"/>
                </a:lnTo>
                <a:lnTo>
                  <a:pt x="10717" y="2432"/>
                </a:lnTo>
                <a:cubicBezTo>
                  <a:pt x="9379" y="1093"/>
                  <a:pt x="7585" y="1"/>
                  <a:pt x="5725" y="1"/>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cxnSp>
        <p:nvCxnSpPr>
          <p:cNvPr id="62" name="Google Shape;62;p6"/>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sp>
        <p:nvSpPr>
          <p:cNvPr id="63" name="Google Shape;63;p6"/>
          <p:cNvSpPr txBox="1">
            <a:spLocks noGrp="1"/>
          </p:cNvSpPr>
          <p:nvPr>
            <p:ph type="sldNum" idx="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64" name="Google Shape;64;p6"/>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CUSTOM_1_2_2_2">
    <p:bg>
      <p:bgPr>
        <a:solidFill>
          <a:srgbClr val="FAF6EF"/>
        </a:solidFill>
        <a:effectLst/>
      </p:bgPr>
    </p:bg>
    <p:spTree>
      <p:nvGrpSpPr>
        <p:cNvPr id="1" name="Shape 65"/>
        <p:cNvGrpSpPr/>
        <p:nvPr/>
      </p:nvGrpSpPr>
      <p:grpSpPr>
        <a:xfrm>
          <a:off x="0" y="0"/>
          <a:ext cx="0" cy="0"/>
          <a:chOff x="0" y="0"/>
          <a:chExt cx="0" cy="0"/>
        </a:xfrm>
      </p:grpSpPr>
      <p:sp>
        <p:nvSpPr>
          <p:cNvPr id="66" name="Google Shape;66;p7"/>
          <p:cNvSpPr/>
          <p:nvPr/>
        </p:nvSpPr>
        <p:spPr>
          <a:xfrm flipH="1">
            <a:off x="-1" y="0"/>
            <a:ext cx="4696122" cy="4965831"/>
          </a:xfrm>
          <a:custGeom>
            <a:avLst/>
            <a:gdLst/>
            <a:ahLst/>
            <a:cxnLst/>
            <a:rect l="l" t="t" r="r" b="b"/>
            <a:pathLst>
              <a:path w="11004" h="25292" extrusionOk="0">
                <a:moveTo>
                  <a:pt x="1" y="1"/>
                </a:moveTo>
                <a:cubicBezTo>
                  <a:pt x="5359" y="6835"/>
                  <a:pt x="1192" y="19052"/>
                  <a:pt x="7741" y="23815"/>
                </a:cubicBezTo>
                <a:cubicBezTo>
                  <a:pt x="8622" y="24696"/>
                  <a:pt x="9812" y="25006"/>
                  <a:pt x="11003" y="25292"/>
                </a:cubicBezTo>
                <a:lnTo>
                  <a:pt x="11003"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rot="5400000" flipH="1">
            <a:off x="6232293" y="2242010"/>
            <a:ext cx="2426182" cy="3397236"/>
          </a:xfrm>
          <a:custGeom>
            <a:avLst/>
            <a:gdLst/>
            <a:ahLst/>
            <a:cxnLst/>
            <a:rect l="l" t="t" r="r" b="b"/>
            <a:pathLst>
              <a:path w="20018" h="28030" extrusionOk="0">
                <a:moveTo>
                  <a:pt x="0" y="0"/>
                </a:moveTo>
                <a:lnTo>
                  <a:pt x="0" y="7265"/>
                </a:lnTo>
                <a:lnTo>
                  <a:pt x="0" y="27655"/>
                </a:lnTo>
                <a:cubicBezTo>
                  <a:pt x="780" y="27780"/>
                  <a:pt x="1435" y="27936"/>
                  <a:pt x="2214" y="27936"/>
                </a:cubicBezTo>
                <a:cubicBezTo>
                  <a:pt x="2867" y="27997"/>
                  <a:pt x="3511" y="28029"/>
                  <a:pt x="4142" y="28029"/>
                </a:cubicBezTo>
                <a:cubicBezTo>
                  <a:pt x="8662" y="28029"/>
                  <a:pt x="12555" y="26382"/>
                  <a:pt x="14935" y="21950"/>
                </a:cubicBezTo>
                <a:cubicBezTo>
                  <a:pt x="20017" y="12721"/>
                  <a:pt x="6111" y="7140"/>
                  <a:pt x="10009" y="0"/>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txBox="1">
            <a:spLocks noGrp="1"/>
          </p:cNvSpPr>
          <p:nvPr>
            <p:ph type="subTitle" idx="1"/>
          </p:nvPr>
        </p:nvSpPr>
        <p:spPr>
          <a:xfrm>
            <a:off x="5315300" y="2312450"/>
            <a:ext cx="2328900" cy="73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9" name="Google Shape;69;p7"/>
          <p:cNvSpPr txBox="1">
            <a:spLocks noGrp="1"/>
          </p:cNvSpPr>
          <p:nvPr>
            <p:ph type="sldNum" idx="1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70" name="Google Shape;70;p7"/>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sp>
        <p:nvSpPr>
          <p:cNvPr id="71" name="Google Shape;71;p7"/>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cxnSp>
        <p:nvCxnSpPr>
          <p:cNvPr id="72" name="Google Shape;72;p7"/>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cxnSp>
        <p:nvCxnSpPr>
          <p:cNvPr id="73" name="Google Shape;73;p7"/>
          <p:cNvCxnSpPr/>
          <p:nvPr/>
        </p:nvCxnSpPr>
        <p:spPr>
          <a:xfrm>
            <a:off x="4563800" y="1610850"/>
            <a:ext cx="0" cy="2261400"/>
          </a:xfrm>
          <a:prstGeom prst="straightConnector1">
            <a:avLst/>
          </a:prstGeom>
          <a:noFill/>
          <a:ln w="28575" cap="flat" cmpd="sng">
            <a:solidFill>
              <a:srgbClr val="273857"/>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2">
  <p:cSld name="CUSTOM_2">
    <p:bg>
      <p:bgPr>
        <a:solidFill>
          <a:srgbClr val="FAF6EF"/>
        </a:solidFill>
        <a:effectLst/>
      </p:bgPr>
    </p:bg>
    <p:spTree>
      <p:nvGrpSpPr>
        <p:cNvPr id="1" name="Shape 74"/>
        <p:cNvGrpSpPr/>
        <p:nvPr/>
      </p:nvGrpSpPr>
      <p:grpSpPr>
        <a:xfrm>
          <a:off x="0" y="0"/>
          <a:ext cx="0" cy="0"/>
          <a:chOff x="0" y="0"/>
          <a:chExt cx="0" cy="0"/>
        </a:xfrm>
      </p:grpSpPr>
      <p:sp>
        <p:nvSpPr>
          <p:cNvPr id="75" name="Google Shape;75;p8"/>
          <p:cNvSpPr/>
          <p:nvPr/>
        </p:nvSpPr>
        <p:spPr>
          <a:xfrm>
            <a:off x="5973925" y="0"/>
            <a:ext cx="3170087" cy="3352202"/>
          </a:xfrm>
          <a:custGeom>
            <a:avLst/>
            <a:gdLst/>
            <a:ahLst/>
            <a:cxnLst/>
            <a:rect l="l" t="t" r="r" b="b"/>
            <a:pathLst>
              <a:path w="11004" h="25292" extrusionOk="0">
                <a:moveTo>
                  <a:pt x="1" y="1"/>
                </a:moveTo>
                <a:cubicBezTo>
                  <a:pt x="5359" y="6835"/>
                  <a:pt x="1192" y="19052"/>
                  <a:pt x="7741" y="23815"/>
                </a:cubicBezTo>
                <a:cubicBezTo>
                  <a:pt x="8622" y="24696"/>
                  <a:pt x="9812" y="25006"/>
                  <a:pt x="11003" y="25292"/>
                </a:cubicBezTo>
                <a:lnTo>
                  <a:pt x="11003"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10800000" flipH="1">
            <a:off x="0" y="2212823"/>
            <a:ext cx="2092982" cy="2930677"/>
          </a:xfrm>
          <a:custGeom>
            <a:avLst/>
            <a:gdLst/>
            <a:ahLst/>
            <a:cxnLst/>
            <a:rect l="l" t="t" r="r" b="b"/>
            <a:pathLst>
              <a:path w="20018" h="28030" extrusionOk="0">
                <a:moveTo>
                  <a:pt x="0" y="0"/>
                </a:moveTo>
                <a:lnTo>
                  <a:pt x="0" y="7265"/>
                </a:lnTo>
                <a:lnTo>
                  <a:pt x="0" y="27655"/>
                </a:lnTo>
                <a:cubicBezTo>
                  <a:pt x="780" y="27780"/>
                  <a:pt x="1435" y="27936"/>
                  <a:pt x="2214" y="27936"/>
                </a:cubicBezTo>
                <a:cubicBezTo>
                  <a:pt x="2867" y="27997"/>
                  <a:pt x="3511" y="28029"/>
                  <a:pt x="4142" y="28029"/>
                </a:cubicBezTo>
                <a:cubicBezTo>
                  <a:pt x="8662" y="28029"/>
                  <a:pt x="12555" y="26382"/>
                  <a:pt x="14935" y="21950"/>
                </a:cubicBezTo>
                <a:cubicBezTo>
                  <a:pt x="20017" y="12721"/>
                  <a:pt x="6111" y="7140"/>
                  <a:pt x="10009" y="0"/>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txBox="1">
            <a:spLocks noGrp="1"/>
          </p:cNvSpPr>
          <p:nvPr>
            <p:ph type="sldNum" idx="1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78" name="Google Shape;78;p8"/>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sp>
        <p:nvSpPr>
          <p:cNvPr id="79" name="Google Shape;79;p8"/>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cxnSp>
        <p:nvCxnSpPr>
          <p:cNvPr id="80" name="Google Shape;80;p8"/>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SECTION_HEADER_1_1">
    <p:bg>
      <p:bgPr>
        <a:solidFill>
          <a:srgbClr val="FAF6EF"/>
        </a:solidFill>
        <a:effectLst/>
      </p:bgPr>
    </p:bg>
    <p:spTree>
      <p:nvGrpSpPr>
        <p:cNvPr id="1" name="Shape 81"/>
        <p:cNvGrpSpPr/>
        <p:nvPr/>
      </p:nvGrpSpPr>
      <p:grpSpPr>
        <a:xfrm>
          <a:off x="0" y="0"/>
          <a:ext cx="0" cy="0"/>
          <a:chOff x="0" y="0"/>
          <a:chExt cx="0" cy="0"/>
        </a:xfrm>
      </p:grpSpPr>
      <p:sp>
        <p:nvSpPr>
          <p:cNvPr id="82" name="Google Shape;82;p9"/>
          <p:cNvSpPr txBox="1">
            <a:spLocks noGrp="1"/>
          </p:cNvSpPr>
          <p:nvPr>
            <p:ph type="sldNum" idx="12"/>
          </p:nvPr>
        </p:nvSpPr>
        <p:spPr>
          <a:xfrm>
            <a:off x="4297659" y="4637426"/>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4A3135"/>
                </a:solidFill>
                <a:latin typeface="Zilla Slab"/>
                <a:ea typeface="Zilla Slab"/>
                <a:cs typeface="Zilla Slab"/>
                <a:sym typeface="Zilla Slab"/>
              </a:defRPr>
            </a:lvl1pPr>
            <a:lvl2pPr lvl="1" algn="ctr" rtl="0">
              <a:buNone/>
              <a:defRPr>
                <a:solidFill>
                  <a:srgbClr val="4A3135"/>
                </a:solidFill>
                <a:latin typeface="Zilla Slab"/>
                <a:ea typeface="Zilla Slab"/>
                <a:cs typeface="Zilla Slab"/>
                <a:sym typeface="Zilla Slab"/>
              </a:defRPr>
            </a:lvl2pPr>
            <a:lvl3pPr lvl="2" algn="ctr" rtl="0">
              <a:buNone/>
              <a:defRPr>
                <a:solidFill>
                  <a:srgbClr val="4A3135"/>
                </a:solidFill>
                <a:latin typeface="Zilla Slab"/>
                <a:ea typeface="Zilla Slab"/>
                <a:cs typeface="Zilla Slab"/>
                <a:sym typeface="Zilla Slab"/>
              </a:defRPr>
            </a:lvl3pPr>
            <a:lvl4pPr lvl="3" algn="ctr" rtl="0">
              <a:buNone/>
              <a:defRPr>
                <a:solidFill>
                  <a:srgbClr val="4A3135"/>
                </a:solidFill>
                <a:latin typeface="Zilla Slab"/>
                <a:ea typeface="Zilla Slab"/>
                <a:cs typeface="Zilla Slab"/>
                <a:sym typeface="Zilla Slab"/>
              </a:defRPr>
            </a:lvl4pPr>
            <a:lvl5pPr lvl="4" algn="ctr" rtl="0">
              <a:buNone/>
              <a:defRPr>
                <a:solidFill>
                  <a:srgbClr val="4A3135"/>
                </a:solidFill>
                <a:latin typeface="Zilla Slab"/>
                <a:ea typeface="Zilla Slab"/>
                <a:cs typeface="Zilla Slab"/>
                <a:sym typeface="Zilla Slab"/>
              </a:defRPr>
            </a:lvl5pPr>
            <a:lvl6pPr lvl="5" algn="ctr" rtl="0">
              <a:buNone/>
              <a:defRPr>
                <a:solidFill>
                  <a:srgbClr val="4A3135"/>
                </a:solidFill>
                <a:latin typeface="Zilla Slab"/>
                <a:ea typeface="Zilla Slab"/>
                <a:cs typeface="Zilla Slab"/>
                <a:sym typeface="Zilla Slab"/>
              </a:defRPr>
            </a:lvl6pPr>
            <a:lvl7pPr lvl="6" algn="ctr" rtl="0">
              <a:buNone/>
              <a:defRPr>
                <a:solidFill>
                  <a:srgbClr val="4A3135"/>
                </a:solidFill>
                <a:latin typeface="Zilla Slab"/>
                <a:ea typeface="Zilla Slab"/>
                <a:cs typeface="Zilla Slab"/>
                <a:sym typeface="Zilla Slab"/>
              </a:defRPr>
            </a:lvl7pPr>
            <a:lvl8pPr lvl="7" algn="ctr" rtl="0">
              <a:buNone/>
              <a:defRPr>
                <a:solidFill>
                  <a:srgbClr val="4A3135"/>
                </a:solidFill>
                <a:latin typeface="Zilla Slab"/>
                <a:ea typeface="Zilla Slab"/>
                <a:cs typeface="Zilla Slab"/>
                <a:sym typeface="Zilla Slab"/>
              </a:defRPr>
            </a:lvl8pPr>
            <a:lvl9pPr lvl="8" algn="ctr" rtl="0">
              <a:buNone/>
              <a:defRPr>
                <a:solidFill>
                  <a:srgbClr val="4A3135"/>
                </a:solidFill>
                <a:latin typeface="Zilla Slab"/>
                <a:ea typeface="Zilla Slab"/>
                <a:cs typeface="Zilla Slab"/>
                <a:sym typeface="Zilla Slab"/>
              </a:defRPr>
            </a:lvl9pPr>
          </a:lstStyle>
          <a:p>
            <a:pPr marL="0" lvl="0" indent="0" algn="ctr" rtl="0">
              <a:spcBef>
                <a:spcPts val="0"/>
              </a:spcBef>
              <a:spcAft>
                <a:spcPts val="0"/>
              </a:spcAft>
              <a:buNone/>
            </a:pPr>
            <a:fld id="{00000000-1234-1234-1234-123412341234}" type="slidenum">
              <a:rPr lang="es"/>
              <a:t>‹#›</a:t>
            </a:fld>
            <a:endParaRPr/>
          </a:p>
        </p:txBody>
      </p:sp>
      <p:cxnSp>
        <p:nvCxnSpPr>
          <p:cNvPr id="83" name="Google Shape;83;p9"/>
          <p:cNvCxnSpPr/>
          <p:nvPr/>
        </p:nvCxnSpPr>
        <p:spPr>
          <a:xfrm>
            <a:off x="4279200" y="4693800"/>
            <a:ext cx="585600" cy="0"/>
          </a:xfrm>
          <a:prstGeom prst="straightConnector1">
            <a:avLst/>
          </a:prstGeom>
          <a:noFill/>
          <a:ln w="9525" cap="flat" cmpd="sng">
            <a:solidFill>
              <a:srgbClr val="4A3135"/>
            </a:solidFill>
            <a:prstDash val="solid"/>
            <a:round/>
            <a:headEnd type="none" w="med" len="med"/>
            <a:tailEnd type="none" w="med" len="med"/>
          </a:ln>
        </p:spPr>
      </p:cxnSp>
      <p:sp>
        <p:nvSpPr>
          <p:cNvPr id="84" name="Google Shape;84;p9"/>
          <p:cNvSpPr/>
          <p:nvPr/>
        </p:nvSpPr>
        <p:spPr>
          <a:xfrm>
            <a:off x="0" y="-50"/>
            <a:ext cx="6331389" cy="5143521"/>
          </a:xfrm>
          <a:custGeom>
            <a:avLst/>
            <a:gdLst/>
            <a:ahLst/>
            <a:cxnLst/>
            <a:rect l="l" t="t" r="r" b="b"/>
            <a:pathLst>
              <a:path w="42217" h="34297" extrusionOk="0">
                <a:moveTo>
                  <a:pt x="1" y="1"/>
                </a:moveTo>
                <a:lnTo>
                  <a:pt x="1" y="34297"/>
                </a:lnTo>
                <a:lnTo>
                  <a:pt x="35326" y="34297"/>
                </a:lnTo>
                <a:cubicBezTo>
                  <a:pt x="41967" y="27032"/>
                  <a:pt x="42216" y="16369"/>
                  <a:pt x="36261" y="10539"/>
                </a:cubicBezTo>
                <a:cubicBezTo>
                  <a:pt x="34142" y="8419"/>
                  <a:pt x="30582" y="7193"/>
                  <a:pt x="26805" y="7193"/>
                </a:cubicBezTo>
                <a:cubicBezTo>
                  <a:pt x="25026" y="7193"/>
                  <a:pt x="23199" y="7465"/>
                  <a:pt x="21451" y="8045"/>
                </a:cubicBezTo>
                <a:cubicBezTo>
                  <a:pt x="19212" y="8797"/>
                  <a:pt x="16798" y="9415"/>
                  <a:pt x="14458" y="9415"/>
                </a:cubicBezTo>
                <a:cubicBezTo>
                  <a:pt x="12724" y="9415"/>
                  <a:pt x="11031" y="9076"/>
                  <a:pt x="9479" y="8200"/>
                </a:cubicBezTo>
                <a:cubicBezTo>
                  <a:pt x="6642" y="6642"/>
                  <a:pt x="4802" y="3243"/>
                  <a:pt x="4802" y="1"/>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rot="-5400000">
            <a:off x="7475675" y="933449"/>
            <a:ext cx="2601848" cy="734827"/>
          </a:xfrm>
          <a:custGeom>
            <a:avLst/>
            <a:gdLst/>
            <a:ahLst/>
            <a:cxnLst/>
            <a:rect l="l" t="t" r="r" b="b"/>
            <a:pathLst>
              <a:path w="10718" h="3027" extrusionOk="0">
                <a:moveTo>
                  <a:pt x="5725" y="1"/>
                </a:moveTo>
                <a:cubicBezTo>
                  <a:pt x="5501" y="1"/>
                  <a:pt x="5275" y="17"/>
                  <a:pt x="5049" y="50"/>
                </a:cubicBezTo>
                <a:cubicBezTo>
                  <a:pt x="2977" y="50"/>
                  <a:pt x="882" y="1241"/>
                  <a:pt x="1" y="3027"/>
                </a:cubicBezTo>
                <a:lnTo>
                  <a:pt x="10717" y="3027"/>
                </a:lnTo>
                <a:lnTo>
                  <a:pt x="10717" y="2432"/>
                </a:lnTo>
                <a:cubicBezTo>
                  <a:pt x="9379" y="1093"/>
                  <a:pt x="7585" y="1"/>
                  <a:pt x="5725" y="1"/>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cxnSp>
        <p:nvCxnSpPr>
          <p:cNvPr id="87" name="Google Shape;87;p9"/>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sp>
        <p:nvSpPr>
          <p:cNvPr id="88" name="Google Shape;88;p9"/>
          <p:cNvSpPr txBox="1">
            <a:spLocks noGrp="1"/>
          </p:cNvSpPr>
          <p:nvPr>
            <p:ph type="sldNum" idx="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89" name="Google Shape;89;p9"/>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cxnSp>
        <p:nvCxnSpPr>
          <p:cNvPr id="90" name="Google Shape;90;p9"/>
          <p:cNvCxnSpPr/>
          <p:nvPr/>
        </p:nvCxnSpPr>
        <p:spPr>
          <a:xfrm>
            <a:off x="4567800" y="1610850"/>
            <a:ext cx="0" cy="2261400"/>
          </a:xfrm>
          <a:prstGeom prst="straightConnector1">
            <a:avLst/>
          </a:prstGeom>
          <a:noFill/>
          <a:ln w="28575" cap="flat" cmpd="sng">
            <a:solidFill>
              <a:srgbClr val="273857"/>
            </a:solidFill>
            <a:prstDash val="solid"/>
            <a:round/>
            <a:headEnd type="none" w="med" len="med"/>
            <a:tailEnd type="none" w="med" len="med"/>
          </a:ln>
        </p:spPr>
      </p:cxnSp>
      <p:sp>
        <p:nvSpPr>
          <p:cNvPr id="91" name="Google Shape;91;p9"/>
          <p:cNvSpPr txBox="1">
            <a:spLocks noGrp="1"/>
          </p:cNvSpPr>
          <p:nvPr>
            <p:ph type="subTitle" idx="1"/>
          </p:nvPr>
        </p:nvSpPr>
        <p:spPr>
          <a:xfrm flipH="1">
            <a:off x="1487400" y="2312450"/>
            <a:ext cx="2328900" cy="73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sz="11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4">
  <p:cSld name="CUSTOM_4">
    <p:bg>
      <p:bgPr>
        <a:solidFill>
          <a:srgbClr val="FAF6EF"/>
        </a:solidFill>
        <a:effectLst/>
      </p:bgPr>
    </p:bg>
    <p:spTree>
      <p:nvGrpSpPr>
        <p:cNvPr id="1" name="Shape 92"/>
        <p:cNvGrpSpPr/>
        <p:nvPr/>
      </p:nvGrpSpPr>
      <p:grpSpPr>
        <a:xfrm>
          <a:off x="0" y="0"/>
          <a:ext cx="0" cy="0"/>
          <a:chOff x="0" y="0"/>
          <a:chExt cx="0" cy="0"/>
        </a:xfrm>
      </p:grpSpPr>
      <p:sp>
        <p:nvSpPr>
          <p:cNvPr id="93" name="Google Shape;93;p10"/>
          <p:cNvSpPr/>
          <p:nvPr/>
        </p:nvSpPr>
        <p:spPr>
          <a:xfrm>
            <a:off x="5973925" y="0"/>
            <a:ext cx="3170087" cy="3352202"/>
          </a:xfrm>
          <a:custGeom>
            <a:avLst/>
            <a:gdLst/>
            <a:ahLst/>
            <a:cxnLst/>
            <a:rect l="l" t="t" r="r" b="b"/>
            <a:pathLst>
              <a:path w="11004" h="25292" extrusionOk="0">
                <a:moveTo>
                  <a:pt x="1" y="1"/>
                </a:moveTo>
                <a:cubicBezTo>
                  <a:pt x="5359" y="6835"/>
                  <a:pt x="1192" y="19052"/>
                  <a:pt x="7741" y="23815"/>
                </a:cubicBezTo>
                <a:cubicBezTo>
                  <a:pt x="8622" y="24696"/>
                  <a:pt x="9812" y="25006"/>
                  <a:pt x="11003" y="25292"/>
                </a:cubicBezTo>
                <a:lnTo>
                  <a:pt x="11003" y="1"/>
                </a:ln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0"/>
          <p:cNvSpPr/>
          <p:nvPr/>
        </p:nvSpPr>
        <p:spPr>
          <a:xfrm rot="10800000" flipH="1">
            <a:off x="0" y="2212823"/>
            <a:ext cx="2092982" cy="2930677"/>
          </a:xfrm>
          <a:custGeom>
            <a:avLst/>
            <a:gdLst/>
            <a:ahLst/>
            <a:cxnLst/>
            <a:rect l="l" t="t" r="r" b="b"/>
            <a:pathLst>
              <a:path w="20018" h="28030" extrusionOk="0">
                <a:moveTo>
                  <a:pt x="0" y="0"/>
                </a:moveTo>
                <a:lnTo>
                  <a:pt x="0" y="7265"/>
                </a:lnTo>
                <a:lnTo>
                  <a:pt x="0" y="27655"/>
                </a:lnTo>
                <a:cubicBezTo>
                  <a:pt x="780" y="27780"/>
                  <a:pt x="1435" y="27936"/>
                  <a:pt x="2214" y="27936"/>
                </a:cubicBezTo>
                <a:cubicBezTo>
                  <a:pt x="2867" y="27997"/>
                  <a:pt x="3511" y="28029"/>
                  <a:pt x="4142" y="28029"/>
                </a:cubicBezTo>
                <a:cubicBezTo>
                  <a:pt x="8662" y="28029"/>
                  <a:pt x="12555" y="26382"/>
                  <a:pt x="14935" y="21950"/>
                </a:cubicBezTo>
                <a:cubicBezTo>
                  <a:pt x="20017" y="12721"/>
                  <a:pt x="6111" y="7140"/>
                  <a:pt x="10009" y="0"/>
                </a:cubicBezTo>
                <a:close/>
              </a:path>
            </a:pathLst>
          </a:custGeom>
          <a:solidFill>
            <a:srgbClr val="EEEA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0"/>
          <p:cNvSpPr txBox="1">
            <a:spLocks noGrp="1"/>
          </p:cNvSpPr>
          <p:nvPr>
            <p:ph type="sldNum" idx="12"/>
          </p:nvPr>
        </p:nvSpPr>
        <p:spPr>
          <a:xfrm>
            <a:off x="4297659" y="4524901"/>
            <a:ext cx="548700" cy="393600"/>
          </a:xfrm>
          <a:prstGeom prst="rect">
            <a:avLst/>
          </a:prstGeom>
          <a:noFill/>
          <a:ln>
            <a:noFill/>
          </a:ln>
        </p:spPr>
        <p:txBody>
          <a:bodyPr spcFirstLastPara="1" wrap="square" lIns="91425" tIns="91425" rIns="91425" bIns="91425" anchor="t" anchorCtr="0">
            <a:noAutofit/>
          </a:bodyPr>
          <a:lstStyle>
            <a:lvl1pPr lvl="0" algn="ctr" rtl="0">
              <a:buNone/>
              <a:defRPr>
                <a:solidFill>
                  <a:srgbClr val="FF614D"/>
                </a:solidFill>
                <a:latin typeface="Denk One"/>
                <a:ea typeface="Denk One"/>
                <a:cs typeface="Denk One"/>
                <a:sym typeface="Denk One"/>
              </a:defRPr>
            </a:lvl1pPr>
            <a:lvl2pPr lvl="1" algn="ctr" rtl="0">
              <a:buNone/>
              <a:defRPr>
                <a:solidFill>
                  <a:srgbClr val="FF614D"/>
                </a:solidFill>
                <a:latin typeface="Denk One"/>
                <a:ea typeface="Denk One"/>
                <a:cs typeface="Denk One"/>
                <a:sym typeface="Denk One"/>
              </a:defRPr>
            </a:lvl2pPr>
            <a:lvl3pPr lvl="2" algn="ctr" rtl="0">
              <a:buNone/>
              <a:defRPr>
                <a:solidFill>
                  <a:srgbClr val="FF614D"/>
                </a:solidFill>
                <a:latin typeface="Denk One"/>
                <a:ea typeface="Denk One"/>
                <a:cs typeface="Denk One"/>
                <a:sym typeface="Denk One"/>
              </a:defRPr>
            </a:lvl3pPr>
            <a:lvl4pPr lvl="3" algn="ctr" rtl="0">
              <a:buNone/>
              <a:defRPr>
                <a:solidFill>
                  <a:srgbClr val="FF614D"/>
                </a:solidFill>
                <a:latin typeface="Denk One"/>
                <a:ea typeface="Denk One"/>
                <a:cs typeface="Denk One"/>
                <a:sym typeface="Denk One"/>
              </a:defRPr>
            </a:lvl4pPr>
            <a:lvl5pPr lvl="4" algn="ctr" rtl="0">
              <a:buNone/>
              <a:defRPr>
                <a:solidFill>
                  <a:srgbClr val="FF614D"/>
                </a:solidFill>
                <a:latin typeface="Denk One"/>
                <a:ea typeface="Denk One"/>
                <a:cs typeface="Denk One"/>
                <a:sym typeface="Denk One"/>
              </a:defRPr>
            </a:lvl5pPr>
            <a:lvl6pPr lvl="5" algn="ctr" rtl="0">
              <a:buNone/>
              <a:defRPr>
                <a:solidFill>
                  <a:srgbClr val="FF614D"/>
                </a:solidFill>
                <a:latin typeface="Denk One"/>
                <a:ea typeface="Denk One"/>
                <a:cs typeface="Denk One"/>
                <a:sym typeface="Denk One"/>
              </a:defRPr>
            </a:lvl6pPr>
            <a:lvl7pPr lvl="6" algn="ctr" rtl="0">
              <a:buNone/>
              <a:defRPr>
                <a:solidFill>
                  <a:srgbClr val="FF614D"/>
                </a:solidFill>
                <a:latin typeface="Denk One"/>
                <a:ea typeface="Denk One"/>
                <a:cs typeface="Denk One"/>
                <a:sym typeface="Denk One"/>
              </a:defRPr>
            </a:lvl7pPr>
            <a:lvl8pPr lvl="7" algn="ctr" rtl="0">
              <a:buNone/>
              <a:defRPr>
                <a:solidFill>
                  <a:srgbClr val="FF614D"/>
                </a:solidFill>
                <a:latin typeface="Denk One"/>
                <a:ea typeface="Denk One"/>
                <a:cs typeface="Denk One"/>
                <a:sym typeface="Denk One"/>
              </a:defRPr>
            </a:lvl8pPr>
            <a:lvl9pPr lvl="8" algn="ctr" rtl="0">
              <a:buNone/>
              <a:defRPr>
                <a:solidFill>
                  <a:srgbClr val="FF614D"/>
                </a:solidFill>
                <a:latin typeface="Denk One"/>
                <a:ea typeface="Denk One"/>
                <a:cs typeface="Denk One"/>
                <a:sym typeface="Denk One"/>
              </a:defRPr>
            </a:lvl9pPr>
          </a:lstStyle>
          <a:p>
            <a:pPr marL="0" lvl="0" indent="0" algn="ctr" rtl="0">
              <a:spcBef>
                <a:spcPts val="0"/>
              </a:spcBef>
              <a:spcAft>
                <a:spcPts val="0"/>
              </a:spcAft>
              <a:buNone/>
            </a:pPr>
            <a:fld id="{00000000-1234-1234-1234-123412341234}" type="slidenum">
              <a:rPr lang="es"/>
              <a:t>‹#›</a:t>
            </a:fld>
            <a:endParaRPr/>
          </a:p>
        </p:txBody>
      </p:sp>
      <p:cxnSp>
        <p:nvCxnSpPr>
          <p:cNvPr id="96" name="Google Shape;96;p10"/>
          <p:cNvCxnSpPr/>
          <p:nvPr/>
        </p:nvCxnSpPr>
        <p:spPr>
          <a:xfrm>
            <a:off x="4279200" y="4466625"/>
            <a:ext cx="585600" cy="0"/>
          </a:xfrm>
          <a:prstGeom prst="straightConnector1">
            <a:avLst/>
          </a:prstGeom>
          <a:noFill/>
          <a:ln w="28575" cap="flat" cmpd="sng">
            <a:solidFill>
              <a:srgbClr val="273857"/>
            </a:solidFill>
            <a:prstDash val="solid"/>
            <a:round/>
            <a:headEnd type="none" w="med" len="med"/>
            <a:tailEnd type="none" w="med" len="med"/>
          </a:ln>
        </p:spPr>
      </p:cxnSp>
      <p:sp>
        <p:nvSpPr>
          <p:cNvPr id="97" name="Google Shape;97;p10"/>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solidFill>
                  <a:srgbClr val="FF614D"/>
                </a:solidFill>
              </a:defRPr>
            </a:lvl1pPr>
            <a:lvl2pPr lvl="1" rtl="0">
              <a:spcBef>
                <a:spcPts val="0"/>
              </a:spcBef>
              <a:spcAft>
                <a:spcPts val="0"/>
              </a:spcAft>
              <a:buNone/>
              <a:defRPr sz="2400">
                <a:latin typeface="Zilla Slab"/>
                <a:ea typeface="Zilla Slab"/>
                <a:cs typeface="Zilla Slab"/>
                <a:sym typeface="Zilla Slab"/>
              </a:defRPr>
            </a:lvl2pPr>
            <a:lvl3pPr lvl="2" rtl="0">
              <a:spcBef>
                <a:spcPts val="0"/>
              </a:spcBef>
              <a:spcAft>
                <a:spcPts val="0"/>
              </a:spcAft>
              <a:buNone/>
              <a:defRPr sz="2400">
                <a:latin typeface="Zilla Slab"/>
                <a:ea typeface="Zilla Slab"/>
                <a:cs typeface="Zilla Slab"/>
                <a:sym typeface="Zilla Slab"/>
              </a:defRPr>
            </a:lvl3pPr>
            <a:lvl4pPr lvl="3" rtl="0">
              <a:spcBef>
                <a:spcPts val="0"/>
              </a:spcBef>
              <a:spcAft>
                <a:spcPts val="0"/>
              </a:spcAft>
              <a:buNone/>
              <a:defRPr sz="2400">
                <a:latin typeface="Zilla Slab"/>
                <a:ea typeface="Zilla Slab"/>
                <a:cs typeface="Zilla Slab"/>
                <a:sym typeface="Zilla Slab"/>
              </a:defRPr>
            </a:lvl4pPr>
            <a:lvl5pPr lvl="4" rtl="0">
              <a:spcBef>
                <a:spcPts val="0"/>
              </a:spcBef>
              <a:spcAft>
                <a:spcPts val="0"/>
              </a:spcAft>
              <a:buNone/>
              <a:defRPr sz="2400">
                <a:latin typeface="Zilla Slab"/>
                <a:ea typeface="Zilla Slab"/>
                <a:cs typeface="Zilla Slab"/>
                <a:sym typeface="Zilla Slab"/>
              </a:defRPr>
            </a:lvl5pPr>
            <a:lvl6pPr lvl="5" rtl="0">
              <a:spcBef>
                <a:spcPts val="0"/>
              </a:spcBef>
              <a:spcAft>
                <a:spcPts val="0"/>
              </a:spcAft>
              <a:buNone/>
              <a:defRPr sz="2400">
                <a:latin typeface="Zilla Slab"/>
                <a:ea typeface="Zilla Slab"/>
                <a:cs typeface="Zilla Slab"/>
                <a:sym typeface="Zilla Slab"/>
              </a:defRPr>
            </a:lvl6pPr>
            <a:lvl7pPr lvl="6" rtl="0">
              <a:spcBef>
                <a:spcPts val="0"/>
              </a:spcBef>
              <a:spcAft>
                <a:spcPts val="0"/>
              </a:spcAft>
              <a:buNone/>
              <a:defRPr sz="2400">
                <a:latin typeface="Zilla Slab"/>
                <a:ea typeface="Zilla Slab"/>
                <a:cs typeface="Zilla Slab"/>
                <a:sym typeface="Zilla Slab"/>
              </a:defRPr>
            </a:lvl7pPr>
            <a:lvl8pPr lvl="7" rtl="0">
              <a:spcBef>
                <a:spcPts val="0"/>
              </a:spcBef>
              <a:spcAft>
                <a:spcPts val="0"/>
              </a:spcAft>
              <a:buNone/>
              <a:defRPr sz="2400">
                <a:latin typeface="Zilla Slab"/>
                <a:ea typeface="Zilla Slab"/>
                <a:cs typeface="Zilla Slab"/>
                <a:sym typeface="Zilla Slab"/>
              </a:defRPr>
            </a:lvl8pPr>
            <a:lvl9pPr lvl="8" rtl="0">
              <a:spcBef>
                <a:spcPts val="0"/>
              </a:spcBef>
              <a:spcAft>
                <a:spcPts val="0"/>
              </a:spcAft>
              <a:buNone/>
              <a:defRPr sz="2400">
                <a:latin typeface="Zilla Slab"/>
                <a:ea typeface="Zilla Slab"/>
                <a:cs typeface="Zilla Slab"/>
                <a:sym typeface="Zilla Slab"/>
              </a:defRPr>
            </a:lvl9pPr>
          </a:lstStyle>
          <a:p>
            <a:endParaRPr/>
          </a:p>
        </p:txBody>
      </p:sp>
      <p:cxnSp>
        <p:nvCxnSpPr>
          <p:cNvPr id="98" name="Google Shape;98;p10"/>
          <p:cNvCxnSpPr/>
          <p:nvPr/>
        </p:nvCxnSpPr>
        <p:spPr>
          <a:xfrm>
            <a:off x="1015925" y="1037250"/>
            <a:ext cx="7112100" cy="0"/>
          </a:xfrm>
          <a:prstGeom prst="straightConnector1">
            <a:avLst/>
          </a:prstGeom>
          <a:noFill/>
          <a:ln w="28575" cap="flat" cmpd="sng">
            <a:solidFill>
              <a:srgbClr val="273857"/>
            </a:solidFill>
            <a:prstDash val="solid"/>
            <a:round/>
            <a:headEnd type="none" w="med" len="med"/>
            <a:tailEnd type="none" w="med" len="med"/>
          </a:ln>
        </p:spPr>
      </p:cxnSp>
      <p:cxnSp>
        <p:nvCxnSpPr>
          <p:cNvPr id="99" name="Google Shape;99;p10"/>
          <p:cNvCxnSpPr/>
          <p:nvPr/>
        </p:nvCxnSpPr>
        <p:spPr>
          <a:xfrm>
            <a:off x="4567800" y="1610850"/>
            <a:ext cx="0" cy="2261400"/>
          </a:xfrm>
          <a:prstGeom prst="straightConnector1">
            <a:avLst/>
          </a:prstGeom>
          <a:noFill/>
          <a:ln w="28575" cap="flat" cmpd="sng">
            <a:solidFill>
              <a:srgbClr val="273857"/>
            </a:solidFill>
            <a:prstDash val="solid"/>
            <a:round/>
            <a:headEnd type="none" w="med" len="med"/>
            <a:tailEnd type="none" w="med" len="med"/>
          </a:ln>
        </p:spPr>
      </p:cxnSp>
      <p:sp>
        <p:nvSpPr>
          <p:cNvPr id="100" name="Google Shape;100;p10"/>
          <p:cNvSpPr txBox="1">
            <a:spLocks noGrp="1"/>
          </p:cNvSpPr>
          <p:nvPr>
            <p:ph type="subTitle" idx="1"/>
          </p:nvPr>
        </p:nvSpPr>
        <p:spPr>
          <a:xfrm flipH="1">
            <a:off x="1487400" y="2312450"/>
            <a:ext cx="2328900" cy="73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FF4F3">
            <a:alpha val="9569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1pPr>
            <a:lvl2pPr lvl="1">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2pPr>
            <a:lvl3pPr lvl="2">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3pPr>
            <a:lvl4pPr lvl="3">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4pPr>
            <a:lvl5pPr lvl="4">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5pPr>
            <a:lvl6pPr lvl="5">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6pPr>
            <a:lvl7pPr lvl="6">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7pPr>
            <a:lvl8pPr lvl="7">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8pPr>
            <a:lvl9pPr lvl="8">
              <a:spcBef>
                <a:spcPts val="0"/>
              </a:spcBef>
              <a:spcAft>
                <a:spcPts val="0"/>
              </a:spcAft>
              <a:buClr>
                <a:srgbClr val="273857"/>
              </a:buClr>
              <a:buSzPts val="2800"/>
              <a:buFont typeface="Denk One"/>
              <a:buNone/>
              <a:defRPr sz="2800">
                <a:solidFill>
                  <a:srgbClr val="273857"/>
                </a:solidFill>
                <a:latin typeface="Denk One"/>
                <a:ea typeface="Denk One"/>
                <a:cs typeface="Denk One"/>
                <a:sym typeface="Denk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273857"/>
              </a:buClr>
              <a:buSzPts val="1800"/>
              <a:buFont typeface="Barlow Semi Condensed"/>
              <a:buChar char="●"/>
              <a:defRPr sz="1800">
                <a:solidFill>
                  <a:srgbClr val="273857"/>
                </a:solidFill>
                <a:latin typeface="Barlow Semi Condensed"/>
                <a:ea typeface="Barlow Semi Condensed"/>
                <a:cs typeface="Barlow Semi Condensed"/>
                <a:sym typeface="Barlow Semi Condensed"/>
              </a:defRPr>
            </a:lvl1pPr>
            <a:lvl2pPr marL="914400" lvl="1" indent="-317500">
              <a:lnSpc>
                <a:spcPct val="115000"/>
              </a:lnSpc>
              <a:spcBef>
                <a:spcPts val="1600"/>
              </a:spcBef>
              <a:spcAft>
                <a:spcPts val="0"/>
              </a:spcAft>
              <a:buClr>
                <a:srgbClr val="273857"/>
              </a:buClr>
              <a:buSzPts val="1400"/>
              <a:buFont typeface="Barlow Semi Condensed"/>
              <a:buChar char="○"/>
              <a:defRPr>
                <a:solidFill>
                  <a:srgbClr val="273857"/>
                </a:solidFill>
                <a:latin typeface="Barlow Semi Condensed"/>
                <a:ea typeface="Barlow Semi Condensed"/>
                <a:cs typeface="Barlow Semi Condensed"/>
                <a:sym typeface="Barlow Semi Condensed"/>
              </a:defRPr>
            </a:lvl2pPr>
            <a:lvl3pPr marL="1371600" lvl="2" indent="-317500">
              <a:lnSpc>
                <a:spcPct val="115000"/>
              </a:lnSpc>
              <a:spcBef>
                <a:spcPts val="1600"/>
              </a:spcBef>
              <a:spcAft>
                <a:spcPts val="0"/>
              </a:spcAft>
              <a:buClr>
                <a:srgbClr val="273857"/>
              </a:buClr>
              <a:buSzPts val="1400"/>
              <a:buFont typeface="Barlow Semi Condensed"/>
              <a:buChar char="■"/>
              <a:defRPr>
                <a:solidFill>
                  <a:srgbClr val="273857"/>
                </a:solidFill>
                <a:latin typeface="Barlow Semi Condensed"/>
                <a:ea typeface="Barlow Semi Condensed"/>
                <a:cs typeface="Barlow Semi Condensed"/>
                <a:sym typeface="Barlow Semi Condensed"/>
              </a:defRPr>
            </a:lvl3pPr>
            <a:lvl4pPr marL="1828800" lvl="3" indent="-317500">
              <a:lnSpc>
                <a:spcPct val="115000"/>
              </a:lnSpc>
              <a:spcBef>
                <a:spcPts val="1600"/>
              </a:spcBef>
              <a:spcAft>
                <a:spcPts val="0"/>
              </a:spcAft>
              <a:buClr>
                <a:srgbClr val="273857"/>
              </a:buClr>
              <a:buSzPts val="1400"/>
              <a:buFont typeface="Barlow Semi Condensed"/>
              <a:buChar char="●"/>
              <a:defRPr>
                <a:solidFill>
                  <a:srgbClr val="273857"/>
                </a:solidFill>
                <a:latin typeface="Barlow Semi Condensed"/>
                <a:ea typeface="Barlow Semi Condensed"/>
                <a:cs typeface="Barlow Semi Condensed"/>
                <a:sym typeface="Barlow Semi Condensed"/>
              </a:defRPr>
            </a:lvl4pPr>
            <a:lvl5pPr marL="2286000" lvl="4" indent="-317500">
              <a:lnSpc>
                <a:spcPct val="115000"/>
              </a:lnSpc>
              <a:spcBef>
                <a:spcPts val="1600"/>
              </a:spcBef>
              <a:spcAft>
                <a:spcPts val="0"/>
              </a:spcAft>
              <a:buClr>
                <a:srgbClr val="273857"/>
              </a:buClr>
              <a:buSzPts val="1400"/>
              <a:buFont typeface="Barlow Semi Condensed"/>
              <a:buChar char="○"/>
              <a:defRPr>
                <a:solidFill>
                  <a:srgbClr val="273857"/>
                </a:solidFill>
                <a:latin typeface="Barlow Semi Condensed"/>
                <a:ea typeface="Barlow Semi Condensed"/>
                <a:cs typeface="Barlow Semi Condensed"/>
                <a:sym typeface="Barlow Semi Condensed"/>
              </a:defRPr>
            </a:lvl5pPr>
            <a:lvl6pPr marL="2743200" lvl="5" indent="-317500">
              <a:lnSpc>
                <a:spcPct val="115000"/>
              </a:lnSpc>
              <a:spcBef>
                <a:spcPts val="1600"/>
              </a:spcBef>
              <a:spcAft>
                <a:spcPts val="0"/>
              </a:spcAft>
              <a:buClr>
                <a:srgbClr val="273857"/>
              </a:buClr>
              <a:buSzPts val="1400"/>
              <a:buFont typeface="Barlow Semi Condensed"/>
              <a:buChar char="■"/>
              <a:defRPr>
                <a:solidFill>
                  <a:srgbClr val="273857"/>
                </a:solidFill>
                <a:latin typeface="Barlow Semi Condensed"/>
                <a:ea typeface="Barlow Semi Condensed"/>
                <a:cs typeface="Barlow Semi Condensed"/>
                <a:sym typeface="Barlow Semi Condensed"/>
              </a:defRPr>
            </a:lvl6pPr>
            <a:lvl7pPr marL="3200400" lvl="6" indent="-317500">
              <a:lnSpc>
                <a:spcPct val="115000"/>
              </a:lnSpc>
              <a:spcBef>
                <a:spcPts val="1600"/>
              </a:spcBef>
              <a:spcAft>
                <a:spcPts val="0"/>
              </a:spcAft>
              <a:buClr>
                <a:srgbClr val="273857"/>
              </a:buClr>
              <a:buSzPts val="1400"/>
              <a:buFont typeface="Barlow Semi Condensed"/>
              <a:buChar char="●"/>
              <a:defRPr>
                <a:solidFill>
                  <a:srgbClr val="273857"/>
                </a:solidFill>
                <a:latin typeface="Barlow Semi Condensed"/>
                <a:ea typeface="Barlow Semi Condensed"/>
                <a:cs typeface="Barlow Semi Condensed"/>
                <a:sym typeface="Barlow Semi Condensed"/>
              </a:defRPr>
            </a:lvl7pPr>
            <a:lvl8pPr marL="3657600" lvl="7" indent="-317500">
              <a:lnSpc>
                <a:spcPct val="115000"/>
              </a:lnSpc>
              <a:spcBef>
                <a:spcPts val="1600"/>
              </a:spcBef>
              <a:spcAft>
                <a:spcPts val="0"/>
              </a:spcAft>
              <a:buClr>
                <a:srgbClr val="273857"/>
              </a:buClr>
              <a:buSzPts val="1400"/>
              <a:buFont typeface="Barlow Semi Condensed"/>
              <a:buChar char="○"/>
              <a:defRPr>
                <a:solidFill>
                  <a:srgbClr val="273857"/>
                </a:solidFill>
                <a:latin typeface="Barlow Semi Condensed"/>
                <a:ea typeface="Barlow Semi Condensed"/>
                <a:cs typeface="Barlow Semi Condensed"/>
                <a:sym typeface="Barlow Semi Condensed"/>
              </a:defRPr>
            </a:lvl8pPr>
            <a:lvl9pPr marL="4114800" lvl="8" indent="-317500">
              <a:lnSpc>
                <a:spcPct val="115000"/>
              </a:lnSpc>
              <a:spcBef>
                <a:spcPts val="1600"/>
              </a:spcBef>
              <a:spcAft>
                <a:spcPts val="1600"/>
              </a:spcAft>
              <a:buClr>
                <a:srgbClr val="273857"/>
              </a:buClr>
              <a:buSzPts val="1400"/>
              <a:buFont typeface="Barlow Semi Condensed"/>
              <a:buChar char="■"/>
              <a:defRPr>
                <a:solidFill>
                  <a:srgbClr val="273857"/>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123150" y="1290900"/>
            <a:ext cx="8897700" cy="130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400"/>
              <a:t>G2T16</a:t>
            </a:r>
            <a:endParaRPr sz="4400"/>
          </a:p>
          <a:p>
            <a:pPr marL="0" lvl="0" indent="0" algn="ctr" rtl="0">
              <a:spcBef>
                <a:spcPts val="0"/>
              </a:spcBef>
              <a:spcAft>
                <a:spcPts val="0"/>
              </a:spcAft>
              <a:buNone/>
            </a:pPr>
            <a:r>
              <a:rPr lang="es" sz="2400"/>
              <a:t>Improving business efficiency in Animal Welfare Organisations</a:t>
            </a:r>
            <a:endParaRPr sz="2400"/>
          </a:p>
        </p:txBody>
      </p:sp>
      <p:grpSp>
        <p:nvGrpSpPr>
          <p:cNvPr id="159" name="Google Shape;159;p18"/>
          <p:cNvGrpSpPr/>
          <p:nvPr/>
        </p:nvGrpSpPr>
        <p:grpSpPr>
          <a:xfrm>
            <a:off x="2154751" y="1671896"/>
            <a:ext cx="5702701" cy="3039804"/>
            <a:chOff x="2154751" y="1290896"/>
            <a:chExt cx="5702701" cy="3039804"/>
          </a:xfrm>
        </p:grpSpPr>
        <p:sp>
          <p:nvSpPr>
            <p:cNvPr id="160" name="Google Shape;160;p18"/>
            <p:cNvSpPr/>
            <p:nvPr/>
          </p:nvSpPr>
          <p:spPr>
            <a:xfrm>
              <a:off x="2154751" y="4135456"/>
              <a:ext cx="966900" cy="1401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5792852" y="4031300"/>
              <a:ext cx="2064600" cy="2994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18"/>
            <p:cNvGrpSpPr/>
            <p:nvPr/>
          </p:nvGrpSpPr>
          <p:grpSpPr>
            <a:xfrm>
              <a:off x="5522416" y="2554979"/>
              <a:ext cx="2195871" cy="1688907"/>
              <a:chOff x="645525" y="897513"/>
              <a:chExt cx="1591326" cy="1223934"/>
            </a:xfrm>
          </p:grpSpPr>
          <p:sp>
            <p:nvSpPr>
              <p:cNvPr id="163" name="Google Shape;163;p18"/>
              <p:cNvSpPr/>
              <p:nvPr/>
            </p:nvSpPr>
            <p:spPr>
              <a:xfrm>
                <a:off x="1740344" y="1673369"/>
                <a:ext cx="167945" cy="434698"/>
              </a:xfrm>
              <a:custGeom>
                <a:avLst/>
                <a:gdLst/>
                <a:ahLst/>
                <a:cxnLst/>
                <a:rect l="l" t="t" r="r" b="b"/>
                <a:pathLst>
                  <a:path w="4426" h="11456" extrusionOk="0">
                    <a:moveTo>
                      <a:pt x="1102" y="0"/>
                    </a:moveTo>
                    <a:cubicBezTo>
                      <a:pt x="1102" y="0"/>
                      <a:pt x="1" y="10683"/>
                      <a:pt x="1919" y="11414"/>
                    </a:cubicBezTo>
                    <a:cubicBezTo>
                      <a:pt x="1983" y="11440"/>
                      <a:pt x="2051" y="11455"/>
                      <a:pt x="2124" y="11455"/>
                    </a:cubicBezTo>
                    <a:cubicBezTo>
                      <a:pt x="2138" y="11455"/>
                      <a:pt x="2152" y="11455"/>
                      <a:pt x="2167" y="11453"/>
                    </a:cubicBezTo>
                    <a:cubicBezTo>
                      <a:pt x="4426" y="11333"/>
                      <a:pt x="3945" y="179"/>
                      <a:pt x="3945" y="179"/>
                    </a:cubicBezTo>
                    <a:lnTo>
                      <a:pt x="2531" y="89"/>
                    </a:lnTo>
                    <a:lnTo>
                      <a:pt x="1102"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1813121" y="1676746"/>
                <a:ext cx="95166" cy="431321"/>
              </a:xfrm>
              <a:custGeom>
                <a:avLst/>
                <a:gdLst/>
                <a:ahLst/>
                <a:cxnLst/>
                <a:rect l="l" t="t" r="r" b="b"/>
                <a:pathLst>
                  <a:path w="2508" h="11367" extrusionOk="0">
                    <a:moveTo>
                      <a:pt x="613" y="0"/>
                    </a:moveTo>
                    <a:lnTo>
                      <a:pt x="613" y="0"/>
                    </a:lnTo>
                    <a:cubicBezTo>
                      <a:pt x="1078" y="3774"/>
                      <a:pt x="872" y="7629"/>
                      <a:pt x="1" y="11325"/>
                    </a:cubicBezTo>
                    <a:cubicBezTo>
                      <a:pt x="65" y="11351"/>
                      <a:pt x="133" y="11366"/>
                      <a:pt x="206" y="11366"/>
                    </a:cubicBezTo>
                    <a:cubicBezTo>
                      <a:pt x="220" y="11366"/>
                      <a:pt x="234" y="11366"/>
                      <a:pt x="249" y="11364"/>
                    </a:cubicBezTo>
                    <a:cubicBezTo>
                      <a:pt x="2508" y="11244"/>
                      <a:pt x="2027" y="90"/>
                      <a:pt x="2027" y="90"/>
                    </a:cubicBezTo>
                    <a:lnTo>
                      <a:pt x="613"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390000" y="1676595"/>
                <a:ext cx="168855" cy="431435"/>
              </a:xfrm>
              <a:custGeom>
                <a:avLst/>
                <a:gdLst/>
                <a:ahLst/>
                <a:cxnLst/>
                <a:rect l="l" t="t" r="r" b="b"/>
                <a:pathLst>
                  <a:path w="4450" h="11370" extrusionOk="0">
                    <a:moveTo>
                      <a:pt x="431" y="1"/>
                    </a:moveTo>
                    <a:cubicBezTo>
                      <a:pt x="431" y="1"/>
                      <a:pt x="1" y="10477"/>
                      <a:pt x="1880" y="11318"/>
                    </a:cubicBezTo>
                    <a:cubicBezTo>
                      <a:pt x="1958" y="11351"/>
                      <a:pt x="2041" y="11370"/>
                      <a:pt x="2126" y="11370"/>
                    </a:cubicBezTo>
                    <a:cubicBezTo>
                      <a:pt x="2151" y="11370"/>
                      <a:pt x="2177" y="11368"/>
                      <a:pt x="2202" y="11365"/>
                    </a:cubicBezTo>
                    <a:cubicBezTo>
                      <a:pt x="4449" y="11109"/>
                      <a:pt x="3282" y="1"/>
                      <a:pt x="328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461336" y="1676595"/>
                <a:ext cx="97519" cy="431435"/>
              </a:xfrm>
              <a:custGeom>
                <a:avLst/>
                <a:gdLst/>
                <a:ahLst/>
                <a:cxnLst/>
                <a:rect l="l" t="t" r="r" b="b"/>
                <a:pathLst>
                  <a:path w="2570" h="11370" extrusionOk="0">
                    <a:moveTo>
                      <a:pt x="147" y="1"/>
                    </a:moveTo>
                    <a:cubicBezTo>
                      <a:pt x="764" y="3743"/>
                      <a:pt x="713" y="7594"/>
                      <a:pt x="0" y="11318"/>
                    </a:cubicBezTo>
                    <a:cubicBezTo>
                      <a:pt x="78" y="11351"/>
                      <a:pt x="161" y="11370"/>
                      <a:pt x="246" y="11370"/>
                    </a:cubicBezTo>
                    <a:cubicBezTo>
                      <a:pt x="271" y="11370"/>
                      <a:pt x="297" y="11368"/>
                      <a:pt x="322" y="11365"/>
                    </a:cubicBezTo>
                    <a:cubicBezTo>
                      <a:pt x="2569" y="11109"/>
                      <a:pt x="1402" y="1"/>
                      <a:pt x="1402"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183315" y="1575017"/>
                <a:ext cx="222320" cy="533013"/>
              </a:xfrm>
              <a:custGeom>
                <a:avLst/>
                <a:gdLst/>
                <a:ahLst/>
                <a:cxnLst/>
                <a:rect l="l" t="t" r="r" b="b"/>
                <a:pathLst>
                  <a:path w="5859" h="14047" extrusionOk="0">
                    <a:moveTo>
                      <a:pt x="1" y="1"/>
                    </a:moveTo>
                    <a:cubicBezTo>
                      <a:pt x="1" y="1"/>
                      <a:pt x="1349" y="13937"/>
                      <a:pt x="3515" y="14045"/>
                    </a:cubicBezTo>
                    <a:cubicBezTo>
                      <a:pt x="3526" y="14047"/>
                      <a:pt x="3537" y="14047"/>
                      <a:pt x="3548" y="14047"/>
                    </a:cubicBezTo>
                    <a:cubicBezTo>
                      <a:pt x="3574" y="14047"/>
                      <a:pt x="3600" y="14044"/>
                      <a:pt x="3627" y="14042"/>
                    </a:cubicBezTo>
                    <a:cubicBezTo>
                      <a:pt x="5859" y="13661"/>
                      <a:pt x="4108" y="2635"/>
                      <a:pt x="4108" y="2635"/>
                    </a:cubicBezTo>
                    <a:lnTo>
                      <a:pt x="2783" y="1782"/>
                    </a:lnTo>
                    <a:lnTo>
                      <a:pt x="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280226" y="1642634"/>
                <a:ext cx="125408" cy="465395"/>
              </a:xfrm>
              <a:custGeom>
                <a:avLst/>
                <a:gdLst/>
                <a:ahLst/>
                <a:cxnLst/>
                <a:rect l="l" t="t" r="r" b="b"/>
                <a:pathLst>
                  <a:path w="3305" h="12265" extrusionOk="0">
                    <a:moveTo>
                      <a:pt x="229" y="0"/>
                    </a:moveTo>
                    <a:cubicBezTo>
                      <a:pt x="151" y="16"/>
                      <a:pt x="77" y="27"/>
                      <a:pt x="0" y="39"/>
                    </a:cubicBezTo>
                    <a:cubicBezTo>
                      <a:pt x="1100" y="4002"/>
                      <a:pt x="1422" y="8179"/>
                      <a:pt x="961" y="12263"/>
                    </a:cubicBezTo>
                    <a:cubicBezTo>
                      <a:pt x="972" y="12265"/>
                      <a:pt x="983" y="12265"/>
                      <a:pt x="994" y="12265"/>
                    </a:cubicBezTo>
                    <a:cubicBezTo>
                      <a:pt x="1020" y="12265"/>
                      <a:pt x="1046" y="12262"/>
                      <a:pt x="1073" y="12260"/>
                    </a:cubicBezTo>
                    <a:cubicBezTo>
                      <a:pt x="3305" y="11879"/>
                      <a:pt x="1554" y="853"/>
                      <a:pt x="1554" y="853"/>
                    </a:cubicBezTo>
                    <a:lnTo>
                      <a:pt x="229"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959707" y="927603"/>
                <a:ext cx="122942" cy="79798"/>
              </a:xfrm>
              <a:custGeom>
                <a:avLst/>
                <a:gdLst/>
                <a:ahLst/>
                <a:cxnLst/>
                <a:rect l="l" t="t" r="r" b="b"/>
                <a:pathLst>
                  <a:path w="3240" h="2103" extrusionOk="0">
                    <a:moveTo>
                      <a:pt x="2613" y="0"/>
                    </a:moveTo>
                    <a:cubicBezTo>
                      <a:pt x="2506" y="0"/>
                      <a:pt x="2394" y="17"/>
                      <a:pt x="2290" y="49"/>
                    </a:cubicBezTo>
                    <a:cubicBezTo>
                      <a:pt x="1333" y="348"/>
                      <a:pt x="488" y="1103"/>
                      <a:pt x="0" y="1959"/>
                    </a:cubicBezTo>
                    <a:lnTo>
                      <a:pt x="1209" y="2103"/>
                    </a:lnTo>
                    <a:cubicBezTo>
                      <a:pt x="1965" y="1975"/>
                      <a:pt x="2929" y="1398"/>
                      <a:pt x="3131" y="599"/>
                    </a:cubicBezTo>
                    <a:cubicBezTo>
                      <a:pt x="3239" y="171"/>
                      <a:pt x="2947" y="0"/>
                      <a:pt x="2613" y="0"/>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927947" y="897513"/>
                <a:ext cx="98543" cy="103704"/>
              </a:xfrm>
              <a:custGeom>
                <a:avLst/>
                <a:gdLst/>
                <a:ahLst/>
                <a:cxnLst/>
                <a:rect l="l" t="t" r="r" b="b"/>
                <a:pathLst>
                  <a:path w="2597" h="2733" extrusionOk="0">
                    <a:moveTo>
                      <a:pt x="2102" y="1"/>
                    </a:moveTo>
                    <a:cubicBezTo>
                      <a:pt x="1925" y="1"/>
                      <a:pt x="1725" y="79"/>
                      <a:pt x="1562" y="195"/>
                    </a:cubicBezTo>
                    <a:cubicBezTo>
                      <a:pt x="749" y="776"/>
                      <a:pt x="186" y="1764"/>
                      <a:pt x="0" y="2733"/>
                    </a:cubicBezTo>
                    <a:lnTo>
                      <a:pt x="1190" y="2485"/>
                    </a:lnTo>
                    <a:cubicBezTo>
                      <a:pt x="1865" y="2125"/>
                      <a:pt x="2596" y="1268"/>
                      <a:pt x="2534" y="447"/>
                    </a:cubicBezTo>
                    <a:cubicBezTo>
                      <a:pt x="2508" y="124"/>
                      <a:pt x="2324" y="1"/>
                      <a:pt x="2102" y="1"/>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2048075" y="1306443"/>
                <a:ext cx="188776" cy="147606"/>
              </a:xfrm>
              <a:custGeom>
                <a:avLst/>
                <a:gdLst/>
                <a:ahLst/>
                <a:cxnLst/>
                <a:rect l="l" t="t" r="r" b="b"/>
                <a:pathLst>
                  <a:path w="4975" h="3890" extrusionOk="0">
                    <a:moveTo>
                      <a:pt x="3699" y="0"/>
                    </a:moveTo>
                    <a:cubicBezTo>
                      <a:pt x="3574" y="0"/>
                      <a:pt x="3449" y="10"/>
                      <a:pt x="3328" y="26"/>
                    </a:cubicBezTo>
                    <a:cubicBezTo>
                      <a:pt x="1988" y="201"/>
                      <a:pt x="740" y="988"/>
                      <a:pt x="0" y="2122"/>
                    </a:cubicBezTo>
                    <a:lnTo>
                      <a:pt x="837" y="3889"/>
                    </a:lnTo>
                    <a:cubicBezTo>
                      <a:pt x="1926" y="3692"/>
                      <a:pt x="2968" y="3250"/>
                      <a:pt x="3871" y="2603"/>
                    </a:cubicBezTo>
                    <a:cubicBezTo>
                      <a:pt x="4239" y="2340"/>
                      <a:pt x="4599" y="2026"/>
                      <a:pt x="4785" y="1607"/>
                    </a:cubicBezTo>
                    <a:cubicBezTo>
                      <a:pt x="4975" y="1192"/>
                      <a:pt x="4960" y="654"/>
                      <a:pt x="4642" y="329"/>
                    </a:cubicBezTo>
                    <a:cubicBezTo>
                      <a:pt x="4402" y="80"/>
                      <a:pt x="4051" y="0"/>
                      <a:pt x="369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648295" y="985051"/>
                <a:ext cx="1479324" cy="1122944"/>
              </a:xfrm>
              <a:custGeom>
                <a:avLst/>
                <a:gdLst/>
                <a:ahLst/>
                <a:cxnLst/>
                <a:rect l="l" t="t" r="r" b="b"/>
                <a:pathLst>
                  <a:path w="38986" h="29594" extrusionOk="0">
                    <a:moveTo>
                      <a:pt x="1849" y="0"/>
                    </a:moveTo>
                    <a:cubicBezTo>
                      <a:pt x="1288" y="0"/>
                      <a:pt x="428" y="438"/>
                      <a:pt x="215" y="1027"/>
                    </a:cubicBezTo>
                    <a:cubicBezTo>
                      <a:pt x="203" y="1057"/>
                      <a:pt x="195" y="1089"/>
                      <a:pt x="187" y="1123"/>
                    </a:cubicBezTo>
                    <a:cubicBezTo>
                      <a:pt x="1" y="1898"/>
                      <a:pt x="230" y="2937"/>
                      <a:pt x="1311" y="4060"/>
                    </a:cubicBezTo>
                    <a:cubicBezTo>
                      <a:pt x="3915" y="6769"/>
                      <a:pt x="7445" y="4494"/>
                      <a:pt x="9951" y="7214"/>
                    </a:cubicBezTo>
                    <a:cubicBezTo>
                      <a:pt x="10199" y="7482"/>
                      <a:pt x="10397" y="7826"/>
                      <a:pt x="10567" y="8229"/>
                    </a:cubicBezTo>
                    <a:cubicBezTo>
                      <a:pt x="10989" y="9229"/>
                      <a:pt x="11249" y="10592"/>
                      <a:pt x="11690" y="12057"/>
                    </a:cubicBezTo>
                    <a:cubicBezTo>
                      <a:pt x="12888" y="16040"/>
                      <a:pt x="15399" y="20756"/>
                      <a:pt x="26026" y="20872"/>
                    </a:cubicBezTo>
                    <a:cubicBezTo>
                      <a:pt x="26116" y="20873"/>
                      <a:pt x="26206" y="20873"/>
                      <a:pt x="26295" y="20873"/>
                    </a:cubicBezTo>
                    <a:cubicBezTo>
                      <a:pt x="29471" y="20873"/>
                      <a:pt x="31968" y="20280"/>
                      <a:pt x="33864" y="19356"/>
                    </a:cubicBezTo>
                    <a:lnTo>
                      <a:pt x="33864" y="19356"/>
                    </a:lnTo>
                    <a:cubicBezTo>
                      <a:pt x="33841" y="22049"/>
                      <a:pt x="33941" y="29195"/>
                      <a:pt x="35666" y="29578"/>
                    </a:cubicBezTo>
                    <a:cubicBezTo>
                      <a:pt x="35704" y="29590"/>
                      <a:pt x="35747" y="29593"/>
                      <a:pt x="35786" y="29593"/>
                    </a:cubicBezTo>
                    <a:cubicBezTo>
                      <a:pt x="35794" y="29594"/>
                      <a:pt x="35801" y="29594"/>
                      <a:pt x="35809" y="29594"/>
                    </a:cubicBezTo>
                    <a:cubicBezTo>
                      <a:pt x="37693" y="29594"/>
                      <a:pt x="37692" y="19372"/>
                      <a:pt x="37646" y="16164"/>
                    </a:cubicBezTo>
                    <a:cubicBezTo>
                      <a:pt x="38982" y="14107"/>
                      <a:pt x="38986" y="11852"/>
                      <a:pt x="37952" y="10457"/>
                    </a:cubicBezTo>
                    <a:cubicBezTo>
                      <a:pt x="37016" y="9194"/>
                      <a:pt x="32494" y="8957"/>
                      <a:pt x="27982" y="8957"/>
                    </a:cubicBezTo>
                    <a:cubicBezTo>
                      <a:pt x="25267" y="8957"/>
                      <a:pt x="22556" y="9043"/>
                      <a:pt x="20631" y="9043"/>
                    </a:cubicBezTo>
                    <a:cubicBezTo>
                      <a:pt x="19847" y="9043"/>
                      <a:pt x="19193" y="9028"/>
                      <a:pt x="18723" y="8988"/>
                    </a:cubicBezTo>
                    <a:cubicBezTo>
                      <a:pt x="18099" y="8934"/>
                      <a:pt x="17456" y="8621"/>
                      <a:pt x="16824" y="8140"/>
                    </a:cubicBezTo>
                    <a:cubicBezTo>
                      <a:pt x="15995" y="7509"/>
                      <a:pt x="15177" y="6594"/>
                      <a:pt x="14434" y="5606"/>
                    </a:cubicBezTo>
                    <a:cubicBezTo>
                      <a:pt x="13736" y="4676"/>
                      <a:pt x="13101" y="3677"/>
                      <a:pt x="12574" y="2786"/>
                    </a:cubicBezTo>
                    <a:cubicBezTo>
                      <a:pt x="11555" y="1057"/>
                      <a:pt x="9695" y="0"/>
                      <a:pt x="7688"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1185516" y="1623548"/>
                <a:ext cx="163088" cy="111293"/>
              </a:xfrm>
              <a:custGeom>
                <a:avLst/>
                <a:gdLst/>
                <a:ahLst/>
                <a:cxnLst/>
                <a:rect l="l" t="t" r="r" b="b"/>
                <a:pathLst>
                  <a:path w="4298" h="2933" extrusionOk="0">
                    <a:moveTo>
                      <a:pt x="179" y="0"/>
                    </a:moveTo>
                    <a:lnTo>
                      <a:pt x="0" y="163"/>
                    </a:lnTo>
                    <a:cubicBezTo>
                      <a:pt x="1101" y="1363"/>
                      <a:pt x="2480" y="2270"/>
                      <a:pt x="4213" y="2933"/>
                    </a:cubicBezTo>
                    <a:lnTo>
                      <a:pt x="4297" y="2708"/>
                    </a:lnTo>
                    <a:cubicBezTo>
                      <a:pt x="2600" y="2061"/>
                      <a:pt x="1252" y="1177"/>
                      <a:pt x="17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1774038" y="1712301"/>
                <a:ext cx="163922" cy="69743"/>
              </a:xfrm>
              <a:custGeom>
                <a:avLst/>
                <a:gdLst/>
                <a:ahLst/>
                <a:cxnLst/>
                <a:rect l="l" t="t" r="r" b="b"/>
                <a:pathLst>
                  <a:path w="4320" h="1838" extrusionOk="0">
                    <a:moveTo>
                      <a:pt x="4316" y="1"/>
                    </a:moveTo>
                    <a:lnTo>
                      <a:pt x="4146" y="83"/>
                    </a:lnTo>
                    <a:cubicBezTo>
                      <a:pt x="2933" y="671"/>
                      <a:pt x="1539" y="1093"/>
                      <a:pt x="1" y="1338"/>
                    </a:cubicBezTo>
                    <a:lnTo>
                      <a:pt x="35" y="1574"/>
                    </a:lnTo>
                    <a:cubicBezTo>
                      <a:pt x="1527" y="1338"/>
                      <a:pt x="2887" y="934"/>
                      <a:pt x="4076" y="381"/>
                    </a:cubicBezTo>
                    <a:lnTo>
                      <a:pt x="4076" y="381"/>
                    </a:lnTo>
                    <a:cubicBezTo>
                      <a:pt x="4073" y="865"/>
                      <a:pt x="4076" y="1353"/>
                      <a:pt x="4084" y="1837"/>
                    </a:cubicBezTo>
                    <a:lnTo>
                      <a:pt x="4320" y="1833"/>
                    </a:lnTo>
                    <a:cubicBezTo>
                      <a:pt x="4312" y="1288"/>
                      <a:pt x="4312" y="737"/>
                      <a:pt x="4316" y="190"/>
                    </a:cubicBezTo>
                    <a:lnTo>
                      <a:pt x="4316" y="1"/>
                    </a:ln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a:off x="1441188" y="1562495"/>
                <a:ext cx="122790" cy="56652"/>
              </a:xfrm>
              <a:custGeom>
                <a:avLst/>
                <a:gdLst/>
                <a:ahLst/>
                <a:cxnLst/>
                <a:rect l="l" t="t" r="r" b="b"/>
                <a:pathLst>
                  <a:path w="3236" h="1493" extrusionOk="0">
                    <a:moveTo>
                      <a:pt x="1620" y="0"/>
                    </a:moveTo>
                    <a:cubicBezTo>
                      <a:pt x="725" y="0"/>
                      <a:pt x="0" y="334"/>
                      <a:pt x="0" y="744"/>
                    </a:cubicBezTo>
                    <a:cubicBezTo>
                      <a:pt x="0" y="1155"/>
                      <a:pt x="725" y="1493"/>
                      <a:pt x="1620" y="1493"/>
                    </a:cubicBezTo>
                    <a:cubicBezTo>
                      <a:pt x="2511" y="1493"/>
                      <a:pt x="3235" y="1155"/>
                      <a:pt x="3235" y="744"/>
                    </a:cubicBezTo>
                    <a:cubicBezTo>
                      <a:pt x="3235" y="334"/>
                      <a:pt x="2511" y="0"/>
                      <a:pt x="162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1724331" y="1580746"/>
                <a:ext cx="100896" cy="46369"/>
              </a:xfrm>
              <a:custGeom>
                <a:avLst/>
                <a:gdLst/>
                <a:ahLst/>
                <a:cxnLst/>
                <a:rect l="l" t="t" r="r" b="b"/>
                <a:pathLst>
                  <a:path w="2659" h="1222" extrusionOk="0">
                    <a:moveTo>
                      <a:pt x="1329" y="0"/>
                    </a:moveTo>
                    <a:cubicBezTo>
                      <a:pt x="597" y="0"/>
                      <a:pt x="0" y="272"/>
                      <a:pt x="0" y="608"/>
                    </a:cubicBezTo>
                    <a:cubicBezTo>
                      <a:pt x="0" y="950"/>
                      <a:pt x="597" y="1221"/>
                      <a:pt x="1329" y="1221"/>
                    </a:cubicBezTo>
                    <a:cubicBezTo>
                      <a:pt x="2062" y="1221"/>
                      <a:pt x="2659" y="950"/>
                      <a:pt x="2659" y="608"/>
                    </a:cubicBezTo>
                    <a:cubicBezTo>
                      <a:pt x="2659" y="272"/>
                      <a:pt x="2062" y="0"/>
                      <a:pt x="13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1502924" y="1410640"/>
                <a:ext cx="84579" cy="38856"/>
              </a:xfrm>
              <a:custGeom>
                <a:avLst/>
                <a:gdLst/>
                <a:ahLst/>
                <a:cxnLst/>
                <a:rect l="l" t="t" r="r" b="b"/>
                <a:pathLst>
                  <a:path w="2229" h="1024" extrusionOk="0">
                    <a:moveTo>
                      <a:pt x="1116" y="0"/>
                    </a:moveTo>
                    <a:cubicBezTo>
                      <a:pt x="501" y="0"/>
                      <a:pt x="0" y="229"/>
                      <a:pt x="0" y="512"/>
                    </a:cubicBezTo>
                    <a:cubicBezTo>
                      <a:pt x="0" y="794"/>
                      <a:pt x="501" y="1023"/>
                      <a:pt x="1116" y="1023"/>
                    </a:cubicBezTo>
                    <a:cubicBezTo>
                      <a:pt x="1729" y="1023"/>
                      <a:pt x="2228" y="794"/>
                      <a:pt x="2228" y="512"/>
                    </a:cubicBezTo>
                    <a:cubicBezTo>
                      <a:pt x="2228" y="229"/>
                      <a:pt x="1729" y="0"/>
                      <a:pt x="111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1875161" y="1511801"/>
                <a:ext cx="58246" cy="26789"/>
              </a:xfrm>
              <a:custGeom>
                <a:avLst/>
                <a:gdLst/>
                <a:ahLst/>
                <a:cxnLst/>
                <a:rect l="l" t="t" r="r" b="b"/>
                <a:pathLst>
                  <a:path w="1535" h="706" extrusionOk="0">
                    <a:moveTo>
                      <a:pt x="768" y="0"/>
                    </a:moveTo>
                    <a:cubicBezTo>
                      <a:pt x="346" y="0"/>
                      <a:pt x="1" y="159"/>
                      <a:pt x="1" y="353"/>
                    </a:cubicBezTo>
                    <a:cubicBezTo>
                      <a:pt x="1" y="546"/>
                      <a:pt x="346" y="705"/>
                      <a:pt x="768" y="705"/>
                    </a:cubicBezTo>
                    <a:cubicBezTo>
                      <a:pt x="1190" y="705"/>
                      <a:pt x="1535" y="546"/>
                      <a:pt x="1535" y="353"/>
                    </a:cubicBezTo>
                    <a:cubicBezTo>
                      <a:pt x="1535" y="159"/>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a:off x="1334145" y="1485619"/>
                <a:ext cx="58132" cy="26789"/>
              </a:xfrm>
              <a:custGeom>
                <a:avLst/>
                <a:gdLst/>
                <a:ahLst/>
                <a:cxnLst/>
                <a:rect l="l" t="t" r="r" b="b"/>
                <a:pathLst>
                  <a:path w="1532" h="706" extrusionOk="0">
                    <a:moveTo>
                      <a:pt x="768" y="0"/>
                    </a:moveTo>
                    <a:cubicBezTo>
                      <a:pt x="342" y="0"/>
                      <a:pt x="1" y="156"/>
                      <a:pt x="1" y="353"/>
                    </a:cubicBezTo>
                    <a:cubicBezTo>
                      <a:pt x="1" y="547"/>
                      <a:pt x="342" y="706"/>
                      <a:pt x="768" y="706"/>
                    </a:cubicBezTo>
                    <a:cubicBezTo>
                      <a:pt x="1190" y="706"/>
                      <a:pt x="1531" y="547"/>
                      <a:pt x="1531" y="353"/>
                    </a:cubicBezTo>
                    <a:cubicBezTo>
                      <a:pt x="1531" y="156"/>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1644040" y="1636449"/>
                <a:ext cx="58132" cy="26827"/>
              </a:xfrm>
              <a:custGeom>
                <a:avLst/>
                <a:gdLst/>
                <a:ahLst/>
                <a:cxnLst/>
                <a:rect l="l" t="t" r="r" b="b"/>
                <a:pathLst>
                  <a:path w="1532" h="707" extrusionOk="0">
                    <a:moveTo>
                      <a:pt x="764" y="0"/>
                    </a:moveTo>
                    <a:cubicBezTo>
                      <a:pt x="342" y="0"/>
                      <a:pt x="1" y="156"/>
                      <a:pt x="1" y="353"/>
                    </a:cubicBezTo>
                    <a:cubicBezTo>
                      <a:pt x="1" y="547"/>
                      <a:pt x="342" y="706"/>
                      <a:pt x="764" y="706"/>
                    </a:cubicBezTo>
                    <a:cubicBezTo>
                      <a:pt x="1190" y="706"/>
                      <a:pt x="1532" y="547"/>
                      <a:pt x="1532" y="353"/>
                    </a:cubicBezTo>
                    <a:cubicBezTo>
                      <a:pt x="1532" y="156"/>
                      <a:pt x="1190" y="0"/>
                      <a:pt x="76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1680087" y="1429764"/>
                <a:ext cx="179556" cy="82644"/>
              </a:xfrm>
              <a:custGeom>
                <a:avLst/>
                <a:gdLst/>
                <a:ahLst/>
                <a:cxnLst/>
                <a:rect l="l" t="t" r="r" b="b"/>
                <a:pathLst>
                  <a:path w="4732" h="2178" extrusionOk="0">
                    <a:moveTo>
                      <a:pt x="2368" y="0"/>
                    </a:moveTo>
                    <a:cubicBezTo>
                      <a:pt x="1059" y="0"/>
                      <a:pt x="0" y="488"/>
                      <a:pt x="0" y="1089"/>
                    </a:cubicBezTo>
                    <a:cubicBezTo>
                      <a:pt x="0" y="1690"/>
                      <a:pt x="1059" y="2178"/>
                      <a:pt x="2368" y="2178"/>
                    </a:cubicBezTo>
                    <a:cubicBezTo>
                      <a:pt x="3673" y="2178"/>
                      <a:pt x="4732" y="1690"/>
                      <a:pt x="4732" y="1089"/>
                    </a:cubicBezTo>
                    <a:cubicBezTo>
                      <a:pt x="4732" y="488"/>
                      <a:pt x="3673" y="0"/>
                      <a:pt x="23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669373" y="998503"/>
                <a:ext cx="1471204" cy="1122944"/>
              </a:xfrm>
              <a:custGeom>
                <a:avLst/>
                <a:gdLst/>
                <a:ahLst/>
                <a:cxnLst/>
                <a:rect l="l" t="t" r="r" b="b"/>
                <a:pathLst>
                  <a:path w="38772" h="29594" extrusionOk="0">
                    <a:moveTo>
                      <a:pt x="1635" y="0"/>
                    </a:moveTo>
                    <a:cubicBezTo>
                      <a:pt x="1074" y="0"/>
                      <a:pt x="214" y="438"/>
                      <a:pt x="1" y="1027"/>
                    </a:cubicBezTo>
                    <a:cubicBezTo>
                      <a:pt x="958" y="905"/>
                      <a:pt x="1917" y="820"/>
                      <a:pt x="2879" y="820"/>
                    </a:cubicBezTo>
                    <a:cubicBezTo>
                      <a:pt x="3148" y="820"/>
                      <a:pt x="3416" y="826"/>
                      <a:pt x="3685" y="841"/>
                    </a:cubicBezTo>
                    <a:cubicBezTo>
                      <a:pt x="5537" y="941"/>
                      <a:pt x="7780" y="1007"/>
                      <a:pt x="9237" y="2162"/>
                    </a:cubicBezTo>
                    <a:cubicBezTo>
                      <a:pt x="10396" y="3072"/>
                      <a:pt x="11221" y="4571"/>
                      <a:pt x="12046" y="5789"/>
                    </a:cubicBezTo>
                    <a:cubicBezTo>
                      <a:pt x="14394" y="9248"/>
                      <a:pt x="18467" y="10557"/>
                      <a:pt x="22520" y="10557"/>
                    </a:cubicBezTo>
                    <a:cubicBezTo>
                      <a:pt x="22774" y="10557"/>
                      <a:pt x="23028" y="10552"/>
                      <a:pt x="23282" y="10542"/>
                    </a:cubicBezTo>
                    <a:cubicBezTo>
                      <a:pt x="25188" y="10469"/>
                      <a:pt x="27122" y="10225"/>
                      <a:pt x="29028" y="10182"/>
                    </a:cubicBezTo>
                    <a:cubicBezTo>
                      <a:pt x="29305" y="10175"/>
                      <a:pt x="29614" y="10170"/>
                      <a:pt x="29944" y="10170"/>
                    </a:cubicBezTo>
                    <a:cubicBezTo>
                      <a:pt x="31888" y="10170"/>
                      <a:pt x="34565" y="10353"/>
                      <a:pt x="35727" y="11495"/>
                    </a:cubicBezTo>
                    <a:cubicBezTo>
                      <a:pt x="37974" y="13696"/>
                      <a:pt x="35556" y="24805"/>
                      <a:pt x="35452" y="29578"/>
                    </a:cubicBezTo>
                    <a:cubicBezTo>
                      <a:pt x="35490" y="29590"/>
                      <a:pt x="35533" y="29593"/>
                      <a:pt x="35572" y="29593"/>
                    </a:cubicBezTo>
                    <a:cubicBezTo>
                      <a:pt x="35580" y="29594"/>
                      <a:pt x="35587" y="29594"/>
                      <a:pt x="35595" y="29594"/>
                    </a:cubicBezTo>
                    <a:cubicBezTo>
                      <a:pt x="37479" y="29594"/>
                      <a:pt x="37478" y="19372"/>
                      <a:pt x="37432" y="16164"/>
                    </a:cubicBezTo>
                    <a:cubicBezTo>
                      <a:pt x="38768" y="14107"/>
                      <a:pt x="38772" y="11852"/>
                      <a:pt x="37738" y="10457"/>
                    </a:cubicBezTo>
                    <a:cubicBezTo>
                      <a:pt x="36802" y="9194"/>
                      <a:pt x="32280" y="8957"/>
                      <a:pt x="27768" y="8957"/>
                    </a:cubicBezTo>
                    <a:cubicBezTo>
                      <a:pt x="25053" y="8957"/>
                      <a:pt x="22342" y="9043"/>
                      <a:pt x="20417" y="9043"/>
                    </a:cubicBezTo>
                    <a:cubicBezTo>
                      <a:pt x="19633" y="9043"/>
                      <a:pt x="18979" y="9028"/>
                      <a:pt x="18509" y="8988"/>
                    </a:cubicBezTo>
                    <a:cubicBezTo>
                      <a:pt x="17885" y="8934"/>
                      <a:pt x="17242" y="8621"/>
                      <a:pt x="16610" y="8140"/>
                    </a:cubicBezTo>
                    <a:cubicBezTo>
                      <a:pt x="15781" y="7509"/>
                      <a:pt x="14963" y="6594"/>
                      <a:pt x="14220" y="5606"/>
                    </a:cubicBezTo>
                    <a:cubicBezTo>
                      <a:pt x="13522" y="4676"/>
                      <a:pt x="12887" y="3677"/>
                      <a:pt x="12360" y="2786"/>
                    </a:cubicBezTo>
                    <a:cubicBezTo>
                      <a:pt x="11341" y="1057"/>
                      <a:pt x="9481" y="0"/>
                      <a:pt x="747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645525" y="961639"/>
                <a:ext cx="58094" cy="81051"/>
              </a:xfrm>
              <a:custGeom>
                <a:avLst/>
                <a:gdLst/>
                <a:ahLst/>
                <a:cxnLst/>
                <a:rect l="l" t="t" r="r" b="b"/>
                <a:pathLst>
                  <a:path w="1531" h="2136" extrusionOk="0">
                    <a:moveTo>
                      <a:pt x="768" y="1"/>
                    </a:moveTo>
                    <a:cubicBezTo>
                      <a:pt x="342" y="1"/>
                      <a:pt x="0" y="478"/>
                      <a:pt x="0" y="1070"/>
                    </a:cubicBezTo>
                    <a:cubicBezTo>
                      <a:pt x="0" y="1659"/>
                      <a:pt x="342" y="2136"/>
                      <a:pt x="768" y="2136"/>
                    </a:cubicBezTo>
                    <a:cubicBezTo>
                      <a:pt x="1190" y="2136"/>
                      <a:pt x="1531" y="1659"/>
                      <a:pt x="1531" y="1070"/>
                    </a:cubicBezTo>
                    <a:cubicBezTo>
                      <a:pt x="1531" y="478"/>
                      <a:pt x="1190" y="1"/>
                      <a:pt x="768" y="1"/>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821513" y="1021061"/>
                <a:ext cx="22388" cy="42195"/>
              </a:xfrm>
              <a:custGeom>
                <a:avLst/>
                <a:gdLst/>
                <a:ahLst/>
                <a:cxnLst/>
                <a:rect l="l" t="t" r="r" b="b"/>
                <a:pathLst>
                  <a:path w="590" h="1112" extrusionOk="0">
                    <a:moveTo>
                      <a:pt x="294" y="0"/>
                    </a:moveTo>
                    <a:cubicBezTo>
                      <a:pt x="132" y="0"/>
                      <a:pt x="1" y="248"/>
                      <a:pt x="1" y="558"/>
                    </a:cubicBezTo>
                    <a:cubicBezTo>
                      <a:pt x="1" y="864"/>
                      <a:pt x="132" y="1112"/>
                      <a:pt x="294" y="1112"/>
                    </a:cubicBezTo>
                    <a:cubicBezTo>
                      <a:pt x="457" y="1112"/>
                      <a:pt x="589" y="864"/>
                      <a:pt x="589" y="558"/>
                    </a:cubicBezTo>
                    <a:cubicBezTo>
                      <a:pt x="589" y="248"/>
                      <a:pt x="457" y="0"/>
                      <a:pt x="294"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964261" y="981940"/>
                <a:ext cx="61357" cy="24171"/>
              </a:xfrm>
              <a:custGeom>
                <a:avLst/>
                <a:gdLst/>
                <a:ahLst/>
                <a:cxnLst/>
                <a:rect l="l" t="t" r="r" b="b"/>
                <a:pathLst>
                  <a:path w="1617" h="637" extrusionOk="0">
                    <a:moveTo>
                      <a:pt x="28" y="0"/>
                    </a:moveTo>
                    <a:lnTo>
                      <a:pt x="1" y="236"/>
                    </a:lnTo>
                    <a:cubicBezTo>
                      <a:pt x="524" y="299"/>
                      <a:pt x="1035" y="431"/>
                      <a:pt x="1523" y="636"/>
                    </a:cubicBezTo>
                    <a:lnTo>
                      <a:pt x="1616" y="419"/>
                    </a:lnTo>
                    <a:cubicBezTo>
                      <a:pt x="1108" y="202"/>
                      <a:pt x="574" y="63"/>
                      <a:pt x="28"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8"/>
            <p:cNvGrpSpPr/>
            <p:nvPr/>
          </p:nvGrpSpPr>
          <p:grpSpPr>
            <a:xfrm>
              <a:off x="2305356" y="3154513"/>
              <a:ext cx="532304" cy="1091398"/>
              <a:chOff x="1363096" y="2975299"/>
              <a:chExt cx="619751" cy="1270693"/>
            </a:xfrm>
          </p:grpSpPr>
          <p:sp>
            <p:nvSpPr>
              <p:cNvPr id="187" name="Google Shape;187;p18"/>
              <p:cNvSpPr/>
              <p:nvPr/>
            </p:nvSpPr>
            <p:spPr>
              <a:xfrm flipH="1">
                <a:off x="1762038" y="3638235"/>
                <a:ext cx="213240" cy="146854"/>
              </a:xfrm>
              <a:custGeom>
                <a:avLst/>
                <a:gdLst/>
                <a:ahLst/>
                <a:cxnLst/>
                <a:rect l="l" t="t" r="r" b="b"/>
                <a:pathLst>
                  <a:path w="5325" h="3667" extrusionOk="0">
                    <a:moveTo>
                      <a:pt x="4294" y="1"/>
                    </a:moveTo>
                    <a:cubicBezTo>
                      <a:pt x="4294" y="1"/>
                      <a:pt x="1" y="1945"/>
                      <a:pt x="551" y="3255"/>
                    </a:cubicBezTo>
                    <a:cubicBezTo>
                      <a:pt x="675" y="3551"/>
                      <a:pt x="986" y="3666"/>
                      <a:pt x="1393" y="3666"/>
                    </a:cubicBezTo>
                    <a:cubicBezTo>
                      <a:pt x="2791" y="3666"/>
                      <a:pt x="5324" y="2313"/>
                      <a:pt x="5324" y="2313"/>
                    </a:cubicBezTo>
                    <a:lnTo>
                      <a:pt x="4294" y="1"/>
                    </a:ln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flipH="1">
                <a:off x="1743738" y="3856130"/>
                <a:ext cx="239109" cy="362910"/>
              </a:xfrm>
              <a:custGeom>
                <a:avLst/>
                <a:gdLst/>
                <a:ahLst/>
                <a:cxnLst/>
                <a:rect l="l" t="t" r="r" b="b"/>
                <a:pathLst>
                  <a:path w="5971" h="9062" extrusionOk="0">
                    <a:moveTo>
                      <a:pt x="4298" y="0"/>
                    </a:moveTo>
                    <a:cubicBezTo>
                      <a:pt x="3902" y="0"/>
                      <a:pt x="3496" y="161"/>
                      <a:pt x="3185" y="418"/>
                    </a:cubicBezTo>
                    <a:cubicBezTo>
                      <a:pt x="2724" y="797"/>
                      <a:pt x="2437" y="1355"/>
                      <a:pt x="2224" y="1917"/>
                    </a:cubicBezTo>
                    <a:cubicBezTo>
                      <a:pt x="1732" y="3204"/>
                      <a:pt x="1542" y="4606"/>
                      <a:pt x="1681" y="5978"/>
                    </a:cubicBezTo>
                    <a:cubicBezTo>
                      <a:pt x="1197" y="6459"/>
                      <a:pt x="783" y="6872"/>
                      <a:pt x="442" y="7330"/>
                    </a:cubicBezTo>
                    <a:cubicBezTo>
                      <a:pt x="194" y="7663"/>
                      <a:pt x="0" y="8077"/>
                      <a:pt x="174" y="8500"/>
                    </a:cubicBezTo>
                    <a:cubicBezTo>
                      <a:pt x="244" y="8667"/>
                      <a:pt x="376" y="8802"/>
                      <a:pt x="535" y="8891"/>
                    </a:cubicBezTo>
                    <a:cubicBezTo>
                      <a:pt x="768" y="9024"/>
                      <a:pt x="1023" y="9062"/>
                      <a:pt x="1283" y="9062"/>
                    </a:cubicBezTo>
                    <a:cubicBezTo>
                      <a:pt x="1404" y="9062"/>
                      <a:pt x="1526" y="9054"/>
                      <a:pt x="1647" y="9043"/>
                    </a:cubicBezTo>
                    <a:cubicBezTo>
                      <a:pt x="2243" y="8984"/>
                      <a:pt x="2829" y="8833"/>
                      <a:pt x="3391" y="8620"/>
                    </a:cubicBezTo>
                    <a:cubicBezTo>
                      <a:pt x="4689" y="8120"/>
                      <a:pt x="5606" y="6947"/>
                      <a:pt x="5792" y="5570"/>
                    </a:cubicBezTo>
                    <a:cubicBezTo>
                      <a:pt x="5948" y="4428"/>
                      <a:pt x="5971" y="3265"/>
                      <a:pt x="5858" y="2119"/>
                    </a:cubicBezTo>
                    <a:cubicBezTo>
                      <a:pt x="5819" y="1735"/>
                      <a:pt x="5765" y="1344"/>
                      <a:pt x="5619" y="983"/>
                    </a:cubicBezTo>
                    <a:cubicBezTo>
                      <a:pt x="5467" y="627"/>
                      <a:pt x="5215" y="298"/>
                      <a:pt x="4866" y="127"/>
                    </a:cubicBezTo>
                    <a:cubicBezTo>
                      <a:pt x="4688" y="40"/>
                      <a:pt x="4494" y="0"/>
                      <a:pt x="4298"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flipH="1">
                <a:off x="1363096" y="3855770"/>
                <a:ext cx="145283" cy="175969"/>
              </a:xfrm>
              <a:custGeom>
                <a:avLst/>
                <a:gdLst/>
                <a:ahLst/>
                <a:cxnLst/>
                <a:rect l="l" t="t" r="r" b="b"/>
                <a:pathLst>
                  <a:path w="3628" h="4394" extrusionOk="0">
                    <a:moveTo>
                      <a:pt x="2325" y="1"/>
                    </a:moveTo>
                    <a:cubicBezTo>
                      <a:pt x="1959" y="1"/>
                      <a:pt x="1580" y="136"/>
                      <a:pt x="1283" y="354"/>
                    </a:cubicBezTo>
                    <a:cubicBezTo>
                      <a:pt x="783" y="721"/>
                      <a:pt x="457" y="1271"/>
                      <a:pt x="148" y="1810"/>
                    </a:cubicBezTo>
                    <a:lnTo>
                      <a:pt x="112" y="2407"/>
                    </a:lnTo>
                    <a:lnTo>
                      <a:pt x="1" y="4324"/>
                    </a:lnTo>
                    <a:cubicBezTo>
                      <a:pt x="207" y="4370"/>
                      <a:pt x="419" y="4393"/>
                      <a:pt x="630" y="4393"/>
                    </a:cubicBezTo>
                    <a:cubicBezTo>
                      <a:pt x="1235" y="4393"/>
                      <a:pt x="1841" y="4208"/>
                      <a:pt x="2340" y="3864"/>
                    </a:cubicBezTo>
                    <a:cubicBezTo>
                      <a:pt x="3011" y="3394"/>
                      <a:pt x="3472" y="2639"/>
                      <a:pt x="3584" y="1829"/>
                    </a:cubicBezTo>
                    <a:cubicBezTo>
                      <a:pt x="3627" y="1520"/>
                      <a:pt x="3608" y="1182"/>
                      <a:pt x="3506" y="888"/>
                    </a:cubicBezTo>
                    <a:cubicBezTo>
                      <a:pt x="3418" y="613"/>
                      <a:pt x="3263" y="368"/>
                      <a:pt x="3023" y="206"/>
                    </a:cubicBezTo>
                    <a:cubicBezTo>
                      <a:pt x="2816" y="63"/>
                      <a:pt x="2574" y="1"/>
                      <a:pt x="2325"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flipH="1">
                <a:off x="1594363" y="2993641"/>
                <a:ext cx="157937" cy="579768"/>
              </a:xfrm>
              <a:custGeom>
                <a:avLst/>
                <a:gdLst/>
                <a:ahLst/>
                <a:cxnLst/>
                <a:rect l="l" t="t" r="r" b="b"/>
                <a:pathLst>
                  <a:path w="3944" h="14477" extrusionOk="0">
                    <a:moveTo>
                      <a:pt x="2003" y="1"/>
                    </a:moveTo>
                    <a:cubicBezTo>
                      <a:pt x="1994" y="1"/>
                      <a:pt x="1986" y="1"/>
                      <a:pt x="1977" y="2"/>
                    </a:cubicBezTo>
                    <a:cubicBezTo>
                      <a:pt x="1" y="130"/>
                      <a:pt x="338" y="11118"/>
                      <a:pt x="338" y="11118"/>
                    </a:cubicBezTo>
                    <a:lnTo>
                      <a:pt x="2492" y="14477"/>
                    </a:lnTo>
                    <a:cubicBezTo>
                      <a:pt x="2492" y="14477"/>
                      <a:pt x="3944" y="1"/>
                      <a:pt x="2003"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flipH="1">
                <a:off x="1641816" y="3065325"/>
                <a:ext cx="73803" cy="511687"/>
              </a:xfrm>
              <a:custGeom>
                <a:avLst/>
                <a:gdLst/>
                <a:ahLst/>
                <a:cxnLst/>
                <a:rect l="l" t="t" r="r" b="b"/>
                <a:pathLst>
                  <a:path w="1843" h="12777" extrusionOk="0">
                    <a:moveTo>
                      <a:pt x="908" y="1"/>
                    </a:moveTo>
                    <a:cubicBezTo>
                      <a:pt x="1" y="1"/>
                      <a:pt x="158" y="9595"/>
                      <a:pt x="158" y="9595"/>
                    </a:cubicBezTo>
                    <a:lnTo>
                      <a:pt x="1165" y="12776"/>
                    </a:lnTo>
                    <a:cubicBezTo>
                      <a:pt x="1165" y="12776"/>
                      <a:pt x="1843" y="99"/>
                      <a:pt x="922" y="2"/>
                    </a:cubicBezTo>
                    <a:cubicBezTo>
                      <a:pt x="917" y="1"/>
                      <a:pt x="912" y="1"/>
                      <a:pt x="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flipH="1">
                <a:off x="1485406" y="3308049"/>
                <a:ext cx="448584" cy="867469"/>
              </a:xfrm>
              <a:custGeom>
                <a:avLst/>
                <a:gdLst/>
                <a:ahLst/>
                <a:cxnLst/>
                <a:rect l="l" t="t" r="r" b="b"/>
                <a:pathLst>
                  <a:path w="11202" h="21661" extrusionOk="0">
                    <a:moveTo>
                      <a:pt x="5831" y="1"/>
                    </a:moveTo>
                    <a:cubicBezTo>
                      <a:pt x="4698" y="1"/>
                      <a:pt x="3550" y="413"/>
                      <a:pt x="2740" y="1263"/>
                    </a:cubicBezTo>
                    <a:cubicBezTo>
                      <a:pt x="2151" y="1880"/>
                      <a:pt x="1706" y="2728"/>
                      <a:pt x="1717" y="3623"/>
                    </a:cubicBezTo>
                    <a:cubicBezTo>
                      <a:pt x="1736" y="5049"/>
                      <a:pt x="2934" y="6200"/>
                      <a:pt x="4204" y="6479"/>
                    </a:cubicBezTo>
                    <a:cubicBezTo>
                      <a:pt x="2697" y="8850"/>
                      <a:pt x="0" y="13883"/>
                      <a:pt x="1341" y="17851"/>
                    </a:cubicBezTo>
                    <a:cubicBezTo>
                      <a:pt x="2213" y="20442"/>
                      <a:pt x="4073" y="21380"/>
                      <a:pt x="5924" y="21604"/>
                    </a:cubicBezTo>
                    <a:cubicBezTo>
                      <a:pt x="6249" y="21644"/>
                      <a:pt x="6573" y="21661"/>
                      <a:pt x="6892" y="21661"/>
                    </a:cubicBezTo>
                    <a:cubicBezTo>
                      <a:pt x="7554" y="21661"/>
                      <a:pt x="8193" y="21587"/>
                      <a:pt x="8761" y="21484"/>
                    </a:cubicBezTo>
                    <a:cubicBezTo>
                      <a:pt x="10032" y="21260"/>
                      <a:pt x="10938" y="20888"/>
                      <a:pt x="10938" y="20888"/>
                    </a:cubicBezTo>
                    <a:cubicBezTo>
                      <a:pt x="11109" y="19168"/>
                      <a:pt x="11190" y="17513"/>
                      <a:pt x="11194" y="15882"/>
                    </a:cubicBezTo>
                    <a:cubicBezTo>
                      <a:pt x="11201" y="12690"/>
                      <a:pt x="10919" y="9578"/>
                      <a:pt x="10454" y="6234"/>
                    </a:cubicBezTo>
                    <a:cubicBezTo>
                      <a:pt x="10388" y="5746"/>
                      <a:pt x="10295" y="5131"/>
                      <a:pt x="10167" y="4507"/>
                    </a:cubicBezTo>
                    <a:cubicBezTo>
                      <a:pt x="10012" y="3732"/>
                      <a:pt x="9803" y="2953"/>
                      <a:pt x="9528" y="2415"/>
                    </a:cubicBezTo>
                    <a:cubicBezTo>
                      <a:pt x="9369" y="2105"/>
                      <a:pt x="9195" y="1821"/>
                      <a:pt x="9005" y="1566"/>
                    </a:cubicBezTo>
                    <a:cubicBezTo>
                      <a:pt x="8680" y="1129"/>
                      <a:pt x="8311" y="780"/>
                      <a:pt x="7877" y="519"/>
                    </a:cubicBezTo>
                    <a:cubicBezTo>
                      <a:pt x="7498" y="295"/>
                      <a:pt x="7072" y="140"/>
                      <a:pt x="6587" y="63"/>
                    </a:cubicBezTo>
                    <a:cubicBezTo>
                      <a:pt x="6339" y="22"/>
                      <a:pt x="6085" y="1"/>
                      <a:pt x="5831"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flipH="1">
                <a:off x="1610302" y="3538919"/>
                <a:ext cx="156135" cy="36363"/>
              </a:xfrm>
              <a:custGeom>
                <a:avLst/>
                <a:gdLst/>
                <a:ahLst/>
                <a:cxnLst/>
                <a:rect l="l" t="t" r="r" b="b"/>
                <a:pathLst>
                  <a:path w="3899" h="908" extrusionOk="0">
                    <a:moveTo>
                      <a:pt x="3822" y="1"/>
                    </a:moveTo>
                    <a:cubicBezTo>
                      <a:pt x="2799" y="482"/>
                      <a:pt x="1844" y="722"/>
                      <a:pt x="971" y="722"/>
                    </a:cubicBezTo>
                    <a:cubicBezTo>
                      <a:pt x="656" y="722"/>
                      <a:pt x="352" y="691"/>
                      <a:pt x="59" y="628"/>
                    </a:cubicBezTo>
                    <a:lnTo>
                      <a:pt x="40" y="625"/>
                    </a:lnTo>
                    <a:lnTo>
                      <a:pt x="1" y="803"/>
                    </a:lnTo>
                    <a:lnTo>
                      <a:pt x="20" y="807"/>
                    </a:lnTo>
                    <a:cubicBezTo>
                      <a:pt x="326" y="873"/>
                      <a:pt x="644" y="907"/>
                      <a:pt x="970" y="907"/>
                    </a:cubicBezTo>
                    <a:cubicBezTo>
                      <a:pt x="1869" y="907"/>
                      <a:pt x="2849" y="659"/>
                      <a:pt x="3899" y="167"/>
                    </a:cubicBezTo>
                    <a:lnTo>
                      <a:pt x="3822" y="1"/>
                    </a:ln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flipH="1">
                <a:off x="1776009" y="3398074"/>
                <a:ext cx="15858" cy="36483"/>
              </a:xfrm>
              <a:custGeom>
                <a:avLst/>
                <a:gdLst/>
                <a:ahLst/>
                <a:cxnLst/>
                <a:rect l="l" t="t" r="r" b="b"/>
                <a:pathLst>
                  <a:path w="396" h="911" extrusionOk="0">
                    <a:moveTo>
                      <a:pt x="199" y="0"/>
                    </a:moveTo>
                    <a:cubicBezTo>
                      <a:pt x="90" y="0"/>
                      <a:pt x="1" y="206"/>
                      <a:pt x="1" y="453"/>
                    </a:cubicBezTo>
                    <a:cubicBezTo>
                      <a:pt x="1" y="705"/>
                      <a:pt x="90" y="910"/>
                      <a:pt x="199" y="910"/>
                    </a:cubicBezTo>
                    <a:cubicBezTo>
                      <a:pt x="306" y="910"/>
                      <a:pt x="396" y="705"/>
                      <a:pt x="396" y="453"/>
                    </a:cubicBezTo>
                    <a:cubicBezTo>
                      <a:pt x="396" y="206"/>
                      <a:pt x="306" y="0"/>
                      <a:pt x="199"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flipH="1">
                <a:off x="1695436" y="3398074"/>
                <a:ext cx="15898" cy="36483"/>
              </a:xfrm>
              <a:custGeom>
                <a:avLst/>
                <a:gdLst/>
                <a:ahLst/>
                <a:cxnLst/>
                <a:rect l="l" t="t" r="r" b="b"/>
                <a:pathLst>
                  <a:path w="397" h="911" extrusionOk="0">
                    <a:moveTo>
                      <a:pt x="198" y="0"/>
                    </a:moveTo>
                    <a:cubicBezTo>
                      <a:pt x="89" y="0"/>
                      <a:pt x="1" y="206"/>
                      <a:pt x="1" y="453"/>
                    </a:cubicBezTo>
                    <a:cubicBezTo>
                      <a:pt x="1" y="705"/>
                      <a:pt x="89" y="910"/>
                      <a:pt x="198" y="910"/>
                    </a:cubicBezTo>
                    <a:cubicBezTo>
                      <a:pt x="311" y="910"/>
                      <a:pt x="396" y="705"/>
                      <a:pt x="396" y="453"/>
                    </a:cubicBezTo>
                    <a:cubicBezTo>
                      <a:pt x="396" y="206"/>
                      <a:pt x="311" y="0"/>
                      <a:pt x="198"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flipH="1">
                <a:off x="1751501" y="3453940"/>
                <a:ext cx="41927" cy="33960"/>
              </a:xfrm>
              <a:custGeom>
                <a:avLst/>
                <a:gdLst/>
                <a:ahLst/>
                <a:cxnLst/>
                <a:rect l="l" t="t" r="r" b="b"/>
                <a:pathLst>
                  <a:path w="1047" h="848" extrusionOk="0">
                    <a:moveTo>
                      <a:pt x="430" y="1"/>
                    </a:moveTo>
                    <a:cubicBezTo>
                      <a:pt x="311" y="1"/>
                      <a:pt x="178" y="19"/>
                      <a:pt x="98" y="104"/>
                    </a:cubicBezTo>
                    <a:cubicBezTo>
                      <a:pt x="0" y="213"/>
                      <a:pt x="43" y="379"/>
                      <a:pt x="98" y="499"/>
                    </a:cubicBezTo>
                    <a:cubicBezTo>
                      <a:pt x="159" y="639"/>
                      <a:pt x="261" y="801"/>
                      <a:pt x="419" y="841"/>
                    </a:cubicBezTo>
                    <a:cubicBezTo>
                      <a:pt x="444" y="846"/>
                      <a:pt x="469" y="848"/>
                      <a:pt x="493" y="848"/>
                    </a:cubicBezTo>
                    <a:cubicBezTo>
                      <a:pt x="636" y="848"/>
                      <a:pt x="776" y="768"/>
                      <a:pt x="869" y="662"/>
                    </a:cubicBezTo>
                    <a:cubicBezTo>
                      <a:pt x="930" y="592"/>
                      <a:pt x="1000" y="484"/>
                      <a:pt x="1032" y="372"/>
                    </a:cubicBezTo>
                    <a:cubicBezTo>
                      <a:pt x="1047" y="310"/>
                      <a:pt x="1047" y="247"/>
                      <a:pt x="1023" y="193"/>
                    </a:cubicBezTo>
                    <a:cubicBezTo>
                      <a:pt x="958" y="23"/>
                      <a:pt x="675" y="15"/>
                      <a:pt x="520" y="4"/>
                    </a:cubicBezTo>
                    <a:cubicBezTo>
                      <a:pt x="492" y="2"/>
                      <a:pt x="462" y="1"/>
                      <a:pt x="430" y="1"/>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flipH="1">
                <a:off x="1497811" y="2975299"/>
                <a:ext cx="123218" cy="629787"/>
              </a:xfrm>
              <a:custGeom>
                <a:avLst/>
                <a:gdLst/>
                <a:ahLst/>
                <a:cxnLst/>
                <a:rect l="l" t="t" r="r" b="b"/>
                <a:pathLst>
                  <a:path w="3077" h="15726" extrusionOk="0">
                    <a:moveTo>
                      <a:pt x="2010" y="1"/>
                    </a:moveTo>
                    <a:cubicBezTo>
                      <a:pt x="637" y="1"/>
                      <a:pt x="200" y="5604"/>
                      <a:pt x="62" y="8828"/>
                    </a:cubicBezTo>
                    <a:cubicBezTo>
                      <a:pt x="8" y="10135"/>
                      <a:pt x="1" y="11049"/>
                      <a:pt x="1" y="11049"/>
                    </a:cubicBezTo>
                    <a:lnTo>
                      <a:pt x="1217" y="13726"/>
                    </a:lnTo>
                    <a:lnTo>
                      <a:pt x="2127" y="15725"/>
                    </a:lnTo>
                    <a:cubicBezTo>
                      <a:pt x="2127" y="15725"/>
                      <a:pt x="2233" y="14540"/>
                      <a:pt x="2352" y="12816"/>
                    </a:cubicBezTo>
                    <a:cubicBezTo>
                      <a:pt x="2662" y="8461"/>
                      <a:pt x="3077" y="681"/>
                      <a:pt x="2163" y="46"/>
                    </a:cubicBezTo>
                    <a:cubicBezTo>
                      <a:pt x="2131" y="22"/>
                      <a:pt x="2097" y="7"/>
                      <a:pt x="2058" y="3"/>
                    </a:cubicBezTo>
                    <a:cubicBezTo>
                      <a:pt x="2042" y="1"/>
                      <a:pt x="2026" y="1"/>
                      <a:pt x="2010"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flipH="1">
                <a:off x="1477952" y="3882922"/>
                <a:ext cx="238949" cy="363071"/>
              </a:xfrm>
              <a:custGeom>
                <a:avLst/>
                <a:gdLst/>
                <a:ahLst/>
                <a:cxnLst/>
                <a:rect l="l" t="t" r="r" b="b"/>
                <a:pathLst>
                  <a:path w="5967" h="9066" extrusionOk="0">
                    <a:moveTo>
                      <a:pt x="4298" y="1"/>
                    </a:moveTo>
                    <a:cubicBezTo>
                      <a:pt x="3901" y="1"/>
                      <a:pt x="3496" y="164"/>
                      <a:pt x="3185" y="419"/>
                    </a:cubicBezTo>
                    <a:cubicBezTo>
                      <a:pt x="2724" y="799"/>
                      <a:pt x="2437" y="1357"/>
                      <a:pt x="2224" y="1918"/>
                    </a:cubicBezTo>
                    <a:cubicBezTo>
                      <a:pt x="1728" y="3204"/>
                      <a:pt x="1542" y="4608"/>
                      <a:pt x="1682" y="5979"/>
                    </a:cubicBezTo>
                    <a:cubicBezTo>
                      <a:pt x="1224" y="6432"/>
                      <a:pt x="833" y="6824"/>
                      <a:pt x="503" y="7249"/>
                    </a:cubicBezTo>
                    <a:cubicBezTo>
                      <a:pt x="484" y="7277"/>
                      <a:pt x="461" y="7304"/>
                      <a:pt x="442" y="7331"/>
                    </a:cubicBezTo>
                    <a:cubicBezTo>
                      <a:pt x="194" y="7664"/>
                      <a:pt x="0" y="8079"/>
                      <a:pt x="174" y="8501"/>
                    </a:cubicBezTo>
                    <a:cubicBezTo>
                      <a:pt x="244" y="8668"/>
                      <a:pt x="376" y="8803"/>
                      <a:pt x="535" y="8893"/>
                    </a:cubicBezTo>
                    <a:cubicBezTo>
                      <a:pt x="762" y="9026"/>
                      <a:pt x="1016" y="9066"/>
                      <a:pt x="1273" y="9066"/>
                    </a:cubicBezTo>
                    <a:cubicBezTo>
                      <a:pt x="1397" y="9066"/>
                      <a:pt x="1523" y="9057"/>
                      <a:pt x="1646" y="9044"/>
                    </a:cubicBezTo>
                    <a:cubicBezTo>
                      <a:pt x="1887" y="9021"/>
                      <a:pt x="2123" y="8982"/>
                      <a:pt x="2359" y="8932"/>
                    </a:cubicBezTo>
                    <a:cubicBezTo>
                      <a:pt x="2708" y="8853"/>
                      <a:pt x="3053" y="8749"/>
                      <a:pt x="3390" y="8621"/>
                    </a:cubicBezTo>
                    <a:cubicBezTo>
                      <a:pt x="4688" y="8122"/>
                      <a:pt x="5533" y="6947"/>
                      <a:pt x="5719" y="5572"/>
                    </a:cubicBezTo>
                    <a:cubicBezTo>
                      <a:pt x="5873" y="4429"/>
                      <a:pt x="5966" y="3267"/>
                      <a:pt x="5854" y="2120"/>
                    </a:cubicBezTo>
                    <a:cubicBezTo>
                      <a:pt x="5835" y="1922"/>
                      <a:pt x="5812" y="1725"/>
                      <a:pt x="5773" y="1527"/>
                    </a:cubicBezTo>
                    <a:cubicBezTo>
                      <a:pt x="5738" y="1341"/>
                      <a:pt x="5688" y="1159"/>
                      <a:pt x="5614" y="985"/>
                    </a:cubicBezTo>
                    <a:cubicBezTo>
                      <a:pt x="5467" y="629"/>
                      <a:pt x="5215" y="299"/>
                      <a:pt x="4866" y="128"/>
                    </a:cubicBezTo>
                    <a:cubicBezTo>
                      <a:pt x="4731" y="62"/>
                      <a:pt x="4591" y="24"/>
                      <a:pt x="4444" y="8"/>
                    </a:cubicBezTo>
                    <a:cubicBezTo>
                      <a:pt x="4396" y="3"/>
                      <a:pt x="4347" y="1"/>
                      <a:pt x="4298"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flipH="1">
                <a:off x="1603133" y="3650970"/>
                <a:ext cx="146525" cy="216337"/>
              </a:xfrm>
              <a:custGeom>
                <a:avLst/>
                <a:gdLst/>
                <a:ahLst/>
                <a:cxnLst/>
                <a:rect l="l" t="t" r="r" b="b"/>
                <a:pathLst>
                  <a:path w="3659" h="5402" extrusionOk="0">
                    <a:moveTo>
                      <a:pt x="2390" y="1"/>
                    </a:moveTo>
                    <a:cubicBezTo>
                      <a:pt x="2218" y="1"/>
                      <a:pt x="2026" y="41"/>
                      <a:pt x="1813" y="136"/>
                    </a:cubicBezTo>
                    <a:cubicBezTo>
                      <a:pt x="1446" y="298"/>
                      <a:pt x="1171" y="620"/>
                      <a:pt x="1062" y="1012"/>
                    </a:cubicBezTo>
                    <a:cubicBezTo>
                      <a:pt x="721" y="2193"/>
                      <a:pt x="0" y="5134"/>
                      <a:pt x="1108" y="5386"/>
                    </a:cubicBezTo>
                    <a:cubicBezTo>
                      <a:pt x="1155" y="5396"/>
                      <a:pt x="1200" y="5401"/>
                      <a:pt x="1246" y="5401"/>
                    </a:cubicBezTo>
                    <a:cubicBezTo>
                      <a:pt x="2270" y="5401"/>
                      <a:pt x="3154" y="2854"/>
                      <a:pt x="3507" y="1697"/>
                    </a:cubicBezTo>
                    <a:cubicBezTo>
                      <a:pt x="3658" y="1190"/>
                      <a:pt x="3515" y="628"/>
                      <a:pt x="3111" y="279"/>
                    </a:cubicBezTo>
                    <a:cubicBezTo>
                      <a:pt x="2925" y="120"/>
                      <a:pt x="2687" y="1"/>
                      <a:pt x="239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flipH="1">
                <a:off x="1799437" y="3877796"/>
                <a:ext cx="52659" cy="116578"/>
              </a:xfrm>
              <a:custGeom>
                <a:avLst/>
                <a:gdLst/>
                <a:ahLst/>
                <a:cxnLst/>
                <a:rect l="l" t="t" r="r" b="b"/>
                <a:pathLst>
                  <a:path w="1315" h="2911" extrusionOk="0">
                    <a:moveTo>
                      <a:pt x="660" y="1"/>
                    </a:moveTo>
                    <a:cubicBezTo>
                      <a:pt x="296" y="1"/>
                      <a:pt x="1" y="652"/>
                      <a:pt x="1" y="1454"/>
                    </a:cubicBezTo>
                    <a:cubicBezTo>
                      <a:pt x="1" y="2259"/>
                      <a:pt x="296" y="2910"/>
                      <a:pt x="660" y="2910"/>
                    </a:cubicBezTo>
                    <a:cubicBezTo>
                      <a:pt x="1020" y="2910"/>
                      <a:pt x="1315" y="2259"/>
                      <a:pt x="1315" y="1454"/>
                    </a:cubicBezTo>
                    <a:cubicBezTo>
                      <a:pt x="1315" y="652"/>
                      <a:pt x="1020" y="1"/>
                      <a:pt x="66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flipH="1">
                <a:off x="1712856" y="3918323"/>
                <a:ext cx="26710" cy="58990"/>
              </a:xfrm>
              <a:custGeom>
                <a:avLst/>
                <a:gdLst/>
                <a:ahLst/>
                <a:cxnLst/>
                <a:rect l="l" t="t" r="r" b="b"/>
                <a:pathLst>
                  <a:path w="667" h="1473" extrusionOk="0">
                    <a:moveTo>
                      <a:pt x="334" y="0"/>
                    </a:moveTo>
                    <a:cubicBezTo>
                      <a:pt x="148" y="0"/>
                      <a:pt x="0" y="330"/>
                      <a:pt x="0" y="736"/>
                    </a:cubicBezTo>
                    <a:cubicBezTo>
                      <a:pt x="0" y="1143"/>
                      <a:pt x="148" y="1472"/>
                      <a:pt x="334" y="1472"/>
                    </a:cubicBezTo>
                    <a:cubicBezTo>
                      <a:pt x="515" y="1472"/>
                      <a:pt x="667" y="1143"/>
                      <a:pt x="667" y="736"/>
                    </a:cubicBezTo>
                    <a:cubicBezTo>
                      <a:pt x="667" y="330"/>
                      <a:pt x="515" y="0"/>
                      <a:pt x="334"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flipH="1">
                <a:off x="1764997" y="3698746"/>
                <a:ext cx="40966" cy="90788"/>
              </a:xfrm>
              <a:custGeom>
                <a:avLst/>
                <a:gdLst/>
                <a:ahLst/>
                <a:cxnLst/>
                <a:rect l="l" t="t" r="r" b="b"/>
                <a:pathLst>
                  <a:path w="1023" h="2267" extrusionOk="0">
                    <a:moveTo>
                      <a:pt x="512" y="1"/>
                    </a:moveTo>
                    <a:cubicBezTo>
                      <a:pt x="229" y="1"/>
                      <a:pt x="0" y="509"/>
                      <a:pt x="0" y="1136"/>
                    </a:cubicBezTo>
                    <a:cubicBezTo>
                      <a:pt x="0" y="1759"/>
                      <a:pt x="229" y="2267"/>
                      <a:pt x="512" y="2267"/>
                    </a:cubicBezTo>
                    <a:cubicBezTo>
                      <a:pt x="794" y="2267"/>
                      <a:pt x="1023" y="1759"/>
                      <a:pt x="1023" y="1136"/>
                    </a:cubicBezTo>
                    <a:cubicBezTo>
                      <a:pt x="1023" y="509"/>
                      <a:pt x="794" y="1"/>
                      <a:pt x="512"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flipH="1">
                <a:off x="1758949" y="4032817"/>
                <a:ext cx="22385" cy="49218"/>
              </a:xfrm>
              <a:custGeom>
                <a:avLst/>
                <a:gdLst/>
                <a:ahLst/>
                <a:cxnLst/>
                <a:rect l="l" t="t" r="r" b="b"/>
                <a:pathLst>
                  <a:path w="559" h="1229" extrusionOk="0">
                    <a:moveTo>
                      <a:pt x="280" y="1"/>
                    </a:moveTo>
                    <a:cubicBezTo>
                      <a:pt x="125" y="1"/>
                      <a:pt x="1" y="275"/>
                      <a:pt x="1" y="616"/>
                    </a:cubicBezTo>
                    <a:cubicBezTo>
                      <a:pt x="1" y="954"/>
                      <a:pt x="125" y="1228"/>
                      <a:pt x="280" y="1228"/>
                    </a:cubicBezTo>
                    <a:cubicBezTo>
                      <a:pt x="435" y="1228"/>
                      <a:pt x="559" y="954"/>
                      <a:pt x="559" y="616"/>
                    </a:cubicBezTo>
                    <a:cubicBezTo>
                      <a:pt x="559" y="275"/>
                      <a:pt x="435" y="1"/>
                      <a:pt x="28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flipH="1">
                <a:off x="1583427" y="3813400"/>
                <a:ext cx="22265" cy="49258"/>
              </a:xfrm>
              <a:custGeom>
                <a:avLst/>
                <a:gdLst/>
                <a:ahLst/>
                <a:cxnLst/>
                <a:rect l="l" t="t" r="r" b="b"/>
                <a:pathLst>
                  <a:path w="556" h="1230" extrusionOk="0">
                    <a:moveTo>
                      <a:pt x="276" y="1"/>
                    </a:moveTo>
                    <a:cubicBezTo>
                      <a:pt x="125" y="1"/>
                      <a:pt x="1" y="276"/>
                      <a:pt x="1" y="617"/>
                    </a:cubicBezTo>
                    <a:cubicBezTo>
                      <a:pt x="1" y="954"/>
                      <a:pt x="125" y="1229"/>
                      <a:pt x="276" y="1229"/>
                    </a:cubicBezTo>
                    <a:cubicBezTo>
                      <a:pt x="431" y="1229"/>
                      <a:pt x="555" y="954"/>
                      <a:pt x="555" y="617"/>
                    </a:cubicBezTo>
                    <a:cubicBezTo>
                      <a:pt x="555" y="276"/>
                      <a:pt x="431" y="1"/>
                      <a:pt x="276"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flipH="1">
                <a:off x="1477949" y="2977102"/>
                <a:ext cx="144482" cy="1263539"/>
              </a:xfrm>
              <a:custGeom>
                <a:avLst/>
                <a:gdLst/>
                <a:ahLst/>
                <a:cxnLst/>
                <a:rect l="l" t="t" r="r" b="b"/>
                <a:pathLst>
                  <a:path w="3608" h="31551" extrusionOk="0">
                    <a:moveTo>
                      <a:pt x="2198" y="1"/>
                    </a:moveTo>
                    <a:cubicBezTo>
                      <a:pt x="1760" y="3263"/>
                      <a:pt x="1338" y="6544"/>
                      <a:pt x="1225" y="9830"/>
                    </a:cubicBezTo>
                    <a:cubicBezTo>
                      <a:pt x="1182" y="11113"/>
                      <a:pt x="1182" y="12399"/>
                      <a:pt x="1252" y="13681"/>
                    </a:cubicBezTo>
                    <a:cubicBezTo>
                      <a:pt x="1260" y="13851"/>
                      <a:pt x="1272" y="14026"/>
                      <a:pt x="1283" y="14196"/>
                    </a:cubicBezTo>
                    <a:cubicBezTo>
                      <a:pt x="1472" y="17013"/>
                      <a:pt x="2240" y="19811"/>
                      <a:pt x="2341" y="22627"/>
                    </a:cubicBezTo>
                    <a:cubicBezTo>
                      <a:pt x="2352" y="22941"/>
                      <a:pt x="2361" y="23259"/>
                      <a:pt x="2361" y="23573"/>
                    </a:cubicBezTo>
                    <a:cubicBezTo>
                      <a:pt x="2361" y="25673"/>
                      <a:pt x="1794" y="27835"/>
                      <a:pt x="981" y="29748"/>
                    </a:cubicBezTo>
                    <a:cubicBezTo>
                      <a:pt x="710" y="30380"/>
                      <a:pt x="385" y="30984"/>
                      <a:pt x="0" y="31551"/>
                    </a:cubicBezTo>
                    <a:cubicBezTo>
                      <a:pt x="349" y="31472"/>
                      <a:pt x="694" y="31368"/>
                      <a:pt x="1031" y="31240"/>
                    </a:cubicBezTo>
                    <a:cubicBezTo>
                      <a:pt x="2329" y="30741"/>
                      <a:pt x="3174" y="29566"/>
                      <a:pt x="3360" y="28191"/>
                    </a:cubicBezTo>
                    <a:cubicBezTo>
                      <a:pt x="3514" y="27048"/>
                      <a:pt x="3607" y="25886"/>
                      <a:pt x="3495" y="24739"/>
                    </a:cubicBezTo>
                    <a:cubicBezTo>
                      <a:pt x="3476" y="24541"/>
                      <a:pt x="3453" y="24344"/>
                      <a:pt x="3414" y="24146"/>
                    </a:cubicBezTo>
                    <a:cubicBezTo>
                      <a:pt x="3421" y="20954"/>
                      <a:pt x="3139" y="17842"/>
                      <a:pt x="2674" y="14498"/>
                    </a:cubicBezTo>
                    <a:cubicBezTo>
                      <a:pt x="2608" y="14010"/>
                      <a:pt x="2515" y="13395"/>
                      <a:pt x="2387" y="12771"/>
                    </a:cubicBezTo>
                    <a:cubicBezTo>
                      <a:pt x="2697" y="8416"/>
                      <a:pt x="3112" y="636"/>
                      <a:pt x="2198"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8"/>
              <p:cNvSpPr/>
              <p:nvPr/>
            </p:nvSpPr>
            <p:spPr>
              <a:xfrm flipH="1">
                <a:off x="1538460" y="3879357"/>
                <a:ext cx="181083" cy="364072"/>
              </a:xfrm>
              <a:custGeom>
                <a:avLst/>
                <a:gdLst/>
                <a:ahLst/>
                <a:cxnLst/>
                <a:rect l="l" t="t" r="r" b="b"/>
                <a:pathLst>
                  <a:path w="4522" h="9091" extrusionOk="0">
                    <a:moveTo>
                      <a:pt x="4365" y="0"/>
                    </a:moveTo>
                    <a:cubicBezTo>
                      <a:pt x="3960" y="0"/>
                      <a:pt x="3533" y="157"/>
                      <a:pt x="3193" y="439"/>
                    </a:cubicBezTo>
                    <a:cubicBezTo>
                      <a:pt x="2665" y="872"/>
                      <a:pt x="2375" y="1523"/>
                      <a:pt x="2205" y="1973"/>
                    </a:cubicBezTo>
                    <a:cubicBezTo>
                      <a:pt x="1709" y="3259"/>
                      <a:pt x="1519" y="4665"/>
                      <a:pt x="1651" y="6037"/>
                    </a:cubicBezTo>
                    <a:cubicBezTo>
                      <a:pt x="1205" y="6478"/>
                      <a:pt x="821" y="6862"/>
                      <a:pt x="496" y="7281"/>
                    </a:cubicBezTo>
                    <a:cubicBezTo>
                      <a:pt x="476" y="7311"/>
                      <a:pt x="453" y="7338"/>
                      <a:pt x="434" y="7366"/>
                    </a:cubicBezTo>
                    <a:cubicBezTo>
                      <a:pt x="93" y="7823"/>
                      <a:pt x="0" y="8250"/>
                      <a:pt x="155" y="8625"/>
                    </a:cubicBezTo>
                    <a:cubicBezTo>
                      <a:pt x="229" y="8803"/>
                      <a:pt x="369" y="8955"/>
                      <a:pt x="555" y="9063"/>
                    </a:cubicBezTo>
                    <a:cubicBezTo>
                      <a:pt x="569" y="9071"/>
                      <a:pt x="589" y="9082"/>
                      <a:pt x="608" y="9090"/>
                    </a:cubicBezTo>
                    <a:lnTo>
                      <a:pt x="689" y="8928"/>
                    </a:lnTo>
                    <a:cubicBezTo>
                      <a:pt x="675" y="8919"/>
                      <a:pt x="659" y="8912"/>
                      <a:pt x="648" y="8904"/>
                    </a:cubicBezTo>
                    <a:cubicBezTo>
                      <a:pt x="496" y="8815"/>
                      <a:pt x="383" y="8695"/>
                      <a:pt x="326" y="8556"/>
                    </a:cubicBezTo>
                    <a:cubicBezTo>
                      <a:pt x="194" y="8238"/>
                      <a:pt x="276" y="7885"/>
                      <a:pt x="582" y="7474"/>
                    </a:cubicBezTo>
                    <a:cubicBezTo>
                      <a:pt x="601" y="7447"/>
                      <a:pt x="620" y="7420"/>
                      <a:pt x="643" y="7393"/>
                    </a:cubicBezTo>
                    <a:cubicBezTo>
                      <a:pt x="965" y="6979"/>
                      <a:pt x="1352" y="6591"/>
                      <a:pt x="1802" y="6142"/>
                    </a:cubicBezTo>
                    <a:lnTo>
                      <a:pt x="1841" y="6103"/>
                    </a:lnTo>
                    <a:lnTo>
                      <a:pt x="1837" y="6060"/>
                    </a:lnTo>
                    <a:cubicBezTo>
                      <a:pt x="1701" y="4704"/>
                      <a:pt x="1887" y="3313"/>
                      <a:pt x="2375" y="2038"/>
                    </a:cubicBezTo>
                    <a:cubicBezTo>
                      <a:pt x="2538" y="1605"/>
                      <a:pt x="2817" y="985"/>
                      <a:pt x="3309" y="578"/>
                    </a:cubicBezTo>
                    <a:cubicBezTo>
                      <a:pt x="3617" y="324"/>
                      <a:pt x="3998" y="183"/>
                      <a:pt x="4360" y="183"/>
                    </a:cubicBezTo>
                    <a:cubicBezTo>
                      <a:pt x="4408" y="183"/>
                      <a:pt x="4455" y="185"/>
                      <a:pt x="4502" y="190"/>
                    </a:cubicBezTo>
                    <a:lnTo>
                      <a:pt x="4521" y="8"/>
                    </a:lnTo>
                    <a:cubicBezTo>
                      <a:pt x="4470" y="3"/>
                      <a:pt x="4418" y="0"/>
                      <a:pt x="4365"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flipH="1">
                <a:off x="1367942" y="3855770"/>
                <a:ext cx="135953" cy="97956"/>
              </a:xfrm>
              <a:custGeom>
                <a:avLst/>
                <a:gdLst/>
                <a:ahLst/>
                <a:cxnLst/>
                <a:rect l="l" t="t" r="r" b="b"/>
                <a:pathLst>
                  <a:path w="3395" h="2446" extrusionOk="0">
                    <a:moveTo>
                      <a:pt x="2213" y="1"/>
                    </a:moveTo>
                    <a:cubicBezTo>
                      <a:pt x="1847" y="1"/>
                      <a:pt x="1468" y="136"/>
                      <a:pt x="1171" y="354"/>
                    </a:cubicBezTo>
                    <a:cubicBezTo>
                      <a:pt x="671" y="721"/>
                      <a:pt x="345" y="1271"/>
                      <a:pt x="36" y="1810"/>
                    </a:cubicBezTo>
                    <a:lnTo>
                      <a:pt x="0" y="2407"/>
                    </a:lnTo>
                    <a:lnTo>
                      <a:pt x="284" y="2446"/>
                    </a:lnTo>
                    <a:cubicBezTo>
                      <a:pt x="799" y="1682"/>
                      <a:pt x="1577" y="1066"/>
                      <a:pt x="2484" y="896"/>
                    </a:cubicBezTo>
                    <a:cubicBezTo>
                      <a:pt x="2638" y="865"/>
                      <a:pt x="2796" y="851"/>
                      <a:pt x="2953" y="851"/>
                    </a:cubicBezTo>
                    <a:cubicBezTo>
                      <a:pt x="3101" y="851"/>
                      <a:pt x="3248" y="864"/>
                      <a:pt x="3394" y="888"/>
                    </a:cubicBezTo>
                    <a:cubicBezTo>
                      <a:pt x="3306" y="613"/>
                      <a:pt x="3151" y="368"/>
                      <a:pt x="2911" y="206"/>
                    </a:cubicBezTo>
                    <a:cubicBezTo>
                      <a:pt x="2704" y="63"/>
                      <a:pt x="2462" y="1"/>
                      <a:pt x="2213"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8"/>
            <p:cNvGrpSpPr/>
            <p:nvPr/>
          </p:nvGrpSpPr>
          <p:grpSpPr>
            <a:xfrm rot="-267669">
              <a:off x="5857299" y="1315126"/>
              <a:ext cx="636546" cy="440683"/>
              <a:chOff x="2146650" y="645325"/>
              <a:chExt cx="952165" cy="621297"/>
            </a:xfrm>
          </p:grpSpPr>
          <p:sp>
            <p:nvSpPr>
              <p:cNvPr id="209" name="Google Shape;209;p18"/>
              <p:cNvSpPr/>
              <p:nvPr/>
            </p:nvSpPr>
            <p:spPr>
              <a:xfrm>
                <a:off x="2489439" y="1109418"/>
                <a:ext cx="69694" cy="157205"/>
              </a:xfrm>
              <a:custGeom>
                <a:avLst/>
                <a:gdLst/>
                <a:ahLst/>
                <a:cxnLst/>
                <a:rect l="l" t="t" r="r" b="b"/>
                <a:pathLst>
                  <a:path w="1287" h="2903" extrusionOk="0">
                    <a:moveTo>
                      <a:pt x="1078" y="0"/>
                    </a:moveTo>
                    <a:lnTo>
                      <a:pt x="795" y="2132"/>
                    </a:lnTo>
                    <a:lnTo>
                      <a:pt x="1" y="2732"/>
                    </a:lnTo>
                    <a:lnTo>
                      <a:pt x="129" y="2903"/>
                    </a:lnTo>
                    <a:lnTo>
                      <a:pt x="993" y="2248"/>
                    </a:lnTo>
                    <a:lnTo>
                      <a:pt x="1287" y="32"/>
                    </a:lnTo>
                    <a:lnTo>
                      <a:pt x="107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2472056" y="1221894"/>
                <a:ext cx="99099" cy="26047"/>
              </a:xfrm>
              <a:custGeom>
                <a:avLst/>
                <a:gdLst/>
                <a:ahLst/>
                <a:cxnLst/>
                <a:rect l="l" t="t" r="r" b="b"/>
                <a:pathLst>
                  <a:path w="1830" h="481" extrusionOk="0">
                    <a:moveTo>
                      <a:pt x="1225" y="1"/>
                    </a:moveTo>
                    <a:lnTo>
                      <a:pt x="0" y="271"/>
                    </a:lnTo>
                    <a:lnTo>
                      <a:pt x="47" y="481"/>
                    </a:lnTo>
                    <a:lnTo>
                      <a:pt x="1205" y="225"/>
                    </a:lnTo>
                    <a:lnTo>
                      <a:pt x="1744" y="462"/>
                    </a:lnTo>
                    <a:lnTo>
                      <a:pt x="1829" y="264"/>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2357685" y="1025913"/>
                <a:ext cx="77709" cy="216014"/>
              </a:xfrm>
              <a:custGeom>
                <a:avLst/>
                <a:gdLst/>
                <a:ahLst/>
                <a:cxnLst/>
                <a:rect l="l" t="t" r="r" b="b"/>
                <a:pathLst>
                  <a:path w="1435" h="3989" extrusionOk="0">
                    <a:moveTo>
                      <a:pt x="1225" y="1"/>
                    </a:moveTo>
                    <a:lnTo>
                      <a:pt x="799" y="3216"/>
                    </a:lnTo>
                    <a:lnTo>
                      <a:pt x="0" y="3817"/>
                    </a:lnTo>
                    <a:lnTo>
                      <a:pt x="132" y="3988"/>
                    </a:lnTo>
                    <a:lnTo>
                      <a:pt x="996" y="3332"/>
                    </a:lnTo>
                    <a:lnTo>
                      <a:pt x="1434" y="28"/>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2340302" y="1197146"/>
                <a:ext cx="99045" cy="26102"/>
              </a:xfrm>
              <a:custGeom>
                <a:avLst/>
                <a:gdLst/>
                <a:ahLst/>
                <a:cxnLst/>
                <a:rect l="l" t="t" r="r" b="b"/>
                <a:pathLst>
                  <a:path w="1829" h="482" extrusionOk="0">
                    <a:moveTo>
                      <a:pt x="1228" y="0"/>
                    </a:moveTo>
                    <a:lnTo>
                      <a:pt x="1" y="272"/>
                    </a:lnTo>
                    <a:lnTo>
                      <a:pt x="47" y="481"/>
                    </a:lnTo>
                    <a:lnTo>
                      <a:pt x="1205" y="222"/>
                    </a:lnTo>
                    <a:lnTo>
                      <a:pt x="1744" y="458"/>
                    </a:lnTo>
                    <a:lnTo>
                      <a:pt x="1829" y="263"/>
                    </a:lnTo>
                    <a:lnTo>
                      <a:pt x="122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2146650" y="678467"/>
                <a:ext cx="138089" cy="47059"/>
              </a:xfrm>
              <a:custGeom>
                <a:avLst/>
                <a:gdLst/>
                <a:ahLst/>
                <a:cxnLst/>
                <a:rect l="l" t="t" r="r" b="b"/>
                <a:pathLst>
                  <a:path w="2550" h="869" extrusionOk="0">
                    <a:moveTo>
                      <a:pt x="2422" y="1"/>
                    </a:moveTo>
                    <a:lnTo>
                      <a:pt x="0" y="868"/>
                    </a:lnTo>
                    <a:lnTo>
                      <a:pt x="0" y="868"/>
                    </a:lnTo>
                    <a:lnTo>
                      <a:pt x="2549" y="850"/>
                    </a:lnTo>
                    <a:lnTo>
                      <a:pt x="2422"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2253873" y="645325"/>
                <a:ext cx="844941" cy="500911"/>
              </a:xfrm>
              <a:custGeom>
                <a:avLst/>
                <a:gdLst/>
                <a:ahLst/>
                <a:cxnLst/>
                <a:rect l="l" t="t" r="r" b="b"/>
                <a:pathLst>
                  <a:path w="15603" h="9250" extrusionOk="0">
                    <a:moveTo>
                      <a:pt x="3000" y="0"/>
                    </a:moveTo>
                    <a:cubicBezTo>
                      <a:pt x="2234" y="0"/>
                      <a:pt x="1590" y="156"/>
                      <a:pt x="1139" y="310"/>
                    </a:cubicBezTo>
                    <a:cubicBezTo>
                      <a:pt x="694" y="462"/>
                      <a:pt x="438" y="613"/>
                      <a:pt x="438" y="613"/>
                    </a:cubicBezTo>
                    <a:cubicBezTo>
                      <a:pt x="1" y="7479"/>
                      <a:pt x="3840" y="8839"/>
                      <a:pt x="6952" y="8839"/>
                    </a:cubicBezTo>
                    <a:cubicBezTo>
                      <a:pt x="8993" y="8839"/>
                      <a:pt x="10721" y="8253"/>
                      <a:pt x="10721" y="8253"/>
                    </a:cubicBezTo>
                    <a:lnTo>
                      <a:pt x="15270" y="9249"/>
                    </a:lnTo>
                    <a:lnTo>
                      <a:pt x="15393" y="8420"/>
                    </a:lnTo>
                    <a:lnTo>
                      <a:pt x="15602" y="6986"/>
                    </a:lnTo>
                    <a:lnTo>
                      <a:pt x="10701" y="6998"/>
                    </a:lnTo>
                    <a:cubicBezTo>
                      <a:pt x="8210" y="1206"/>
                      <a:pt x="5132" y="0"/>
                      <a:pt x="3000" y="0"/>
                    </a:cubicBezTo>
                    <a:close/>
                  </a:path>
                </a:pathLst>
              </a:custGeom>
              <a:solidFill>
                <a:srgbClr val="FF7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2478176" y="703594"/>
                <a:ext cx="419628" cy="299084"/>
              </a:xfrm>
              <a:custGeom>
                <a:avLst/>
                <a:gdLst/>
                <a:ahLst/>
                <a:cxnLst/>
                <a:rect l="l" t="t" r="r" b="b"/>
                <a:pathLst>
                  <a:path w="7749" h="5523" extrusionOk="0">
                    <a:moveTo>
                      <a:pt x="1672" y="0"/>
                    </a:moveTo>
                    <a:cubicBezTo>
                      <a:pt x="953" y="0"/>
                      <a:pt x="477" y="114"/>
                      <a:pt x="477" y="114"/>
                    </a:cubicBezTo>
                    <a:cubicBezTo>
                      <a:pt x="457" y="230"/>
                      <a:pt x="445" y="346"/>
                      <a:pt x="434" y="459"/>
                    </a:cubicBezTo>
                    <a:cubicBezTo>
                      <a:pt x="0" y="4593"/>
                      <a:pt x="2260" y="5522"/>
                      <a:pt x="4381" y="5522"/>
                    </a:cubicBezTo>
                    <a:cubicBezTo>
                      <a:pt x="5046" y="5522"/>
                      <a:pt x="5699" y="5430"/>
                      <a:pt x="6249" y="5318"/>
                    </a:cubicBezTo>
                    <a:cubicBezTo>
                      <a:pt x="7129" y="5135"/>
                      <a:pt x="7748" y="4899"/>
                      <a:pt x="7748" y="4899"/>
                    </a:cubicBezTo>
                    <a:cubicBezTo>
                      <a:pt x="6418" y="635"/>
                      <a:pt x="3369" y="0"/>
                      <a:pt x="1672"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2253873" y="662112"/>
                <a:ext cx="833624" cy="484123"/>
              </a:xfrm>
              <a:custGeom>
                <a:avLst/>
                <a:gdLst/>
                <a:ahLst/>
                <a:cxnLst/>
                <a:rect l="l" t="t" r="r" b="b"/>
                <a:pathLst>
                  <a:path w="15394" h="8940" extrusionOk="0">
                    <a:moveTo>
                      <a:pt x="1139" y="0"/>
                    </a:moveTo>
                    <a:cubicBezTo>
                      <a:pt x="694" y="152"/>
                      <a:pt x="438" y="303"/>
                      <a:pt x="438" y="303"/>
                    </a:cubicBezTo>
                    <a:cubicBezTo>
                      <a:pt x="1" y="7169"/>
                      <a:pt x="3840" y="8529"/>
                      <a:pt x="6952" y="8529"/>
                    </a:cubicBezTo>
                    <a:cubicBezTo>
                      <a:pt x="8993" y="8529"/>
                      <a:pt x="10721" y="7943"/>
                      <a:pt x="10721" y="7943"/>
                    </a:cubicBezTo>
                    <a:lnTo>
                      <a:pt x="15270" y="8939"/>
                    </a:lnTo>
                    <a:lnTo>
                      <a:pt x="15393" y="8110"/>
                    </a:lnTo>
                    <a:cubicBezTo>
                      <a:pt x="13785" y="7772"/>
                      <a:pt x="12205" y="7459"/>
                      <a:pt x="10616" y="7087"/>
                    </a:cubicBezTo>
                    <a:cubicBezTo>
                      <a:pt x="9306" y="7412"/>
                      <a:pt x="8334" y="7544"/>
                      <a:pt x="6982" y="7556"/>
                    </a:cubicBezTo>
                    <a:cubicBezTo>
                      <a:pt x="6967" y="7556"/>
                      <a:pt x="6952" y="7556"/>
                      <a:pt x="6938" y="7556"/>
                    </a:cubicBezTo>
                    <a:cubicBezTo>
                      <a:pt x="5603" y="7556"/>
                      <a:pt x="4220" y="7217"/>
                      <a:pt x="3201" y="6354"/>
                    </a:cubicBezTo>
                    <a:cubicBezTo>
                      <a:pt x="2259" y="5556"/>
                      <a:pt x="1697" y="4383"/>
                      <a:pt x="1426" y="3178"/>
                    </a:cubicBezTo>
                    <a:cubicBezTo>
                      <a:pt x="1189" y="2139"/>
                      <a:pt x="1150" y="1066"/>
                      <a:pt x="1139"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2375772" y="697529"/>
                <a:ext cx="18087" cy="33845"/>
              </a:xfrm>
              <a:custGeom>
                <a:avLst/>
                <a:gdLst/>
                <a:ahLst/>
                <a:cxnLst/>
                <a:rect l="l" t="t" r="r" b="b"/>
                <a:pathLst>
                  <a:path w="334" h="625" extrusionOk="0">
                    <a:moveTo>
                      <a:pt x="167" y="1"/>
                    </a:moveTo>
                    <a:cubicBezTo>
                      <a:pt x="74" y="1"/>
                      <a:pt x="0" y="140"/>
                      <a:pt x="0" y="312"/>
                    </a:cubicBezTo>
                    <a:cubicBezTo>
                      <a:pt x="0" y="485"/>
                      <a:pt x="74" y="625"/>
                      <a:pt x="167" y="625"/>
                    </a:cubicBezTo>
                    <a:cubicBezTo>
                      <a:pt x="256" y="625"/>
                      <a:pt x="333" y="485"/>
                      <a:pt x="333" y="312"/>
                    </a:cubicBezTo>
                    <a:cubicBezTo>
                      <a:pt x="333" y="140"/>
                      <a:pt x="256" y="1"/>
                      <a:pt x="167"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2501624" y="703594"/>
                <a:ext cx="396180" cy="287983"/>
              </a:xfrm>
              <a:custGeom>
                <a:avLst/>
                <a:gdLst/>
                <a:ahLst/>
                <a:cxnLst/>
                <a:rect l="l" t="t" r="r" b="b"/>
                <a:pathLst>
                  <a:path w="7316" h="5318" extrusionOk="0">
                    <a:moveTo>
                      <a:pt x="1239" y="0"/>
                    </a:moveTo>
                    <a:cubicBezTo>
                      <a:pt x="520" y="0"/>
                      <a:pt x="44" y="114"/>
                      <a:pt x="44" y="114"/>
                    </a:cubicBezTo>
                    <a:cubicBezTo>
                      <a:pt x="24" y="230"/>
                      <a:pt x="12" y="346"/>
                      <a:pt x="1" y="459"/>
                    </a:cubicBezTo>
                    <a:cubicBezTo>
                      <a:pt x="1380" y="796"/>
                      <a:pt x="2678" y="1482"/>
                      <a:pt x="3732" y="2435"/>
                    </a:cubicBezTo>
                    <a:cubicBezTo>
                      <a:pt x="4615" y="3237"/>
                      <a:pt x="5332" y="4225"/>
                      <a:pt x="5816" y="5318"/>
                    </a:cubicBezTo>
                    <a:cubicBezTo>
                      <a:pt x="6696" y="5135"/>
                      <a:pt x="7315" y="4899"/>
                      <a:pt x="7315" y="4899"/>
                    </a:cubicBezTo>
                    <a:cubicBezTo>
                      <a:pt x="5985" y="635"/>
                      <a:pt x="2936" y="0"/>
                      <a:pt x="1239"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2481696" y="708901"/>
                <a:ext cx="418220" cy="299463"/>
              </a:xfrm>
              <a:custGeom>
                <a:avLst/>
                <a:gdLst/>
                <a:ahLst/>
                <a:cxnLst/>
                <a:rect l="l" t="t" r="r" b="b"/>
                <a:pathLst>
                  <a:path w="7723" h="5530" extrusionOk="0">
                    <a:moveTo>
                      <a:pt x="303" y="0"/>
                    </a:moveTo>
                    <a:lnTo>
                      <a:pt x="303" y="0"/>
                    </a:lnTo>
                    <a:cubicBezTo>
                      <a:pt x="1" y="2240"/>
                      <a:pt x="415" y="3825"/>
                      <a:pt x="1531" y="4712"/>
                    </a:cubicBezTo>
                    <a:cubicBezTo>
                      <a:pt x="2213" y="5254"/>
                      <a:pt x="3166" y="5529"/>
                      <a:pt x="4328" y="5529"/>
                    </a:cubicBezTo>
                    <a:cubicBezTo>
                      <a:pt x="4681" y="5529"/>
                      <a:pt x="5056" y="5502"/>
                      <a:pt x="5448" y="5452"/>
                    </a:cubicBezTo>
                    <a:cubicBezTo>
                      <a:pt x="6703" y="5286"/>
                      <a:pt x="7715" y="4905"/>
                      <a:pt x="7722" y="4902"/>
                    </a:cubicBezTo>
                    <a:lnTo>
                      <a:pt x="7649" y="4704"/>
                    </a:lnTo>
                    <a:cubicBezTo>
                      <a:pt x="7637" y="4708"/>
                      <a:pt x="6649" y="5080"/>
                      <a:pt x="5417" y="5243"/>
                    </a:cubicBezTo>
                    <a:cubicBezTo>
                      <a:pt x="5085" y="5286"/>
                      <a:pt x="4715" y="5317"/>
                      <a:pt x="4332" y="5317"/>
                    </a:cubicBezTo>
                    <a:cubicBezTo>
                      <a:pt x="3412" y="5317"/>
                      <a:pt x="2412" y="5141"/>
                      <a:pt x="1662" y="4545"/>
                    </a:cubicBezTo>
                    <a:cubicBezTo>
                      <a:pt x="609" y="3709"/>
                      <a:pt x="221" y="2189"/>
                      <a:pt x="516" y="27"/>
                    </a:cubicBezTo>
                    <a:lnTo>
                      <a:pt x="303"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2424402" y="780221"/>
                <a:ext cx="44947" cy="97854"/>
              </a:xfrm>
              <a:custGeom>
                <a:avLst/>
                <a:gdLst/>
                <a:ahLst/>
                <a:cxnLst/>
                <a:rect l="l" t="t" r="r" b="b"/>
                <a:pathLst>
                  <a:path w="830" h="1807" extrusionOk="0">
                    <a:moveTo>
                      <a:pt x="415" y="1"/>
                    </a:moveTo>
                    <a:cubicBezTo>
                      <a:pt x="187" y="1"/>
                      <a:pt x="1" y="407"/>
                      <a:pt x="1" y="904"/>
                    </a:cubicBezTo>
                    <a:cubicBezTo>
                      <a:pt x="1" y="1403"/>
                      <a:pt x="187" y="1807"/>
                      <a:pt x="415" y="1807"/>
                    </a:cubicBezTo>
                    <a:cubicBezTo>
                      <a:pt x="644" y="1807"/>
                      <a:pt x="830" y="1403"/>
                      <a:pt x="830" y="904"/>
                    </a:cubicBezTo>
                    <a:cubicBezTo>
                      <a:pt x="830" y="407"/>
                      <a:pt x="644" y="1"/>
                      <a:pt x="415"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2397542" y="881541"/>
                <a:ext cx="22527" cy="49170"/>
              </a:xfrm>
              <a:custGeom>
                <a:avLst/>
                <a:gdLst/>
                <a:ahLst/>
                <a:cxnLst/>
                <a:rect l="l" t="t" r="r" b="b"/>
                <a:pathLst>
                  <a:path w="416" h="908" extrusionOk="0">
                    <a:moveTo>
                      <a:pt x="206" y="1"/>
                    </a:moveTo>
                    <a:cubicBezTo>
                      <a:pt x="94" y="1"/>
                      <a:pt x="1" y="203"/>
                      <a:pt x="1" y="455"/>
                    </a:cubicBezTo>
                    <a:cubicBezTo>
                      <a:pt x="1" y="703"/>
                      <a:pt x="94" y="907"/>
                      <a:pt x="206" y="907"/>
                    </a:cubicBezTo>
                    <a:cubicBezTo>
                      <a:pt x="323" y="907"/>
                      <a:pt x="416" y="703"/>
                      <a:pt x="416" y="455"/>
                    </a:cubicBezTo>
                    <a:cubicBezTo>
                      <a:pt x="416" y="203"/>
                      <a:pt x="323" y="1"/>
                      <a:pt x="206"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468915" y="922318"/>
                <a:ext cx="30867" cy="66932"/>
              </a:xfrm>
              <a:custGeom>
                <a:avLst/>
                <a:gdLst/>
                <a:ahLst/>
                <a:cxnLst/>
                <a:rect l="l" t="t" r="r" b="b"/>
                <a:pathLst>
                  <a:path w="570" h="1236" extrusionOk="0">
                    <a:moveTo>
                      <a:pt x="287" y="0"/>
                    </a:moveTo>
                    <a:cubicBezTo>
                      <a:pt x="128" y="0"/>
                      <a:pt x="1" y="275"/>
                      <a:pt x="1" y="619"/>
                    </a:cubicBezTo>
                    <a:cubicBezTo>
                      <a:pt x="1" y="961"/>
                      <a:pt x="128" y="1236"/>
                      <a:pt x="287" y="1236"/>
                    </a:cubicBezTo>
                    <a:cubicBezTo>
                      <a:pt x="446" y="1236"/>
                      <a:pt x="570" y="961"/>
                      <a:pt x="570" y="619"/>
                    </a:cubicBezTo>
                    <a:cubicBezTo>
                      <a:pt x="570" y="275"/>
                      <a:pt x="446" y="0"/>
                      <a:pt x="287"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3" name="Google Shape;223;p18"/>
          <p:cNvSpPr txBox="1">
            <a:spLocks noGrp="1"/>
          </p:cNvSpPr>
          <p:nvPr>
            <p:ph type="subTitle" idx="1"/>
          </p:nvPr>
        </p:nvSpPr>
        <p:spPr>
          <a:xfrm flipH="1">
            <a:off x="3484325" y="2600200"/>
            <a:ext cx="2328900" cy="22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a:t>Arino Ang</a:t>
            </a:r>
            <a:endParaRPr sz="2000"/>
          </a:p>
          <a:p>
            <a:pPr marL="0" lvl="0" indent="0" algn="ctr" rtl="0">
              <a:spcBef>
                <a:spcPts val="0"/>
              </a:spcBef>
              <a:spcAft>
                <a:spcPts val="0"/>
              </a:spcAft>
              <a:buNone/>
            </a:pPr>
            <a:r>
              <a:rPr lang="es" sz="2000"/>
              <a:t>Darren Ng</a:t>
            </a:r>
            <a:endParaRPr sz="2000"/>
          </a:p>
          <a:p>
            <a:pPr marL="0" lvl="0" indent="0" algn="ctr" rtl="0">
              <a:spcBef>
                <a:spcPts val="0"/>
              </a:spcBef>
              <a:spcAft>
                <a:spcPts val="0"/>
              </a:spcAft>
              <a:buNone/>
            </a:pPr>
            <a:r>
              <a:rPr lang="es" sz="2000"/>
              <a:t>Kin Chia Heng</a:t>
            </a:r>
            <a:endParaRPr sz="2000"/>
          </a:p>
          <a:p>
            <a:pPr marL="0" lvl="0" indent="0" algn="ctr" rtl="0">
              <a:spcBef>
                <a:spcPts val="0"/>
              </a:spcBef>
              <a:spcAft>
                <a:spcPts val="0"/>
              </a:spcAft>
              <a:buNone/>
            </a:pPr>
            <a:r>
              <a:rPr lang="es" sz="2000"/>
              <a:t>Nor Aisyah</a:t>
            </a:r>
            <a:endParaRPr sz="2000"/>
          </a:p>
          <a:p>
            <a:pPr marL="0" lvl="0" indent="0" algn="ctr" rtl="0">
              <a:spcBef>
                <a:spcPts val="0"/>
              </a:spcBef>
              <a:spcAft>
                <a:spcPts val="0"/>
              </a:spcAft>
              <a:buNone/>
            </a:pPr>
            <a:r>
              <a:rPr lang="es" sz="2000"/>
              <a:t>Neo Jia Ying</a:t>
            </a:r>
            <a:endParaRPr sz="2000"/>
          </a:p>
          <a:p>
            <a:pPr marL="0" lvl="0" indent="0" algn="ctr" rtl="0">
              <a:spcBef>
                <a:spcPts val="0"/>
              </a:spcBef>
              <a:spcAft>
                <a:spcPts val="0"/>
              </a:spcAft>
              <a:buNone/>
            </a:pPr>
            <a:r>
              <a:rPr lang="es" sz="2000"/>
              <a:t>Wong Wei Ling</a:t>
            </a:r>
            <a:endParaRPr sz="2000"/>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652"/>
        <p:cNvGrpSpPr/>
        <p:nvPr/>
      </p:nvGrpSpPr>
      <p:grpSpPr>
        <a:xfrm>
          <a:off x="0" y="0"/>
          <a:ext cx="0" cy="0"/>
          <a:chOff x="0" y="0"/>
          <a:chExt cx="0" cy="0"/>
        </a:xfrm>
      </p:grpSpPr>
      <p:sp>
        <p:nvSpPr>
          <p:cNvPr id="653" name="Google Shape;653;p27"/>
          <p:cNvSpPr txBox="1"/>
          <p:nvPr/>
        </p:nvSpPr>
        <p:spPr>
          <a:xfrm flipH="1">
            <a:off x="5905526" y="1646875"/>
            <a:ext cx="2697600" cy="393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000">
                <a:solidFill>
                  <a:srgbClr val="273857"/>
                </a:solidFill>
                <a:latin typeface="Denk One"/>
                <a:ea typeface="Denk One"/>
                <a:cs typeface="Denk One"/>
                <a:sym typeface="Denk One"/>
              </a:rPr>
              <a:t>SENTIMENT ANALYSIS</a:t>
            </a:r>
            <a:endParaRPr sz="2000">
              <a:solidFill>
                <a:srgbClr val="273857"/>
              </a:solidFill>
              <a:latin typeface="Denk One"/>
              <a:ea typeface="Denk One"/>
              <a:cs typeface="Denk One"/>
              <a:sym typeface="Denk One"/>
            </a:endParaRPr>
          </a:p>
        </p:txBody>
      </p:sp>
      <p:sp>
        <p:nvSpPr>
          <p:cNvPr id="654" name="Google Shape;654;p27"/>
          <p:cNvSpPr txBox="1"/>
          <p:nvPr/>
        </p:nvSpPr>
        <p:spPr>
          <a:xfrm>
            <a:off x="5905510" y="1885683"/>
            <a:ext cx="2243400" cy="53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500">
                <a:solidFill>
                  <a:srgbClr val="273857"/>
                </a:solidFill>
                <a:latin typeface="Barlow Semi Condensed"/>
                <a:ea typeface="Barlow Semi Condensed"/>
                <a:cs typeface="Barlow Semi Condensed"/>
                <a:sym typeface="Barlow Semi Condensed"/>
              </a:rPr>
              <a:t>Determine if posts are generally positive/negative</a:t>
            </a:r>
            <a:br>
              <a:rPr lang="es" sz="1500">
                <a:solidFill>
                  <a:srgbClr val="273857"/>
                </a:solidFill>
                <a:latin typeface="Barlow Semi Condensed"/>
                <a:ea typeface="Barlow Semi Condensed"/>
                <a:cs typeface="Barlow Semi Condensed"/>
                <a:sym typeface="Barlow Semi Condensed"/>
              </a:rPr>
            </a:br>
            <a:endParaRPr sz="1500">
              <a:solidFill>
                <a:srgbClr val="273857"/>
              </a:solidFill>
              <a:latin typeface="Barlow Semi Condensed"/>
              <a:ea typeface="Barlow Semi Condensed"/>
              <a:cs typeface="Barlow Semi Condensed"/>
              <a:sym typeface="Barlow Semi Condensed"/>
            </a:endParaRPr>
          </a:p>
        </p:txBody>
      </p:sp>
      <p:sp>
        <p:nvSpPr>
          <p:cNvPr id="655" name="Google Shape;655;p27"/>
          <p:cNvSpPr txBox="1"/>
          <p:nvPr/>
        </p:nvSpPr>
        <p:spPr>
          <a:xfrm flipH="1">
            <a:off x="5905501" y="3226025"/>
            <a:ext cx="2697600" cy="393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000">
                <a:solidFill>
                  <a:srgbClr val="273857"/>
                </a:solidFill>
                <a:latin typeface="Denk One"/>
                <a:ea typeface="Denk One"/>
                <a:cs typeface="Denk One"/>
                <a:sym typeface="Denk One"/>
              </a:rPr>
              <a:t>LOCATION ANALYSIS</a:t>
            </a:r>
            <a:endParaRPr sz="2000">
              <a:solidFill>
                <a:srgbClr val="273857"/>
              </a:solidFill>
              <a:latin typeface="Denk One"/>
              <a:ea typeface="Denk One"/>
              <a:cs typeface="Denk One"/>
              <a:sym typeface="Denk One"/>
            </a:endParaRPr>
          </a:p>
        </p:txBody>
      </p:sp>
      <p:sp>
        <p:nvSpPr>
          <p:cNvPr id="656" name="Google Shape;656;p27"/>
          <p:cNvSpPr txBox="1"/>
          <p:nvPr/>
        </p:nvSpPr>
        <p:spPr>
          <a:xfrm flipH="1">
            <a:off x="1028150" y="1646875"/>
            <a:ext cx="2054700" cy="393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000">
                <a:solidFill>
                  <a:srgbClr val="273857"/>
                </a:solidFill>
                <a:latin typeface="Denk One"/>
                <a:ea typeface="Denk One"/>
                <a:cs typeface="Denk One"/>
                <a:sym typeface="Denk One"/>
              </a:rPr>
              <a:t>TEXT ANALYSIS</a:t>
            </a:r>
            <a:endParaRPr sz="2000">
              <a:solidFill>
                <a:srgbClr val="273857"/>
              </a:solidFill>
              <a:latin typeface="Denk One"/>
              <a:ea typeface="Denk One"/>
              <a:cs typeface="Denk One"/>
              <a:sym typeface="Denk One"/>
            </a:endParaRPr>
          </a:p>
        </p:txBody>
      </p:sp>
      <p:sp>
        <p:nvSpPr>
          <p:cNvPr id="657" name="Google Shape;657;p27"/>
          <p:cNvSpPr txBox="1"/>
          <p:nvPr/>
        </p:nvSpPr>
        <p:spPr>
          <a:xfrm>
            <a:off x="0" y="1885675"/>
            <a:ext cx="3082800" cy="915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500">
                <a:solidFill>
                  <a:srgbClr val="273857"/>
                </a:solidFill>
                <a:latin typeface="Barlow Semi Condensed"/>
                <a:ea typeface="Barlow Semi Condensed"/>
                <a:cs typeface="Barlow Semi Condensed"/>
                <a:sym typeface="Barlow Semi Condensed"/>
              </a:rPr>
              <a:t>Understand and sort keywords regarding our topic.</a:t>
            </a:r>
            <a:endParaRPr sz="1500">
              <a:solidFill>
                <a:srgbClr val="273857"/>
              </a:solidFill>
              <a:latin typeface="Barlow Semi Condensed"/>
              <a:ea typeface="Barlow Semi Condensed"/>
              <a:cs typeface="Barlow Semi Condensed"/>
              <a:sym typeface="Barlow Semi Condensed"/>
            </a:endParaRPr>
          </a:p>
          <a:p>
            <a:pPr marL="0" lvl="0" indent="0" algn="r" rtl="0">
              <a:spcBef>
                <a:spcPts val="0"/>
              </a:spcBef>
              <a:spcAft>
                <a:spcPts val="0"/>
              </a:spcAft>
              <a:buNone/>
            </a:pPr>
            <a:r>
              <a:rPr lang="es" sz="1500">
                <a:solidFill>
                  <a:srgbClr val="273857"/>
                </a:solidFill>
                <a:latin typeface="Barlow Semi Condensed"/>
                <a:ea typeface="Barlow Semi Condensed"/>
                <a:cs typeface="Barlow Semi Condensed"/>
                <a:sym typeface="Barlow Semi Condensed"/>
              </a:rPr>
              <a:t>When and What to post on Social Media.</a:t>
            </a:r>
            <a:endParaRPr sz="1500">
              <a:solidFill>
                <a:srgbClr val="273857"/>
              </a:solidFill>
              <a:latin typeface="Barlow Semi Condensed"/>
              <a:ea typeface="Barlow Semi Condensed"/>
              <a:cs typeface="Barlow Semi Condensed"/>
              <a:sym typeface="Barlow Semi Condensed"/>
            </a:endParaRPr>
          </a:p>
          <a:p>
            <a:pPr marL="0" lvl="0" indent="0" algn="r" rtl="0">
              <a:spcBef>
                <a:spcPts val="0"/>
              </a:spcBef>
              <a:spcAft>
                <a:spcPts val="0"/>
              </a:spcAft>
              <a:buNone/>
            </a:pPr>
            <a:endParaRPr sz="1500">
              <a:solidFill>
                <a:srgbClr val="273857"/>
              </a:solidFill>
              <a:latin typeface="Barlow Semi Condensed"/>
              <a:ea typeface="Barlow Semi Condensed"/>
              <a:cs typeface="Barlow Semi Condensed"/>
              <a:sym typeface="Barlow Semi Condensed"/>
            </a:endParaRPr>
          </a:p>
        </p:txBody>
      </p:sp>
      <p:sp>
        <p:nvSpPr>
          <p:cNvPr id="658" name="Google Shape;658;p27"/>
          <p:cNvSpPr txBox="1"/>
          <p:nvPr/>
        </p:nvSpPr>
        <p:spPr>
          <a:xfrm flipH="1">
            <a:off x="244850" y="3226025"/>
            <a:ext cx="2838000" cy="393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000">
                <a:solidFill>
                  <a:srgbClr val="273857"/>
                </a:solidFill>
                <a:latin typeface="Denk One"/>
                <a:ea typeface="Denk One"/>
                <a:cs typeface="Denk One"/>
                <a:sym typeface="Denk One"/>
              </a:rPr>
              <a:t>NETWORK ANALYSIS</a:t>
            </a:r>
            <a:endParaRPr sz="2000">
              <a:solidFill>
                <a:srgbClr val="273857"/>
              </a:solidFill>
              <a:latin typeface="Denk One"/>
              <a:ea typeface="Denk One"/>
              <a:cs typeface="Denk One"/>
              <a:sym typeface="Denk One"/>
            </a:endParaRPr>
          </a:p>
        </p:txBody>
      </p:sp>
      <p:sp>
        <p:nvSpPr>
          <p:cNvPr id="659" name="Google Shape;659;p27"/>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solidFill>
                  <a:srgbClr val="FF614D"/>
                </a:solidFill>
                <a:latin typeface="Denk One"/>
                <a:ea typeface="Denk One"/>
                <a:cs typeface="Denk One"/>
                <a:sym typeface="Denk One"/>
              </a:rPr>
              <a:t>10</a:t>
            </a:fld>
            <a:endParaRPr>
              <a:solidFill>
                <a:srgbClr val="FF614D"/>
              </a:solidFill>
              <a:latin typeface="Denk One"/>
              <a:ea typeface="Denk One"/>
              <a:cs typeface="Denk One"/>
              <a:sym typeface="Denk One"/>
            </a:endParaRPr>
          </a:p>
        </p:txBody>
      </p:sp>
      <p:sp>
        <p:nvSpPr>
          <p:cNvPr id="660" name="Google Shape;660;p27"/>
          <p:cNvSpPr txBox="1"/>
          <p:nvPr/>
        </p:nvSpPr>
        <p:spPr>
          <a:xfrm>
            <a:off x="5905498" y="3434650"/>
            <a:ext cx="2592900" cy="53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500">
                <a:solidFill>
                  <a:srgbClr val="273857"/>
                </a:solidFill>
                <a:latin typeface="Barlow Semi Condensed"/>
                <a:ea typeface="Barlow Semi Condensed"/>
                <a:cs typeface="Barlow Semi Condensed"/>
                <a:sym typeface="Barlow Semi Condensed"/>
              </a:rPr>
              <a:t>Identify clusters/areas  in SG that consist of lost animals</a:t>
            </a:r>
            <a:endParaRPr sz="1500">
              <a:solidFill>
                <a:srgbClr val="273857"/>
              </a:solidFill>
              <a:latin typeface="Barlow Semi Condensed"/>
              <a:ea typeface="Barlow Semi Condensed"/>
              <a:cs typeface="Barlow Semi Condensed"/>
              <a:sym typeface="Barlow Semi Condensed"/>
            </a:endParaRPr>
          </a:p>
        </p:txBody>
      </p:sp>
      <p:sp>
        <p:nvSpPr>
          <p:cNvPr id="661" name="Google Shape;661;p27"/>
          <p:cNvSpPr txBox="1"/>
          <p:nvPr/>
        </p:nvSpPr>
        <p:spPr>
          <a:xfrm>
            <a:off x="839451" y="3434658"/>
            <a:ext cx="2243400" cy="53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500">
                <a:solidFill>
                  <a:srgbClr val="273857"/>
                </a:solidFill>
                <a:latin typeface="Barlow Semi Condensed"/>
                <a:ea typeface="Barlow Semi Condensed"/>
                <a:cs typeface="Barlow Semi Condensed"/>
                <a:sym typeface="Barlow Semi Condensed"/>
              </a:rPr>
              <a:t>Gather related #hashtags SPCA uses</a:t>
            </a:r>
            <a:endParaRPr sz="1500">
              <a:solidFill>
                <a:srgbClr val="273857"/>
              </a:solidFill>
              <a:latin typeface="Barlow Semi Condensed"/>
              <a:ea typeface="Barlow Semi Condensed"/>
              <a:cs typeface="Barlow Semi Condensed"/>
              <a:sym typeface="Barlow Semi Condensed"/>
            </a:endParaRPr>
          </a:p>
        </p:txBody>
      </p:sp>
      <p:sp>
        <p:nvSpPr>
          <p:cNvPr id="662" name="Google Shape;662;p27"/>
          <p:cNvSpPr txBox="1">
            <a:spLocks noGrp="1"/>
          </p:cNvSpPr>
          <p:nvPr>
            <p:ph type="title"/>
          </p:nvPr>
        </p:nvSpPr>
        <p:spPr>
          <a:xfrm>
            <a:off x="2736900" y="575100"/>
            <a:ext cx="36705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ANALYSES</a:t>
            </a:r>
            <a:endParaRPr/>
          </a:p>
        </p:txBody>
      </p:sp>
      <p:grpSp>
        <p:nvGrpSpPr>
          <p:cNvPr id="663" name="Google Shape;663;p27"/>
          <p:cNvGrpSpPr/>
          <p:nvPr/>
        </p:nvGrpSpPr>
        <p:grpSpPr>
          <a:xfrm>
            <a:off x="4661194" y="1806789"/>
            <a:ext cx="921521" cy="815460"/>
            <a:chOff x="3210442" y="1834555"/>
            <a:chExt cx="2475875" cy="2191507"/>
          </a:xfrm>
        </p:grpSpPr>
        <p:sp>
          <p:nvSpPr>
            <p:cNvPr id="664" name="Google Shape;664;p27"/>
            <p:cNvSpPr/>
            <p:nvPr/>
          </p:nvSpPr>
          <p:spPr>
            <a:xfrm>
              <a:off x="3510124" y="3169103"/>
              <a:ext cx="1037510" cy="775728"/>
            </a:xfrm>
            <a:custGeom>
              <a:avLst/>
              <a:gdLst/>
              <a:ahLst/>
              <a:cxnLst/>
              <a:rect l="l" t="t" r="r" b="b"/>
              <a:pathLst>
                <a:path w="12747" h="9531" extrusionOk="0">
                  <a:moveTo>
                    <a:pt x="4010" y="1"/>
                  </a:moveTo>
                  <a:cubicBezTo>
                    <a:pt x="3064" y="1"/>
                    <a:pt x="2123" y="136"/>
                    <a:pt x="1387" y="699"/>
                  </a:cubicBezTo>
                  <a:cubicBezTo>
                    <a:pt x="310" y="1516"/>
                    <a:pt x="0" y="3007"/>
                    <a:pt x="15" y="4360"/>
                  </a:cubicBezTo>
                  <a:cubicBezTo>
                    <a:pt x="27" y="5712"/>
                    <a:pt x="310" y="7269"/>
                    <a:pt x="38" y="8594"/>
                  </a:cubicBezTo>
                  <a:cubicBezTo>
                    <a:pt x="1574" y="9219"/>
                    <a:pt x="3231" y="9531"/>
                    <a:pt x="4889" y="9531"/>
                  </a:cubicBezTo>
                  <a:cubicBezTo>
                    <a:pt x="6544" y="9531"/>
                    <a:pt x="8199" y="9220"/>
                    <a:pt x="9732" y="8598"/>
                  </a:cubicBezTo>
                  <a:cubicBezTo>
                    <a:pt x="11108" y="8040"/>
                    <a:pt x="11969" y="6510"/>
                    <a:pt x="12355" y="5076"/>
                  </a:cubicBezTo>
                  <a:cubicBezTo>
                    <a:pt x="12747" y="3639"/>
                    <a:pt x="12348" y="1926"/>
                    <a:pt x="11127" y="1078"/>
                  </a:cubicBezTo>
                  <a:cubicBezTo>
                    <a:pt x="10326" y="520"/>
                    <a:pt x="9310" y="400"/>
                    <a:pt x="8342" y="307"/>
                  </a:cubicBezTo>
                  <a:cubicBezTo>
                    <a:pt x="7234" y="202"/>
                    <a:pt x="6125" y="113"/>
                    <a:pt x="5018" y="39"/>
                  </a:cubicBezTo>
                  <a:cubicBezTo>
                    <a:pt x="4687" y="18"/>
                    <a:pt x="4348" y="1"/>
                    <a:pt x="4010" y="1"/>
                  </a:cubicBezTo>
                  <a:close/>
                </a:path>
              </a:pathLst>
            </a:custGeom>
            <a:solidFill>
              <a:srgbClr val="FF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3210442" y="1834555"/>
              <a:ext cx="1602700" cy="2191507"/>
            </a:xfrm>
            <a:custGeom>
              <a:avLst/>
              <a:gdLst/>
              <a:ahLst/>
              <a:cxnLst/>
              <a:rect l="l" t="t" r="r" b="b"/>
              <a:pathLst>
                <a:path w="19691" h="26926" extrusionOk="0">
                  <a:moveTo>
                    <a:pt x="11656" y="1"/>
                  </a:moveTo>
                  <a:lnTo>
                    <a:pt x="11156" y="760"/>
                  </a:lnTo>
                  <a:lnTo>
                    <a:pt x="10776" y="1334"/>
                  </a:lnTo>
                  <a:lnTo>
                    <a:pt x="9777" y="2849"/>
                  </a:lnTo>
                  <a:lnTo>
                    <a:pt x="4244" y="2903"/>
                  </a:lnTo>
                  <a:lnTo>
                    <a:pt x="2860" y="997"/>
                  </a:lnTo>
                  <a:lnTo>
                    <a:pt x="2256" y="163"/>
                  </a:lnTo>
                  <a:cubicBezTo>
                    <a:pt x="2256" y="163"/>
                    <a:pt x="1256" y="3822"/>
                    <a:pt x="1" y="6499"/>
                  </a:cubicBezTo>
                  <a:cubicBezTo>
                    <a:pt x="1" y="6499"/>
                    <a:pt x="67" y="7382"/>
                    <a:pt x="521" y="8358"/>
                  </a:cubicBezTo>
                  <a:cubicBezTo>
                    <a:pt x="889" y="9156"/>
                    <a:pt x="1520" y="10020"/>
                    <a:pt x="2577" y="10528"/>
                  </a:cubicBezTo>
                  <a:cubicBezTo>
                    <a:pt x="2577" y="10528"/>
                    <a:pt x="2574" y="10687"/>
                    <a:pt x="2566" y="10977"/>
                  </a:cubicBezTo>
                  <a:cubicBezTo>
                    <a:pt x="2550" y="11624"/>
                    <a:pt x="2527" y="12926"/>
                    <a:pt x="2527" y="14515"/>
                  </a:cubicBezTo>
                  <a:cubicBezTo>
                    <a:pt x="2531" y="19299"/>
                    <a:pt x="2756" y="26692"/>
                    <a:pt x="4135" y="26692"/>
                  </a:cubicBezTo>
                  <a:cubicBezTo>
                    <a:pt x="6177" y="26692"/>
                    <a:pt x="5050" y="18691"/>
                    <a:pt x="5050" y="18691"/>
                  </a:cubicBezTo>
                  <a:lnTo>
                    <a:pt x="13856" y="17777"/>
                  </a:lnTo>
                  <a:lnTo>
                    <a:pt x="13856" y="17777"/>
                  </a:lnTo>
                  <a:cubicBezTo>
                    <a:pt x="11764" y="19764"/>
                    <a:pt x="12140" y="23419"/>
                    <a:pt x="11117" y="25030"/>
                  </a:cubicBezTo>
                  <a:cubicBezTo>
                    <a:pt x="10513" y="25987"/>
                    <a:pt x="11334" y="26425"/>
                    <a:pt x="11334" y="26425"/>
                  </a:cubicBezTo>
                  <a:cubicBezTo>
                    <a:pt x="11816" y="26800"/>
                    <a:pt x="12422" y="26926"/>
                    <a:pt x="13018" y="26926"/>
                  </a:cubicBezTo>
                  <a:cubicBezTo>
                    <a:pt x="13376" y="26926"/>
                    <a:pt x="13730" y="26880"/>
                    <a:pt x="14050" y="26817"/>
                  </a:cubicBezTo>
                  <a:cubicBezTo>
                    <a:pt x="14154" y="26797"/>
                    <a:pt x="14251" y="26778"/>
                    <a:pt x="14349" y="26754"/>
                  </a:cubicBezTo>
                  <a:cubicBezTo>
                    <a:pt x="15186" y="26549"/>
                    <a:pt x="15964" y="26127"/>
                    <a:pt x="16565" y="25511"/>
                  </a:cubicBezTo>
                  <a:cubicBezTo>
                    <a:pt x="19691" y="22307"/>
                    <a:pt x="16030" y="17107"/>
                    <a:pt x="14879" y="14934"/>
                  </a:cubicBezTo>
                  <a:cubicBezTo>
                    <a:pt x="14767" y="14724"/>
                    <a:pt x="14651" y="14499"/>
                    <a:pt x="14526" y="14263"/>
                  </a:cubicBezTo>
                  <a:cubicBezTo>
                    <a:pt x="14298" y="13822"/>
                    <a:pt x="14047" y="13344"/>
                    <a:pt x="13802" y="12868"/>
                  </a:cubicBezTo>
                  <a:cubicBezTo>
                    <a:pt x="13314" y="11919"/>
                    <a:pt x="12833" y="10985"/>
                    <a:pt x="12539" y="10408"/>
                  </a:cubicBezTo>
                  <a:cubicBezTo>
                    <a:pt x="12357" y="10047"/>
                    <a:pt x="12244" y="9830"/>
                    <a:pt x="12244" y="9830"/>
                  </a:cubicBezTo>
                  <a:cubicBezTo>
                    <a:pt x="13066" y="9432"/>
                    <a:pt x="13573" y="8668"/>
                    <a:pt x="13884" y="7963"/>
                  </a:cubicBezTo>
                  <a:cubicBezTo>
                    <a:pt x="14247" y="7138"/>
                    <a:pt x="14340" y="6394"/>
                    <a:pt x="14340" y="6394"/>
                  </a:cubicBezTo>
                  <a:cubicBezTo>
                    <a:pt x="12903" y="4019"/>
                    <a:pt x="11656" y="1"/>
                    <a:pt x="11656" y="1"/>
                  </a:cubicBezTo>
                  <a:close/>
                </a:path>
              </a:pathLst>
            </a:custGeom>
            <a:solidFill>
              <a:srgbClr val="FF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3757309" y="3332452"/>
              <a:ext cx="292443" cy="674560"/>
            </a:xfrm>
            <a:custGeom>
              <a:avLst/>
              <a:gdLst/>
              <a:ahLst/>
              <a:cxnLst/>
              <a:rect l="l" t="t" r="r" b="b"/>
              <a:pathLst>
                <a:path w="3593" h="8288" extrusionOk="0">
                  <a:moveTo>
                    <a:pt x="0" y="1"/>
                  </a:moveTo>
                  <a:lnTo>
                    <a:pt x="0" y="1"/>
                  </a:lnTo>
                  <a:cubicBezTo>
                    <a:pt x="128" y="4108"/>
                    <a:pt x="516" y="8288"/>
                    <a:pt x="1554" y="8288"/>
                  </a:cubicBezTo>
                  <a:cubicBezTo>
                    <a:pt x="3592" y="8288"/>
                    <a:pt x="2464" y="287"/>
                    <a:pt x="2464" y="287"/>
                  </a:cubicBezTo>
                  <a:lnTo>
                    <a:pt x="0" y="1"/>
                  </a:lnTo>
                  <a:close/>
                </a:path>
              </a:pathLst>
            </a:custGeom>
            <a:solidFill>
              <a:srgbClr val="FF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flipH="1">
              <a:off x="4634808" y="2243539"/>
              <a:ext cx="1051510" cy="1561142"/>
            </a:xfrm>
            <a:custGeom>
              <a:avLst/>
              <a:gdLst/>
              <a:ahLst/>
              <a:cxnLst/>
              <a:rect l="l" t="t" r="r" b="b"/>
              <a:pathLst>
                <a:path w="12919" h="19181" extrusionOk="0">
                  <a:moveTo>
                    <a:pt x="7296" y="0"/>
                  </a:moveTo>
                  <a:cubicBezTo>
                    <a:pt x="1783" y="0"/>
                    <a:pt x="0" y="6765"/>
                    <a:pt x="3682" y="9965"/>
                  </a:cubicBezTo>
                  <a:cubicBezTo>
                    <a:pt x="3682" y="9965"/>
                    <a:pt x="4214" y="7649"/>
                    <a:pt x="5629" y="7649"/>
                  </a:cubicBezTo>
                  <a:cubicBezTo>
                    <a:pt x="5847" y="7649"/>
                    <a:pt x="6086" y="7703"/>
                    <a:pt x="6347" y="7830"/>
                  </a:cubicBezTo>
                  <a:cubicBezTo>
                    <a:pt x="8231" y="8742"/>
                    <a:pt x="3671" y="19181"/>
                    <a:pt x="11858" y="19181"/>
                  </a:cubicBezTo>
                  <a:cubicBezTo>
                    <a:pt x="12190" y="19181"/>
                    <a:pt x="12543" y="19164"/>
                    <a:pt x="12918" y="19128"/>
                  </a:cubicBezTo>
                  <a:lnTo>
                    <a:pt x="12108" y="7202"/>
                  </a:lnTo>
                  <a:cubicBezTo>
                    <a:pt x="12108" y="7202"/>
                    <a:pt x="12814" y="0"/>
                    <a:pt x="7296" y="0"/>
                  </a:cubicBezTo>
                  <a:close/>
                </a:path>
              </a:pathLst>
            </a:custGeom>
            <a:solidFill>
              <a:srgbClr val="FF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27"/>
          <p:cNvGrpSpPr/>
          <p:nvPr/>
        </p:nvGrpSpPr>
        <p:grpSpPr>
          <a:xfrm>
            <a:off x="3398404" y="3129915"/>
            <a:ext cx="947251" cy="918417"/>
            <a:chOff x="141504" y="66855"/>
            <a:chExt cx="2529375" cy="2452381"/>
          </a:xfrm>
        </p:grpSpPr>
        <p:sp>
          <p:nvSpPr>
            <p:cNvPr id="669" name="Google Shape;669;p27"/>
            <p:cNvSpPr/>
            <p:nvPr/>
          </p:nvSpPr>
          <p:spPr>
            <a:xfrm>
              <a:off x="141504" y="754191"/>
              <a:ext cx="799540" cy="1691350"/>
            </a:xfrm>
            <a:custGeom>
              <a:avLst/>
              <a:gdLst/>
              <a:ahLst/>
              <a:cxnLst/>
              <a:rect l="l" t="t" r="r" b="b"/>
              <a:pathLst>
                <a:path w="8912" h="18853" extrusionOk="0">
                  <a:moveTo>
                    <a:pt x="0" y="0"/>
                  </a:moveTo>
                  <a:cubicBezTo>
                    <a:pt x="961" y="18298"/>
                    <a:pt x="7981" y="18852"/>
                    <a:pt x="8828" y="18852"/>
                  </a:cubicBezTo>
                  <a:cubicBezTo>
                    <a:pt x="8882" y="18852"/>
                    <a:pt x="8911" y="18850"/>
                    <a:pt x="8911" y="18850"/>
                  </a:cubicBezTo>
                  <a:cubicBezTo>
                    <a:pt x="6998" y="6901"/>
                    <a:pt x="1" y="1"/>
                    <a:pt x="0"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461714" y="66855"/>
              <a:ext cx="2173615" cy="2452381"/>
            </a:xfrm>
            <a:custGeom>
              <a:avLst/>
              <a:gdLst/>
              <a:ahLst/>
              <a:cxnLst/>
              <a:rect l="l" t="t" r="r" b="b"/>
              <a:pathLst>
                <a:path w="24228" h="27336" extrusionOk="0">
                  <a:moveTo>
                    <a:pt x="15347" y="1"/>
                  </a:moveTo>
                  <a:lnTo>
                    <a:pt x="15242" y="1206"/>
                  </a:lnTo>
                  <a:lnTo>
                    <a:pt x="15048" y="3469"/>
                  </a:lnTo>
                  <a:lnTo>
                    <a:pt x="11782" y="3535"/>
                  </a:lnTo>
                  <a:cubicBezTo>
                    <a:pt x="11782" y="3535"/>
                    <a:pt x="11774" y="3527"/>
                    <a:pt x="11767" y="3515"/>
                  </a:cubicBezTo>
                  <a:cubicBezTo>
                    <a:pt x="11685" y="3403"/>
                    <a:pt x="11201" y="2748"/>
                    <a:pt x="10678" y="2004"/>
                  </a:cubicBezTo>
                  <a:cubicBezTo>
                    <a:pt x="10403" y="1609"/>
                    <a:pt x="10116" y="1190"/>
                    <a:pt x="9872" y="815"/>
                  </a:cubicBezTo>
                  <a:cubicBezTo>
                    <a:pt x="9759" y="644"/>
                    <a:pt x="9659" y="482"/>
                    <a:pt x="9570" y="330"/>
                  </a:cubicBezTo>
                  <a:lnTo>
                    <a:pt x="9570" y="330"/>
                  </a:lnTo>
                  <a:cubicBezTo>
                    <a:pt x="9570" y="330"/>
                    <a:pt x="9721" y="5189"/>
                    <a:pt x="9744" y="9099"/>
                  </a:cubicBezTo>
                  <a:cubicBezTo>
                    <a:pt x="9748" y="9990"/>
                    <a:pt x="9748" y="10830"/>
                    <a:pt x="9732" y="11555"/>
                  </a:cubicBezTo>
                  <a:cubicBezTo>
                    <a:pt x="9732" y="11555"/>
                    <a:pt x="0" y="14848"/>
                    <a:pt x="2987" y="23934"/>
                  </a:cubicBezTo>
                  <a:cubicBezTo>
                    <a:pt x="3495" y="25476"/>
                    <a:pt x="4746" y="26662"/>
                    <a:pt x="6319" y="27057"/>
                  </a:cubicBezTo>
                  <a:cubicBezTo>
                    <a:pt x="6958" y="27219"/>
                    <a:pt x="7725" y="27327"/>
                    <a:pt x="8632" y="27327"/>
                  </a:cubicBezTo>
                  <a:cubicBezTo>
                    <a:pt x="8704" y="27327"/>
                    <a:pt x="8776" y="27326"/>
                    <a:pt x="8849" y="27325"/>
                  </a:cubicBezTo>
                  <a:cubicBezTo>
                    <a:pt x="9438" y="27312"/>
                    <a:pt x="10081" y="27255"/>
                    <a:pt x="10791" y="27139"/>
                  </a:cubicBezTo>
                  <a:cubicBezTo>
                    <a:pt x="10791" y="27139"/>
                    <a:pt x="12243" y="26971"/>
                    <a:pt x="11717" y="25883"/>
                  </a:cubicBezTo>
                  <a:cubicBezTo>
                    <a:pt x="11639" y="25728"/>
                    <a:pt x="11565" y="25596"/>
                    <a:pt x="11488" y="25480"/>
                  </a:cubicBezTo>
                  <a:lnTo>
                    <a:pt x="11488" y="25480"/>
                  </a:lnTo>
                  <a:cubicBezTo>
                    <a:pt x="12262" y="25580"/>
                    <a:pt x="13026" y="25619"/>
                    <a:pt x="13748" y="25619"/>
                  </a:cubicBezTo>
                  <a:cubicBezTo>
                    <a:pt x="13781" y="25619"/>
                    <a:pt x="13814" y="25619"/>
                    <a:pt x="13847" y="25619"/>
                  </a:cubicBezTo>
                  <a:cubicBezTo>
                    <a:pt x="14262" y="26642"/>
                    <a:pt x="14688" y="27336"/>
                    <a:pt x="15083" y="27336"/>
                  </a:cubicBezTo>
                  <a:cubicBezTo>
                    <a:pt x="15362" y="27336"/>
                    <a:pt x="15436" y="26658"/>
                    <a:pt x="15374" y="25553"/>
                  </a:cubicBezTo>
                  <a:cubicBezTo>
                    <a:pt x="16374" y="25480"/>
                    <a:pt x="17207" y="25349"/>
                    <a:pt x="17761" y="25243"/>
                  </a:cubicBezTo>
                  <a:cubicBezTo>
                    <a:pt x="18221" y="26472"/>
                    <a:pt x="18702" y="27336"/>
                    <a:pt x="19144" y="27336"/>
                  </a:cubicBezTo>
                  <a:cubicBezTo>
                    <a:pt x="19202" y="27336"/>
                    <a:pt x="19252" y="27305"/>
                    <a:pt x="19295" y="27246"/>
                  </a:cubicBezTo>
                  <a:cubicBezTo>
                    <a:pt x="20174" y="26014"/>
                    <a:pt x="17195" y="12218"/>
                    <a:pt x="16354" y="8425"/>
                  </a:cubicBezTo>
                  <a:lnTo>
                    <a:pt x="16354" y="8425"/>
                  </a:lnTo>
                  <a:cubicBezTo>
                    <a:pt x="17447" y="8715"/>
                    <a:pt x="18454" y="8831"/>
                    <a:pt x="19353" y="8839"/>
                  </a:cubicBezTo>
                  <a:cubicBezTo>
                    <a:pt x="19388" y="8839"/>
                    <a:pt x="19423" y="8839"/>
                    <a:pt x="19458" y="8839"/>
                  </a:cubicBezTo>
                  <a:cubicBezTo>
                    <a:pt x="20663" y="8839"/>
                    <a:pt x="21677" y="8638"/>
                    <a:pt x="22452" y="8402"/>
                  </a:cubicBezTo>
                  <a:cubicBezTo>
                    <a:pt x="23596" y="8057"/>
                    <a:pt x="24227" y="7626"/>
                    <a:pt x="24227" y="7626"/>
                  </a:cubicBezTo>
                  <a:cubicBezTo>
                    <a:pt x="24227" y="7626"/>
                    <a:pt x="20763" y="6743"/>
                    <a:pt x="17772" y="3515"/>
                  </a:cubicBezTo>
                  <a:cubicBezTo>
                    <a:pt x="17044" y="2725"/>
                    <a:pt x="16343" y="1799"/>
                    <a:pt x="15723" y="710"/>
                  </a:cubicBezTo>
                  <a:cubicBezTo>
                    <a:pt x="15594" y="482"/>
                    <a:pt x="15467" y="246"/>
                    <a:pt x="15347"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2558198" y="644644"/>
              <a:ext cx="112682" cy="156817"/>
            </a:xfrm>
            <a:custGeom>
              <a:avLst/>
              <a:gdLst/>
              <a:ahLst/>
              <a:cxnLst/>
              <a:rect l="l" t="t" r="r" b="b"/>
              <a:pathLst>
                <a:path w="1256" h="1748" extrusionOk="0">
                  <a:moveTo>
                    <a:pt x="628" y="0"/>
                  </a:moveTo>
                  <a:cubicBezTo>
                    <a:pt x="283" y="0"/>
                    <a:pt x="0" y="392"/>
                    <a:pt x="0" y="873"/>
                  </a:cubicBezTo>
                  <a:cubicBezTo>
                    <a:pt x="0" y="1357"/>
                    <a:pt x="283" y="1748"/>
                    <a:pt x="628" y="1748"/>
                  </a:cubicBezTo>
                  <a:cubicBezTo>
                    <a:pt x="976" y="1748"/>
                    <a:pt x="1255" y="1357"/>
                    <a:pt x="1255" y="873"/>
                  </a:cubicBezTo>
                  <a:cubicBezTo>
                    <a:pt x="1255" y="392"/>
                    <a:pt x="976" y="0"/>
                    <a:pt x="628"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7"/>
          <p:cNvGrpSpPr/>
          <p:nvPr/>
        </p:nvGrpSpPr>
        <p:grpSpPr>
          <a:xfrm>
            <a:off x="4902379" y="3133143"/>
            <a:ext cx="446400" cy="915188"/>
            <a:chOff x="2555501" y="1451661"/>
            <a:chExt cx="1322274" cy="2710865"/>
          </a:xfrm>
        </p:grpSpPr>
        <p:sp>
          <p:nvSpPr>
            <p:cNvPr id="673" name="Google Shape;673;p27"/>
            <p:cNvSpPr/>
            <p:nvPr/>
          </p:nvSpPr>
          <p:spPr>
            <a:xfrm>
              <a:off x="2571649" y="2865995"/>
              <a:ext cx="454955" cy="313272"/>
            </a:xfrm>
            <a:custGeom>
              <a:avLst/>
              <a:gdLst/>
              <a:ahLst/>
              <a:cxnLst/>
              <a:rect l="l" t="t" r="r" b="b"/>
              <a:pathLst>
                <a:path w="5325" h="3667" extrusionOk="0">
                  <a:moveTo>
                    <a:pt x="4294" y="1"/>
                  </a:moveTo>
                  <a:cubicBezTo>
                    <a:pt x="4294" y="1"/>
                    <a:pt x="1" y="1945"/>
                    <a:pt x="551" y="3255"/>
                  </a:cubicBezTo>
                  <a:cubicBezTo>
                    <a:pt x="675" y="3551"/>
                    <a:pt x="986" y="3666"/>
                    <a:pt x="1393" y="3666"/>
                  </a:cubicBezTo>
                  <a:cubicBezTo>
                    <a:pt x="2791" y="3666"/>
                    <a:pt x="5324" y="2313"/>
                    <a:pt x="5324" y="2313"/>
                  </a:cubicBezTo>
                  <a:lnTo>
                    <a:pt x="4294" y="1"/>
                  </a:lnTo>
                  <a:close/>
                </a:path>
              </a:pathLst>
            </a:custGeom>
            <a:solidFill>
              <a:srgbClr val="FF7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2555501" y="3330861"/>
              <a:ext cx="510147" cy="774167"/>
            </a:xfrm>
            <a:custGeom>
              <a:avLst/>
              <a:gdLst/>
              <a:ahLst/>
              <a:cxnLst/>
              <a:rect l="l" t="t" r="r" b="b"/>
              <a:pathLst>
                <a:path w="5971" h="9062" extrusionOk="0">
                  <a:moveTo>
                    <a:pt x="4298" y="0"/>
                  </a:moveTo>
                  <a:cubicBezTo>
                    <a:pt x="3902" y="0"/>
                    <a:pt x="3496" y="161"/>
                    <a:pt x="3185" y="418"/>
                  </a:cubicBezTo>
                  <a:cubicBezTo>
                    <a:pt x="2724" y="797"/>
                    <a:pt x="2437" y="1355"/>
                    <a:pt x="2224" y="1917"/>
                  </a:cubicBezTo>
                  <a:cubicBezTo>
                    <a:pt x="1732" y="3204"/>
                    <a:pt x="1542" y="4606"/>
                    <a:pt x="1681" y="5978"/>
                  </a:cubicBezTo>
                  <a:cubicBezTo>
                    <a:pt x="1197" y="6459"/>
                    <a:pt x="783" y="6872"/>
                    <a:pt x="442" y="7330"/>
                  </a:cubicBezTo>
                  <a:cubicBezTo>
                    <a:pt x="194" y="7663"/>
                    <a:pt x="0" y="8077"/>
                    <a:pt x="174" y="8500"/>
                  </a:cubicBezTo>
                  <a:cubicBezTo>
                    <a:pt x="244" y="8667"/>
                    <a:pt x="376" y="8802"/>
                    <a:pt x="535" y="8891"/>
                  </a:cubicBezTo>
                  <a:cubicBezTo>
                    <a:pt x="768" y="9024"/>
                    <a:pt x="1023" y="9062"/>
                    <a:pt x="1283" y="9062"/>
                  </a:cubicBezTo>
                  <a:cubicBezTo>
                    <a:pt x="1404" y="9062"/>
                    <a:pt x="1526" y="9054"/>
                    <a:pt x="1647" y="9043"/>
                  </a:cubicBezTo>
                  <a:cubicBezTo>
                    <a:pt x="2243" y="8984"/>
                    <a:pt x="2829" y="8833"/>
                    <a:pt x="3391" y="8620"/>
                  </a:cubicBezTo>
                  <a:cubicBezTo>
                    <a:pt x="4689" y="8120"/>
                    <a:pt x="5606" y="6947"/>
                    <a:pt x="5792" y="5570"/>
                  </a:cubicBezTo>
                  <a:cubicBezTo>
                    <a:pt x="5948" y="4428"/>
                    <a:pt x="5971" y="3265"/>
                    <a:pt x="5858" y="2119"/>
                  </a:cubicBezTo>
                  <a:cubicBezTo>
                    <a:pt x="5819" y="1735"/>
                    <a:pt x="5765" y="1344"/>
                    <a:pt x="5619" y="983"/>
                  </a:cubicBezTo>
                  <a:cubicBezTo>
                    <a:pt x="5467" y="627"/>
                    <a:pt x="5215" y="298"/>
                    <a:pt x="4866" y="127"/>
                  </a:cubicBezTo>
                  <a:cubicBezTo>
                    <a:pt x="4688" y="40"/>
                    <a:pt x="4494" y="0"/>
                    <a:pt x="4298" y="0"/>
                  </a:cubicBezTo>
                  <a:close/>
                </a:path>
              </a:pathLst>
            </a:custGeom>
            <a:solidFill>
              <a:srgbClr val="FF7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3567808" y="3330092"/>
              <a:ext cx="309967" cy="375379"/>
            </a:xfrm>
            <a:custGeom>
              <a:avLst/>
              <a:gdLst/>
              <a:ahLst/>
              <a:cxnLst/>
              <a:rect l="l" t="t" r="r" b="b"/>
              <a:pathLst>
                <a:path w="3628" h="4394" extrusionOk="0">
                  <a:moveTo>
                    <a:pt x="2325" y="1"/>
                  </a:moveTo>
                  <a:cubicBezTo>
                    <a:pt x="1959" y="1"/>
                    <a:pt x="1580" y="136"/>
                    <a:pt x="1283" y="354"/>
                  </a:cubicBezTo>
                  <a:cubicBezTo>
                    <a:pt x="783" y="721"/>
                    <a:pt x="457" y="1271"/>
                    <a:pt x="148" y="1810"/>
                  </a:cubicBezTo>
                  <a:lnTo>
                    <a:pt x="112" y="2407"/>
                  </a:lnTo>
                  <a:lnTo>
                    <a:pt x="1" y="4324"/>
                  </a:lnTo>
                  <a:cubicBezTo>
                    <a:pt x="207" y="4370"/>
                    <a:pt x="419" y="4393"/>
                    <a:pt x="630" y="4393"/>
                  </a:cubicBezTo>
                  <a:cubicBezTo>
                    <a:pt x="1235" y="4393"/>
                    <a:pt x="1841" y="4208"/>
                    <a:pt x="2340" y="3864"/>
                  </a:cubicBezTo>
                  <a:cubicBezTo>
                    <a:pt x="3011" y="3394"/>
                    <a:pt x="3472" y="2639"/>
                    <a:pt x="3584" y="1829"/>
                  </a:cubicBezTo>
                  <a:cubicBezTo>
                    <a:pt x="3627" y="1520"/>
                    <a:pt x="3608" y="1182"/>
                    <a:pt x="3506" y="888"/>
                  </a:cubicBezTo>
                  <a:cubicBezTo>
                    <a:pt x="3418" y="613"/>
                    <a:pt x="3263" y="368"/>
                    <a:pt x="3023" y="206"/>
                  </a:cubicBezTo>
                  <a:cubicBezTo>
                    <a:pt x="2816" y="63"/>
                    <a:pt x="2574" y="1"/>
                    <a:pt x="2325" y="1"/>
                  </a:cubicBezTo>
                  <a:close/>
                </a:path>
              </a:pathLst>
            </a:custGeom>
            <a:solidFill>
              <a:srgbClr val="FF7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3047385" y="1490792"/>
              <a:ext cx="336966" cy="1236770"/>
            </a:xfrm>
            <a:custGeom>
              <a:avLst/>
              <a:gdLst/>
              <a:ahLst/>
              <a:cxnLst/>
              <a:rect l="l" t="t" r="r" b="b"/>
              <a:pathLst>
                <a:path w="3944" h="14477" extrusionOk="0">
                  <a:moveTo>
                    <a:pt x="2003" y="1"/>
                  </a:moveTo>
                  <a:cubicBezTo>
                    <a:pt x="1994" y="1"/>
                    <a:pt x="1986" y="1"/>
                    <a:pt x="1977" y="2"/>
                  </a:cubicBezTo>
                  <a:cubicBezTo>
                    <a:pt x="1" y="130"/>
                    <a:pt x="338" y="11118"/>
                    <a:pt x="338" y="11118"/>
                  </a:cubicBezTo>
                  <a:lnTo>
                    <a:pt x="2492" y="14477"/>
                  </a:lnTo>
                  <a:cubicBezTo>
                    <a:pt x="2492" y="14477"/>
                    <a:pt x="3944" y="1"/>
                    <a:pt x="2003" y="1"/>
                  </a:cubicBezTo>
                  <a:close/>
                </a:path>
              </a:pathLst>
            </a:custGeom>
            <a:solidFill>
              <a:srgbClr val="FF7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2659739" y="2161562"/>
              <a:ext cx="957071" cy="1850499"/>
            </a:xfrm>
            <a:custGeom>
              <a:avLst/>
              <a:gdLst/>
              <a:ahLst/>
              <a:cxnLst/>
              <a:rect l="l" t="t" r="r" b="b"/>
              <a:pathLst>
                <a:path w="11202" h="21661" extrusionOk="0">
                  <a:moveTo>
                    <a:pt x="5831" y="1"/>
                  </a:moveTo>
                  <a:cubicBezTo>
                    <a:pt x="4698" y="1"/>
                    <a:pt x="3550" y="413"/>
                    <a:pt x="2740" y="1263"/>
                  </a:cubicBezTo>
                  <a:cubicBezTo>
                    <a:pt x="2151" y="1880"/>
                    <a:pt x="1706" y="2728"/>
                    <a:pt x="1717" y="3623"/>
                  </a:cubicBezTo>
                  <a:cubicBezTo>
                    <a:pt x="1736" y="5049"/>
                    <a:pt x="2934" y="6200"/>
                    <a:pt x="4204" y="6479"/>
                  </a:cubicBezTo>
                  <a:cubicBezTo>
                    <a:pt x="2697" y="8850"/>
                    <a:pt x="0" y="13883"/>
                    <a:pt x="1341" y="17851"/>
                  </a:cubicBezTo>
                  <a:cubicBezTo>
                    <a:pt x="2213" y="20442"/>
                    <a:pt x="4073" y="21380"/>
                    <a:pt x="5924" y="21604"/>
                  </a:cubicBezTo>
                  <a:cubicBezTo>
                    <a:pt x="6249" y="21644"/>
                    <a:pt x="6573" y="21661"/>
                    <a:pt x="6892" y="21661"/>
                  </a:cubicBezTo>
                  <a:cubicBezTo>
                    <a:pt x="7554" y="21661"/>
                    <a:pt x="8193" y="21587"/>
                    <a:pt x="8761" y="21484"/>
                  </a:cubicBezTo>
                  <a:cubicBezTo>
                    <a:pt x="10032" y="21260"/>
                    <a:pt x="10938" y="20888"/>
                    <a:pt x="10938" y="20888"/>
                  </a:cubicBezTo>
                  <a:cubicBezTo>
                    <a:pt x="11109" y="19168"/>
                    <a:pt x="11190" y="17513"/>
                    <a:pt x="11194" y="15882"/>
                  </a:cubicBezTo>
                  <a:cubicBezTo>
                    <a:pt x="11201" y="12690"/>
                    <a:pt x="10919" y="9578"/>
                    <a:pt x="10454" y="6234"/>
                  </a:cubicBezTo>
                  <a:cubicBezTo>
                    <a:pt x="10388" y="5746"/>
                    <a:pt x="10295" y="5131"/>
                    <a:pt x="10167" y="4507"/>
                  </a:cubicBezTo>
                  <a:cubicBezTo>
                    <a:pt x="10012" y="3732"/>
                    <a:pt x="9803" y="2953"/>
                    <a:pt x="9528" y="2415"/>
                  </a:cubicBezTo>
                  <a:cubicBezTo>
                    <a:pt x="9369" y="2105"/>
                    <a:pt x="9195" y="1821"/>
                    <a:pt x="9005" y="1566"/>
                  </a:cubicBezTo>
                  <a:cubicBezTo>
                    <a:pt x="8680" y="1129"/>
                    <a:pt x="8311" y="780"/>
                    <a:pt x="7877" y="519"/>
                  </a:cubicBezTo>
                  <a:cubicBezTo>
                    <a:pt x="7498" y="295"/>
                    <a:pt x="7072" y="140"/>
                    <a:pt x="6587" y="63"/>
                  </a:cubicBezTo>
                  <a:cubicBezTo>
                    <a:pt x="6339" y="22"/>
                    <a:pt x="6085" y="1"/>
                    <a:pt x="5831" y="1"/>
                  </a:cubicBezTo>
                  <a:close/>
                </a:path>
              </a:pathLst>
            </a:custGeom>
            <a:solidFill>
              <a:srgbClr val="FF7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3327462" y="1451661"/>
              <a:ext cx="262891" cy="1343472"/>
            </a:xfrm>
            <a:custGeom>
              <a:avLst/>
              <a:gdLst/>
              <a:ahLst/>
              <a:cxnLst/>
              <a:rect l="l" t="t" r="r" b="b"/>
              <a:pathLst>
                <a:path w="3077" h="15726" extrusionOk="0">
                  <a:moveTo>
                    <a:pt x="2010" y="1"/>
                  </a:moveTo>
                  <a:cubicBezTo>
                    <a:pt x="637" y="1"/>
                    <a:pt x="200" y="5604"/>
                    <a:pt x="62" y="8828"/>
                  </a:cubicBezTo>
                  <a:cubicBezTo>
                    <a:pt x="8" y="10135"/>
                    <a:pt x="1" y="11049"/>
                    <a:pt x="1" y="11049"/>
                  </a:cubicBezTo>
                  <a:lnTo>
                    <a:pt x="1217" y="13726"/>
                  </a:lnTo>
                  <a:lnTo>
                    <a:pt x="2127" y="15725"/>
                  </a:lnTo>
                  <a:cubicBezTo>
                    <a:pt x="2127" y="15725"/>
                    <a:pt x="2233" y="14540"/>
                    <a:pt x="2352" y="12816"/>
                  </a:cubicBezTo>
                  <a:cubicBezTo>
                    <a:pt x="2662" y="8461"/>
                    <a:pt x="3077" y="681"/>
                    <a:pt x="2163" y="46"/>
                  </a:cubicBezTo>
                  <a:cubicBezTo>
                    <a:pt x="2131" y="22"/>
                    <a:pt x="2097" y="7"/>
                    <a:pt x="2058" y="3"/>
                  </a:cubicBezTo>
                  <a:cubicBezTo>
                    <a:pt x="2042" y="1"/>
                    <a:pt x="2026" y="1"/>
                    <a:pt x="2010" y="1"/>
                  </a:cubicBezTo>
                  <a:close/>
                </a:path>
              </a:pathLst>
            </a:custGeom>
            <a:solidFill>
              <a:srgbClr val="FF7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3122915" y="3388018"/>
              <a:ext cx="509806" cy="774508"/>
            </a:xfrm>
            <a:custGeom>
              <a:avLst/>
              <a:gdLst/>
              <a:ahLst/>
              <a:cxnLst/>
              <a:rect l="l" t="t" r="r" b="b"/>
              <a:pathLst>
                <a:path w="5967" h="9066" extrusionOk="0">
                  <a:moveTo>
                    <a:pt x="4298" y="1"/>
                  </a:moveTo>
                  <a:cubicBezTo>
                    <a:pt x="3901" y="1"/>
                    <a:pt x="3496" y="164"/>
                    <a:pt x="3185" y="419"/>
                  </a:cubicBezTo>
                  <a:cubicBezTo>
                    <a:pt x="2724" y="799"/>
                    <a:pt x="2437" y="1357"/>
                    <a:pt x="2224" y="1918"/>
                  </a:cubicBezTo>
                  <a:cubicBezTo>
                    <a:pt x="1728" y="3204"/>
                    <a:pt x="1542" y="4608"/>
                    <a:pt x="1682" y="5979"/>
                  </a:cubicBezTo>
                  <a:cubicBezTo>
                    <a:pt x="1224" y="6432"/>
                    <a:pt x="833" y="6824"/>
                    <a:pt x="503" y="7249"/>
                  </a:cubicBezTo>
                  <a:cubicBezTo>
                    <a:pt x="484" y="7277"/>
                    <a:pt x="461" y="7304"/>
                    <a:pt x="442" y="7331"/>
                  </a:cubicBezTo>
                  <a:cubicBezTo>
                    <a:pt x="194" y="7664"/>
                    <a:pt x="0" y="8079"/>
                    <a:pt x="174" y="8501"/>
                  </a:cubicBezTo>
                  <a:cubicBezTo>
                    <a:pt x="244" y="8668"/>
                    <a:pt x="376" y="8803"/>
                    <a:pt x="535" y="8893"/>
                  </a:cubicBezTo>
                  <a:cubicBezTo>
                    <a:pt x="762" y="9026"/>
                    <a:pt x="1016" y="9066"/>
                    <a:pt x="1273" y="9066"/>
                  </a:cubicBezTo>
                  <a:cubicBezTo>
                    <a:pt x="1397" y="9066"/>
                    <a:pt x="1523" y="9057"/>
                    <a:pt x="1646" y="9044"/>
                  </a:cubicBezTo>
                  <a:cubicBezTo>
                    <a:pt x="1887" y="9021"/>
                    <a:pt x="2123" y="8982"/>
                    <a:pt x="2359" y="8932"/>
                  </a:cubicBezTo>
                  <a:cubicBezTo>
                    <a:pt x="2708" y="8853"/>
                    <a:pt x="3053" y="8749"/>
                    <a:pt x="3390" y="8621"/>
                  </a:cubicBezTo>
                  <a:cubicBezTo>
                    <a:pt x="4688" y="8122"/>
                    <a:pt x="5533" y="6947"/>
                    <a:pt x="5719" y="5572"/>
                  </a:cubicBezTo>
                  <a:cubicBezTo>
                    <a:pt x="5873" y="4429"/>
                    <a:pt x="5966" y="3267"/>
                    <a:pt x="5854" y="2120"/>
                  </a:cubicBezTo>
                  <a:cubicBezTo>
                    <a:pt x="5835" y="1922"/>
                    <a:pt x="5812" y="1725"/>
                    <a:pt x="5773" y="1527"/>
                  </a:cubicBezTo>
                  <a:cubicBezTo>
                    <a:pt x="5738" y="1341"/>
                    <a:pt x="5688" y="1159"/>
                    <a:pt x="5614" y="985"/>
                  </a:cubicBezTo>
                  <a:cubicBezTo>
                    <a:pt x="5467" y="629"/>
                    <a:pt x="5215" y="299"/>
                    <a:pt x="4866" y="128"/>
                  </a:cubicBezTo>
                  <a:cubicBezTo>
                    <a:pt x="4731" y="62"/>
                    <a:pt x="4591" y="24"/>
                    <a:pt x="4444" y="8"/>
                  </a:cubicBezTo>
                  <a:cubicBezTo>
                    <a:pt x="4396" y="3"/>
                    <a:pt x="4347" y="1"/>
                    <a:pt x="4298" y="1"/>
                  </a:cubicBezTo>
                  <a:close/>
                </a:path>
              </a:pathLst>
            </a:custGeom>
            <a:solidFill>
              <a:srgbClr val="FF7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27"/>
          <p:cNvGrpSpPr/>
          <p:nvPr/>
        </p:nvGrpSpPr>
        <p:grpSpPr>
          <a:xfrm>
            <a:off x="3479847" y="1770603"/>
            <a:ext cx="784364" cy="851646"/>
            <a:chOff x="6621400" y="169350"/>
            <a:chExt cx="1540990" cy="1673175"/>
          </a:xfrm>
        </p:grpSpPr>
        <p:sp>
          <p:nvSpPr>
            <p:cNvPr id="681" name="Google Shape;681;p27"/>
            <p:cNvSpPr/>
            <p:nvPr/>
          </p:nvSpPr>
          <p:spPr>
            <a:xfrm>
              <a:off x="7490878" y="1689166"/>
              <a:ext cx="172977" cy="141527"/>
            </a:xfrm>
            <a:custGeom>
              <a:avLst/>
              <a:gdLst/>
              <a:ahLst/>
              <a:cxnLst/>
              <a:rect l="l" t="t" r="r" b="b"/>
              <a:pathLst>
                <a:path w="2222" h="1818" extrusionOk="0">
                  <a:moveTo>
                    <a:pt x="1" y="1"/>
                  </a:moveTo>
                  <a:lnTo>
                    <a:pt x="1113" y="1818"/>
                  </a:lnTo>
                  <a:lnTo>
                    <a:pt x="1315" y="1694"/>
                  </a:lnTo>
                  <a:lnTo>
                    <a:pt x="578" y="489"/>
                  </a:lnTo>
                  <a:lnTo>
                    <a:pt x="2132" y="1113"/>
                  </a:lnTo>
                  <a:lnTo>
                    <a:pt x="2221" y="892"/>
                  </a:lnTo>
                  <a:lnTo>
                    <a:pt x="1"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7475542" y="1704579"/>
              <a:ext cx="46475" cy="76135"/>
            </a:xfrm>
            <a:custGeom>
              <a:avLst/>
              <a:gdLst/>
              <a:ahLst/>
              <a:cxnLst/>
              <a:rect l="l" t="t" r="r" b="b"/>
              <a:pathLst>
                <a:path w="597" h="978" extrusionOk="0">
                  <a:moveTo>
                    <a:pt x="376" y="1"/>
                  </a:moveTo>
                  <a:lnTo>
                    <a:pt x="0" y="884"/>
                  </a:lnTo>
                  <a:lnTo>
                    <a:pt x="221" y="977"/>
                  </a:lnTo>
                  <a:lnTo>
                    <a:pt x="597" y="94"/>
                  </a:lnTo>
                  <a:lnTo>
                    <a:pt x="376"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7285517" y="1681926"/>
              <a:ext cx="145108" cy="160599"/>
            </a:xfrm>
            <a:custGeom>
              <a:avLst/>
              <a:gdLst/>
              <a:ahLst/>
              <a:cxnLst/>
              <a:rect l="l" t="t" r="r" b="b"/>
              <a:pathLst>
                <a:path w="1864" h="2063" extrusionOk="0">
                  <a:moveTo>
                    <a:pt x="1" y="1"/>
                  </a:moveTo>
                  <a:lnTo>
                    <a:pt x="535" y="2062"/>
                  </a:lnTo>
                  <a:lnTo>
                    <a:pt x="768" y="2004"/>
                  </a:lnTo>
                  <a:lnTo>
                    <a:pt x="411" y="636"/>
                  </a:lnTo>
                  <a:lnTo>
                    <a:pt x="1716" y="1682"/>
                  </a:lnTo>
                  <a:lnTo>
                    <a:pt x="1864" y="1496"/>
                  </a:lnTo>
                  <a:lnTo>
                    <a:pt x="1"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7246593" y="1700609"/>
              <a:ext cx="62200" cy="69518"/>
            </a:xfrm>
            <a:custGeom>
              <a:avLst/>
              <a:gdLst/>
              <a:ahLst/>
              <a:cxnLst/>
              <a:rect l="l" t="t" r="r" b="b"/>
              <a:pathLst>
                <a:path w="799" h="893" extrusionOk="0">
                  <a:moveTo>
                    <a:pt x="617" y="1"/>
                  </a:moveTo>
                  <a:lnTo>
                    <a:pt x="0" y="737"/>
                  </a:lnTo>
                  <a:lnTo>
                    <a:pt x="183" y="892"/>
                  </a:lnTo>
                  <a:lnTo>
                    <a:pt x="798" y="152"/>
                  </a:lnTo>
                  <a:lnTo>
                    <a:pt x="617"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6786592" y="169350"/>
              <a:ext cx="1208427" cy="1552201"/>
            </a:xfrm>
            <a:custGeom>
              <a:avLst/>
              <a:gdLst/>
              <a:ahLst/>
              <a:cxnLst/>
              <a:rect l="l" t="t" r="r" b="b"/>
              <a:pathLst>
                <a:path w="15523" h="19939" extrusionOk="0">
                  <a:moveTo>
                    <a:pt x="12899" y="0"/>
                  </a:moveTo>
                  <a:lnTo>
                    <a:pt x="12318" y="841"/>
                  </a:lnTo>
                  <a:lnTo>
                    <a:pt x="11980" y="1329"/>
                  </a:lnTo>
                  <a:lnTo>
                    <a:pt x="11900" y="1445"/>
                  </a:lnTo>
                  <a:lnTo>
                    <a:pt x="10551" y="3394"/>
                  </a:lnTo>
                  <a:lnTo>
                    <a:pt x="5108" y="3437"/>
                  </a:lnTo>
                  <a:lnTo>
                    <a:pt x="3759" y="1600"/>
                  </a:lnTo>
                  <a:lnTo>
                    <a:pt x="2678" y="128"/>
                  </a:lnTo>
                  <a:lnTo>
                    <a:pt x="2678" y="128"/>
                  </a:lnTo>
                  <a:cubicBezTo>
                    <a:pt x="2678" y="129"/>
                    <a:pt x="1" y="14529"/>
                    <a:pt x="4844" y="18772"/>
                  </a:cubicBezTo>
                  <a:cubicBezTo>
                    <a:pt x="5266" y="19144"/>
                    <a:pt x="5747" y="19438"/>
                    <a:pt x="6289" y="19636"/>
                  </a:cubicBezTo>
                  <a:cubicBezTo>
                    <a:pt x="6823" y="19833"/>
                    <a:pt x="7417" y="19938"/>
                    <a:pt x="8083" y="19938"/>
                  </a:cubicBezTo>
                  <a:cubicBezTo>
                    <a:pt x="8955" y="19938"/>
                    <a:pt x="9699" y="19717"/>
                    <a:pt x="10326" y="19322"/>
                  </a:cubicBezTo>
                  <a:cubicBezTo>
                    <a:pt x="10481" y="19225"/>
                    <a:pt x="10628" y="19117"/>
                    <a:pt x="10772" y="19001"/>
                  </a:cubicBezTo>
                  <a:cubicBezTo>
                    <a:pt x="15522" y="15053"/>
                    <a:pt x="12899" y="1"/>
                    <a:pt x="12899" y="0"/>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7637776" y="823813"/>
              <a:ext cx="524614" cy="757456"/>
            </a:xfrm>
            <a:custGeom>
              <a:avLst/>
              <a:gdLst/>
              <a:ahLst/>
              <a:cxnLst/>
              <a:rect l="l" t="t" r="r" b="b"/>
              <a:pathLst>
                <a:path w="6739" h="9730" extrusionOk="0">
                  <a:moveTo>
                    <a:pt x="2686" y="1"/>
                  </a:moveTo>
                  <a:lnTo>
                    <a:pt x="2686" y="1"/>
                  </a:lnTo>
                  <a:cubicBezTo>
                    <a:pt x="2573" y="140"/>
                    <a:pt x="2468" y="284"/>
                    <a:pt x="2364" y="423"/>
                  </a:cubicBezTo>
                  <a:cubicBezTo>
                    <a:pt x="0" y="3685"/>
                    <a:pt x="384" y="6526"/>
                    <a:pt x="996" y="8184"/>
                  </a:cubicBezTo>
                  <a:cubicBezTo>
                    <a:pt x="1357" y="9164"/>
                    <a:pt x="1799" y="9729"/>
                    <a:pt x="1799" y="9729"/>
                  </a:cubicBezTo>
                  <a:cubicBezTo>
                    <a:pt x="6738" y="4914"/>
                    <a:pt x="2686" y="1"/>
                    <a:pt x="2686"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6621400" y="823813"/>
              <a:ext cx="540184" cy="757456"/>
            </a:xfrm>
            <a:custGeom>
              <a:avLst/>
              <a:gdLst/>
              <a:ahLst/>
              <a:cxnLst/>
              <a:rect l="l" t="t" r="r" b="b"/>
              <a:pathLst>
                <a:path w="6939" h="9730" extrusionOk="0">
                  <a:moveTo>
                    <a:pt x="4052" y="1"/>
                  </a:moveTo>
                  <a:cubicBezTo>
                    <a:pt x="4052" y="1"/>
                    <a:pt x="0" y="4914"/>
                    <a:pt x="4943" y="9729"/>
                  </a:cubicBezTo>
                  <a:cubicBezTo>
                    <a:pt x="4943" y="9729"/>
                    <a:pt x="5261" y="9316"/>
                    <a:pt x="5583" y="8587"/>
                  </a:cubicBezTo>
                  <a:cubicBezTo>
                    <a:pt x="6268" y="7018"/>
                    <a:pt x="6939" y="3984"/>
                    <a:pt x="4394" y="450"/>
                  </a:cubicBezTo>
                  <a:cubicBezTo>
                    <a:pt x="4285" y="303"/>
                    <a:pt x="4172" y="152"/>
                    <a:pt x="4052"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8" name="Google Shape;688;p27"/>
          <p:cNvSpPr txBox="1"/>
          <p:nvPr/>
        </p:nvSpPr>
        <p:spPr>
          <a:xfrm flipH="1">
            <a:off x="2904950" y="1167588"/>
            <a:ext cx="2592900" cy="393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000">
                <a:solidFill>
                  <a:srgbClr val="273857"/>
                </a:solidFill>
                <a:latin typeface="Denk One"/>
                <a:ea typeface="Denk One"/>
                <a:cs typeface="Denk One"/>
                <a:sym typeface="Denk One"/>
              </a:rPr>
              <a:t>TOPIC MODELLING</a:t>
            </a:r>
            <a:endParaRPr sz="2000">
              <a:solidFill>
                <a:srgbClr val="273857"/>
              </a:solidFill>
              <a:latin typeface="Denk One"/>
              <a:ea typeface="Denk One"/>
              <a:cs typeface="Denk One"/>
              <a:sym typeface="Denk O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692"/>
        <p:cNvGrpSpPr/>
        <p:nvPr/>
      </p:nvGrpSpPr>
      <p:grpSpPr>
        <a:xfrm>
          <a:off x="0" y="0"/>
          <a:ext cx="0" cy="0"/>
          <a:chOff x="0" y="0"/>
          <a:chExt cx="0" cy="0"/>
        </a:xfrm>
      </p:grpSpPr>
      <p:sp>
        <p:nvSpPr>
          <p:cNvPr id="693" name="Google Shape;693;p28"/>
          <p:cNvSpPr txBox="1">
            <a:spLocks noGrp="1"/>
          </p:cNvSpPr>
          <p:nvPr>
            <p:ph type="title"/>
          </p:nvPr>
        </p:nvSpPr>
        <p:spPr>
          <a:xfrm>
            <a:off x="123350" y="2116875"/>
            <a:ext cx="8897700" cy="101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INSIGHTS</a:t>
            </a:r>
            <a:endParaRPr/>
          </a:p>
        </p:txBody>
      </p:sp>
      <p:grpSp>
        <p:nvGrpSpPr>
          <p:cNvPr id="694" name="Google Shape;694;p28"/>
          <p:cNvGrpSpPr/>
          <p:nvPr/>
        </p:nvGrpSpPr>
        <p:grpSpPr>
          <a:xfrm>
            <a:off x="2154751" y="1290896"/>
            <a:ext cx="5702701" cy="3039804"/>
            <a:chOff x="2154751" y="1290896"/>
            <a:chExt cx="5702701" cy="3039804"/>
          </a:xfrm>
        </p:grpSpPr>
        <p:sp>
          <p:nvSpPr>
            <p:cNvPr id="695" name="Google Shape;695;p28"/>
            <p:cNvSpPr/>
            <p:nvPr/>
          </p:nvSpPr>
          <p:spPr>
            <a:xfrm>
              <a:off x="2154751" y="4135456"/>
              <a:ext cx="966900" cy="1401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5792852" y="4031300"/>
              <a:ext cx="2064600" cy="2994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28"/>
            <p:cNvGrpSpPr/>
            <p:nvPr/>
          </p:nvGrpSpPr>
          <p:grpSpPr>
            <a:xfrm>
              <a:off x="5522416" y="2554979"/>
              <a:ext cx="2195871" cy="1688907"/>
              <a:chOff x="645525" y="897513"/>
              <a:chExt cx="1591326" cy="1223934"/>
            </a:xfrm>
          </p:grpSpPr>
          <p:sp>
            <p:nvSpPr>
              <p:cNvPr id="698" name="Google Shape;698;p28"/>
              <p:cNvSpPr/>
              <p:nvPr/>
            </p:nvSpPr>
            <p:spPr>
              <a:xfrm>
                <a:off x="1740344" y="1673369"/>
                <a:ext cx="167945" cy="434698"/>
              </a:xfrm>
              <a:custGeom>
                <a:avLst/>
                <a:gdLst/>
                <a:ahLst/>
                <a:cxnLst/>
                <a:rect l="l" t="t" r="r" b="b"/>
                <a:pathLst>
                  <a:path w="4426" h="11456" extrusionOk="0">
                    <a:moveTo>
                      <a:pt x="1102" y="0"/>
                    </a:moveTo>
                    <a:cubicBezTo>
                      <a:pt x="1102" y="0"/>
                      <a:pt x="1" y="10683"/>
                      <a:pt x="1919" y="11414"/>
                    </a:cubicBezTo>
                    <a:cubicBezTo>
                      <a:pt x="1983" y="11440"/>
                      <a:pt x="2051" y="11455"/>
                      <a:pt x="2124" y="11455"/>
                    </a:cubicBezTo>
                    <a:cubicBezTo>
                      <a:pt x="2138" y="11455"/>
                      <a:pt x="2152" y="11455"/>
                      <a:pt x="2167" y="11453"/>
                    </a:cubicBezTo>
                    <a:cubicBezTo>
                      <a:pt x="4426" y="11333"/>
                      <a:pt x="3945" y="179"/>
                      <a:pt x="3945" y="179"/>
                    </a:cubicBezTo>
                    <a:lnTo>
                      <a:pt x="2531" y="89"/>
                    </a:lnTo>
                    <a:lnTo>
                      <a:pt x="1102"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1813121" y="1676746"/>
                <a:ext cx="95166" cy="431321"/>
              </a:xfrm>
              <a:custGeom>
                <a:avLst/>
                <a:gdLst/>
                <a:ahLst/>
                <a:cxnLst/>
                <a:rect l="l" t="t" r="r" b="b"/>
                <a:pathLst>
                  <a:path w="2508" h="11367" extrusionOk="0">
                    <a:moveTo>
                      <a:pt x="613" y="0"/>
                    </a:moveTo>
                    <a:lnTo>
                      <a:pt x="613" y="0"/>
                    </a:lnTo>
                    <a:cubicBezTo>
                      <a:pt x="1078" y="3774"/>
                      <a:pt x="872" y="7629"/>
                      <a:pt x="1" y="11325"/>
                    </a:cubicBezTo>
                    <a:cubicBezTo>
                      <a:pt x="65" y="11351"/>
                      <a:pt x="133" y="11366"/>
                      <a:pt x="206" y="11366"/>
                    </a:cubicBezTo>
                    <a:cubicBezTo>
                      <a:pt x="220" y="11366"/>
                      <a:pt x="234" y="11366"/>
                      <a:pt x="249" y="11364"/>
                    </a:cubicBezTo>
                    <a:cubicBezTo>
                      <a:pt x="2508" y="11244"/>
                      <a:pt x="2027" y="90"/>
                      <a:pt x="2027" y="90"/>
                    </a:cubicBezTo>
                    <a:lnTo>
                      <a:pt x="613"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1390000" y="1676595"/>
                <a:ext cx="168855" cy="431435"/>
              </a:xfrm>
              <a:custGeom>
                <a:avLst/>
                <a:gdLst/>
                <a:ahLst/>
                <a:cxnLst/>
                <a:rect l="l" t="t" r="r" b="b"/>
                <a:pathLst>
                  <a:path w="4450" h="11370" extrusionOk="0">
                    <a:moveTo>
                      <a:pt x="431" y="1"/>
                    </a:moveTo>
                    <a:cubicBezTo>
                      <a:pt x="431" y="1"/>
                      <a:pt x="1" y="10477"/>
                      <a:pt x="1880" y="11318"/>
                    </a:cubicBezTo>
                    <a:cubicBezTo>
                      <a:pt x="1958" y="11351"/>
                      <a:pt x="2041" y="11370"/>
                      <a:pt x="2126" y="11370"/>
                    </a:cubicBezTo>
                    <a:cubicBezTo>
                      <a:pt x="2151" y="11370"/>
                      <a:pt x="2177" y="11368"/>
                      <a:pt x="2202" y="11365"/>
                    </a:cubicBezTo>
                    <a:cubicBezTo>
                      <a:pt x="4449" y="11109"/>
                      <a:pt x="3282" y="1"/>
                      <a:pt x="328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1461336" y="1676595"/>
                <a:ext cx="97519" cy="431435"/>
              </a:xfrm>
              <a:custGeom>
                <a:avLst/>
                <a:gdLst/>
                <a:ahLst/>
                <a:cxnLst/>
                <a:rect l="l" t="t" r="r" b="b"/>
                <a:pathLst>
                  <a:path w="2570" h="11370" extrusionOk="0">
                    <a:moveTo>
                      <a:pt x="147" y="1"/>
                    </a:moveTo>
                    <a:cubicBezTo>
                      <a:pt x="764" y="3743"/>
                      <a:pt x="713" y="7594"/>
                      <a:pt x="0" y="11318"/>
                    </a:cubicBezTo>
                    <a:cubicBezTo>
                      <a:pt x="78" y="11351"/>
                      <a:pt x="161" y="11370"/>
                      <a:pt x="246" y="11370"/>
                    </a:cubicBezTo>
                    <a:cubicBezTo>
                      <a:pt x="271" y="11370"/>
                      <a:pt x="297" y="11368"/>
                      <a:pt x="322" y="11365"/>
                    </a:cubicBezTo>
                    <a:cubicBezTo>
                      <a:pt x="2569" y="11109"/>
                      <a:pt x="1402" y="1"/>
                      <a:pt x="1402"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1183315" y="1575017"/>
                <a:ext cx="222320" cy="533013"/>
              </a:xfrm>
              <a:custGeom>
                <a:avLst/>
                <a:gdLst/>
                <a:ahLst/>
                <a:cxnLst/>
                <a:rect l="l" t="t" r="r" b="b"/>
                <a:pathLst>
                  <a:path w="5859" h="14047" extrusionOk="0">
                    <a:moveTo>
                      <a:pt x="1" y="1"/>
                    </a:moveTo>
                    <a:cubicBezTo>
                      <a:pt x="1" y="1"/>
                      <a:pt x="1349" y="13937"/>
                      <a:pt x="3515" y="14045"/>
                    </a:cubicBezTo>
                    <a:cubicBezTo>
                      <a:pt x="3526" y="14047"/>
                      <a:pt x="3537" y="14047"/>
                      <a:pt x="3548" y="14047"/>
                    </a:cubicBezTo>
                    <a:cubicBezTo>
                      <a:pt x="3574" y="14047"/>
                      <a:pt x="3600" y="14044"/>
                      <a:pt x="3627" y="14042"/>
                    </a:cubicBezTo>
                    <a:cubicBezTo>
                      <a:pt x="5859" y="13661"/>
                      <a:pt x="4108" y="2635"/>
                      <a:pt x="4108" y="2635"/>
                    </a:cubicBezTo>
                    <a:lnTo>
                      <a:pt x="2783" y="1782"/>
                    </a:lnTo>
                    <a:lnTo>
                      <a:pt x="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1280226" y="1642634"/>
                <a:ext cx="125408" cy="465395"/>
              </a:xfrm>
              <a:custGeom>
                <a:avLst/>
                <a:gdLst/>
                <a:ahLst/>
                <a:cxnLst/>
                <a:rect l="l" t="t" r="r" b="b"/>
                <a:pathLst>
                  <a:path w="3305" h="12265" extrusionOk="0">
                    <a:moveTo>
                      <a:pt x="229" y="0"/>
                    </a:moveTo>
                    <a:cubicBezTo>
                      <a:pt x="151" y="16"/>
                      <a:pt x="77" y="27"/>
                      <a:pt x="0" y="39"/>
                    </a:cubicBezTo>
                    <a:cubicBezTo>
                      <a:pt x="1100" y="4002"/>
                      <a:pt x="1422" y="8179"/>
                      <a:pt x="961" y="12263"/>
                    </a:cubicBezTo>
                    <a:cubicBezTo>
                      <a:pt x="972" y="12265"/>
                      <a:pt x="983" y="12265"/>
                      <a:pt x="994" y="12265"/>
                    </a:cubicBezTo>
                    <a:cubicBezTo>
                      <a:pt x="1020" y="12265"/>
                      <a:pt x="1046" y="12262"/>
                      <a:pt x="1073" y="12260"/>
                    </a:cubicBezTo>
                    <a:cubicBezTo>
                      <a:pt x="3305" y="11879"/>
                      <a:pt x="1554" y="853"/>
                      <a:pt x="1554" y="853"/>
                    </a:cubicBezTo>
                    <a:lnTo>
                      <a:pt x="229"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959707" y="927603"/>
                <a:ext cx="122942" cy="79798"/>
              </a:xfrm>
              <a:custGeom>
                <a:avLst/>
                <a:gdLst/>
                <a:ahLst/>
                <a:cxnLst/>
                <a:rect l="l" t="t" r="r" b="b"/>
                <a:pathLst>
                  <a:path w="3240" h="2103" extrusionOk="0">
                    <a:moveTo>
                      <a:pt x="2613" y="0"/>
                    </a:moveTo>
                    <a:cubicBezTo>
                      <a:pt x="2506" y="0"/>
                      <a:pt x="2394" y="17"/>
                      <a:pt x="2290" y="49"/>
                    </a:cubicBezTo>
                    <a:cubicBezTo>
                      <a:pt x="1333" y="348"/>
                      <a:pt x="488" y="1103"/>
                      <a:pt x="0" y="1959"/>
                    </a:cubicBezTo>
                    <a:lnTo>
                      <a:pt x="1209" y="2103"/>
                    </a:lnTo>
                    <a:cubicBezTo>
                      <a:pt x="1965" y="1975"/>
                      <a:pt x="2929" y="1398"/>
                      <a:pt x="3131" y="599"/>
                    </a:cubicBezTo>
                    <a:cubicBezTo>
                      <a:pt x="3239" y="171"/>
                      <a:pt x="2947" y="0"/>
                      <a:pt x="2613" y="0"/>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927947" y="897513"/>
                <a:ext cx="98543" cy="103704"/>
              </a:xfrm>
              <a:custGeom>
                <a:avLst/>
                <a:gdLst/>
                <a:ahLst/>
                <a:cxnLst/>
                <a:rect l="l" t="t" r="r" b="b"/>
                <a:pathLst>
                  <a:path w="2597" h="2733" extrusionOk="0">
                    <a:moveTo>
                      <a:pt x="2102" y="1"/>
                    </a:moveTo>
                    <a:cubicBezTo>
                      <a:pt x="1925" y="1"/>
                      <a:pt x="1725" y="79"/>
                      <a:pt x="1562" y="195"/>
                    </a:cubicBezTo>
                    <a:cubicBezTo>
                      <a:pt x="749" y="776"/>
                      <a:pt x="186" y="1764"/>
                      <a:pt x="0" y="2733"/>
                    </a:cubicBezTo>
                    <a:lnTo>
                      <a:pt x="1190" y="2485"/>
                    </a:lnTo>
                    <a:cubicBezTo>
                      <a:pt x="1865" y="2125"/>
                      <a:pt x="2596" y="1268"/>
                      <a:pt x="2534" y="447"/>
                    </a:cubicBezTo>
                    <a:cubicBezTo>
                      <a:pt x="2508" y="124"/>
                      <a:pt x="2324" y="1"/>
                      <a:pt x="2102" y="1"/>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2048075" y="1306443"/>
                <a:ext cx="188776" cy="147606"/>
              </a:xfrm>
              <a:custGeom>
                <a:avLst/>
                <a:gdLst/>
                <a:ahLst/>
                <a:cxnLst/>
                <a:rect l="l" t="t" r="r" b="b"/>
                <a:pathLst>
                  <a:path w="4975" h="3890" extrusionOk="0">
                    <a:moveTo>
                      <a:pt x="3699" y="0"/>
                    </a:moveTo>
                    <a:cubicBezTo>
                      <a:pt x="3574" y="0"/>
                      <a:pt x="3449" y="10"/>
                      <a:pt x="3328" y="26"/>
                    </a:cubicBezTo>
                    <a:cubicBezTo>
                      <a:pt x="1988" y="201"/>
                      <a:pt x="740" y="988"/>
                      <a:pt x="0" y="2122"/>
                    </a:cubicBezTo>
                    <a:lnTo>
                      <a:pt x="837" y="3889"/>
                    </a:lnTo>
                    <a:cubicBezTo>
                      <a:pt x="1926" y="3692"/>
                      <a:pt x="2968" y="3250"/>
                      <a:pt x="3871" y="2603"/>
                    </a:cubicBezTo>
                    <a:cubicBezTo>
                      <a:pt x="4239" y="2340"/>
                      <a:pt x="4599" y="2026"/>
                      <a:pt x="4785" y="1607"/>
                    </a:cubicBezTo>
                    <a:cubicBezTo>
                      <a:pt x="4975" y="1192"/>
                      <a:pt x="4960" y="654"/>
                      <a:pt x="4642" y="329"/>
                    </a:cubicBezTo>
                    <a:cubicBezTo>
                      <a:pt x="4402" y="80"/>
                      <a:pt x="4051" y="0"/>
                      <a:pt x="369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648295" y="985051"/>
                <a:ext cx="1479324" cy="1122944"/>
              </a:xfrm>
              <a:custGeom>
                <a:avLst/>
                <a:gdLst/>
                <a:ahLst/>
                <a:cxnLst/>
                <a:rect l="l" t="t" r="r" b="b"/>
                <a:pathLst>
                  <a:path w="38986" h="29594" extrusionOk="0">
                    <a:moveTo>
                      <a:pt x="1849" y="0"/>
                    </a:moveTo>
                    <a:cubicBezTo>
                      <a:pt x="1288" y="0"/>
                      <a:pt x="428" y="438"/>
                      <a:pt x="215" y="1027"/>
                    </a:cubicBezTo>
                    <a:cubicBezTo>
                      <a:pt x="203" y="1057"/>
                      <a:pt x="195" y="1089"/>
                      <a:pt x="187" y="1123"/>
                    </a:cubicBezTo>
                    <a:cubicBezTo>
                      <a:pt x="1" y="1898"/>
                      <a:pt x="230" y="2937"/>
                      <a:pt x="1311" y="4060"/>
                    </a:cubicBezTo>
                    <a:cubicBezTo>
                      <a:pt x="3915" y="6769"/>
                      <a:pt x="7445" y="4494"/>
                      <a:pt x="9951" y="7214"/>
                    </a:cubicBezTo>
                    <a:cubicBezTo>
                      <a:pt x="10199" y="7482"/>
                      <a:pt x="10397" y="7826"/>
                      <a:pt x="10567" y="8229"/>
                    </a:cubicBezTo>
                    <a:cubicBezTo>
                      <a:pt x="10989" y="9229"/>
                      <a:pt x="11249" y="10592"/>
                      <a:pt x="11690" y="12057"/>
                    </a:cubicBezTo>
                    <a:cubicBezTo>
                      <a:pt x="12888" y="16040"/>
                      <a:pt x="15399" y="20756"/>
                      <a:pt x="26026" y="20872"/>
                    </a:cubicBezTo>
                    <a:cubicBezTo>
                      <a:pt x="26116" y="20873"/>
                      <a:pt x="26206" y="20873"/>
                      <a:pt x="26295" y="20873"/>
                    </a:cubicBezTo>
                    <a:cubicBezTo>
                      <a:pt x="29471" y="20873"/>
                      <a:pt x="31968" y="20280"/>
                      <a:pt x="33864" y="19356"/>
                    </a:cubicBezTo>
                    <a:lnTo>
                      <a:pt x="33864" y="19356"/>
                    </a:lnTo>
                    <a:cubicBezTo>
                      <a:pt x="33841" y="22049"/>
                      <a:pt x="33941" y="29195"/>
                      <a:pt x="35666" y="29578"/>
                    </a:cubicBezTo>
                    <a:cubicBezTo>
                      <a:pt x="35704" y="29590"/>
                      <a:pt x="35747" y="29593"/>
                      <a:pt x="35786" y="29593"/>
                    </a:cubicBezTo>
                    <a:cubicBezTo>
                      <a:pt x="35794" y="29594"/>
                      <a:pt x="35801" y="29594"/>
                      <a:pt x="35809" y="29594"/>
                    </a:cubicBezTo>
                    <a:cubicBezTo>
                      <a:pt x="37693" y="29594"/>
                      <a:pt x="37692" y="19372"/>
                      <a:pt x="37646" y="16164"/>
                    </a:cubicBezTo>
                    <a:cubicBezTo>
                      <a:pt x="38982" y="14107"/>
                      <a:pt x="38986" y="11852"/>
                      <a:pt x="37952" y="10457"/>
                    </a:cubicBezTo>
                    <a:cubicBezTo>
                      <a:pt x="37016" y="9194"/>
                      <a:pt x="32494" y="8957"/>
                      <a:pt x="27982" y="8957"/>
                    </a:cubicBezTo>
                    <a:cubicBezTo>
                      <a:pt x="25267" y="8957"/>
                      <a:pt x="22556" y="9043"/>
                      <a:pt x="20631" y="9043"/>
                    </a:cubicBezTo>
                    <a:cubicBezTo>
                      <a:pt x="19847" y="9043"/>
                      <a:pt x="19193" y="9028"/>
                      <a:pt x="18723" y="8988"/>
                    </a:cubicBezTo>
                    <a:cubicBezTo>
                      <a:pt x="18099" y="8934"/>
                      <a:pt x="17456" y="8621"/>
                      <a:pt x="16824" y="8140"/>
                    </a:cubicBezTo>
                    <a:cubicBezTo>
                      <a:pt x="15995" y="7509"/>
                      <a:pt x="15177" y="6594"/>
                      <a:pt x="14434" y="5606"/>
                    </a:cubicBezTo>
                    <a:cubicBezTo>
                      <a:pt x="13736" y="4676"/>
                      <a:pt x="13101" y="3677"/>
                      <a:pt x="12574" y="2786"/>
                    </a:cubicBezTo>
                    <a:cubicBezTo>
                      <a:pt x="11555" y="1057"/>
                      <a:pt x="9695" y="0"/>
                      <a:pt x="7688"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1185516" y="1623548"/>
                <a:ext cx="163088" cy="111293"/>
              </a:xfrm>
              <a:custGeom>
                <a:avLst/>
                <a:gdLst/>
                <a:ahLst/>
                <a:cxnLst/>
                <a:rect l="l" t="t" r="r" b="b"/>
                <a:pathLst>
                  <a:path w="4298" h="2933" extrusionOk="0">
                    <a:moveTo>
                      <a:pt x="179" y="0"/>
                    </a:moveTo>
                    <a:lnTo>
                      <a:pt x="0" y="163"/>
                    </a:lnTo>
                    <a:cubicBezTo>
                      <a:pt x="1101" y="1363"/>
                      <a:pt x="2480" y="2270"/>
                      <a:pt x="4213" y="2933"/>
                    </a:cubicBezTo>
                    <a:lnTo>
                      <a:pt x="4297" y="2708"/>
                    </a:lnTo>
                    <a:cubicBezTo>
                      <a:pt x="2600" y="2061"/>
                      <a:pt x="1252" y="1177"/>
                      <a:pt x="17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1774038" y="1712301"/>
                <a:ext cx="163922" cy="69743"/>
              </a:xfrm>
              <a:custGeom>
                <a:avLst/>
                <a:gdLst/>
                <a:ahLst/>
                <a:cxnLst/>
                <a:rect l="l" t="t" r="r" b="b"/>
                <a:pathLst>
                  <a:path w="4320" h="1838" extrusionOk="0">
                    <a:moveTo>
                      <a:pt x="4316" y="1"/>
                    </a:moveTo>
                    <a:lnTo>
                      <a:pt x="4146" y="83"/>
                    </a:lnTo>
                    <a:cubicBezTo>
                      <a:pt x="2933" y="671"/>
                      <a:pt x="1539" y="1093"/>
                      <a:pt x="1" y="1338"/>
                    </a:cubicBezTo>
                    <a:lnTo>
                      <a:pt x="35" y="1574"/>
                    </a:lnTo>
                    <a:cubicBezTo>
                      <a:pt x="1527" y="1338"/>
                      <a:pt x="2887" y="934"/>
                      <a:pt x="4076" y="381"/>
                    </a:cubicBezTo>
                    <a:lnTo>
                      <a:pt x="4076" y="381"/>
                    </a:lnTo>
                    <a:cubicBezTo>
                      <a:pt x="4073" y="865"/>
                      <a:pt x="4076" y="1353"/>
                      <a:pt x="4084" y="1837"/>
                    </a:cubicBezTo>
                    <a:lnTo>
                      <a:pt x="4320" y="1833"/>
                    </a:lnTo>
                    <a:cubicBezTo>
                      <a:pt x="4312" y="1288"/>
                      <a:pt x="4312" y="737"/>
                      <a:pt x="4316" y="190"/>
                    </a:cubicBezTo>
                    <a:lnTo>
                      <a:pt x="4316" y="1"/>
                    </a:ln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1441188" y="1562495"/>
                <a:ext cx="122790" cy="56652"/>
              </a:xfrm>
              <a:custGeom>
                <a:avLst/>
                <a:gdLst/>
                <a:ahLst/>
                <a:cxnLst/>
                <a:rect l="l" t="t" r="r" b="b"/>
                <a:pathLst>
                  <a:path w="3236" h="1493" extrusionOk="0">
                    <a:moveTo>
                      <a:pt x="1620" y="0"/>
                    </a:moveTo>
                    <a:cubicBezTo>
                      <a:pt x="725" y="0"/>
                      <a:pt x="0" y="334"/>
                      <a:pt x="0" y="744"/>
                    </a:cubicBezTo>
                    <a:cubicBezTo>
                      <a:pt x="0" y="1155"/>
                      <a:pt x="725" y="1493"/>
                      <a:pt x="1620" y="1493"/>
                    </a:cubicBezTo>
                    <a:cubicBezTo>
                      <a:pt x="2511" y="1493"/>
                      <a:pt x="3235" y="1155"/>
                      <a:pt x="3235" y="744"/>
                    </a:cubicBezTo>
                    <a:cubicBezTo>
                      <a:pt x="3235" y="334"/>
                      <a:pt x="2511" y="0"/>
                      <a:pt x="162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1724331" y="1580746"/>
                <a:ext cx="100896" cy="46369"/>
              </a:xfrm>
              <a:custGeom>
                <a:avLst/>
                <a:gdLst/>
                <a:ahLst/>
                <a:cxnLst/>
                <a:rect l="l" t="t" r="r" b="b"/>
                <a:pathLst>
                  <a:path w="2659" h="1222" extrusionOk="0">
                    <a:moveTo>
                      <a:pt x="1329" y="0"/>
                    </a:moveTo>
                    <a:cubicBezTo>
                      <a:pt x="597" y="0"/>
                      <a:pt x="0" y="272"/>
                      <a:pt x="0" y="608"/>
                    </a:cubicBezTo>
                    <a:cubicBezTo>
                      <a:pt x="0" y="950"/>
                      <a:pt x="597" y="1221"/>
                      <a:pt x="1329" y="1221"/>
                    </a:cubicBezTo>
                    <a:cubicBezTo>
                      <a:pt x="2062" y="1221"/>
                      <a:pt x="2659" y="950"/>
                      <a:pt x="2659" y="608"/>
                    </a:cubicBezTo>
                    <a:cubicBezTo>
                      <a:pt x="2659" y="272"/>
                      <a:pt x="2062" y="0"/>
                      <a:pt x="13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1502924" y="1410640"/>
                <a:ext cx="84579" cy="38856"/>
              </a:xfrm>
              <a:custGeom>
                <a:avLst/>
                <a:gdLst/>
                <a:ahLst/>
                <a:cxnLst/>
                <a:rect l="l" t="t" r="r" b="b"/>
                <a:pathLst>
                  <a:path w="2229" h="1024" extrusionOk="0">
                    <a:moveTo>
                      <a:pt x="1116" y="0"/>
                    </a:moveTo>
                    <a:cubicBezTo>
                      <a:pt x="501" y="0"/>
                      <a:pt x="0" y="229"/>
                      <a:pt x="0" y="512"/>
                    </a:cubicBezTo>
                    <a:cubicBezTo>
                      <a:pt x="0" y="794"/>
                      <a:pt x="501" y="1023"/>
                      <a:pt x="1116" y="1023"/>
                    </a:cubicBezTo>
                    <a:cubicBezTo>
                      <a:pt x="1729" y="1023"/>
                      <a:pt x="2228" y="794"/>
                      <a:pt x="2228" y="512"/>
                    </a:cubicBezTo>
                    <a:cubicBezTo>
                      <a:pt x="2228" y="229"/>
                      <a:pt x="1729" y="0"/>
                      <a:pt x="111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1875161" y="1511801"/>
                <a:ext cx="58246" cy="26789"/>
              </a:xfrm>
              <a:custGeom>
                <a:avLst/>
                <a:gdLst/>
                <a:ahLst/>
                <a:cxnLst/>
                <a:rect l="l" t="t" r="r" b="b"/>
                <a:pathLst>
                  <a:path w="1535" h="706" extrusionOk="0">
                    <a:moveTo>
                      <a:pt x="768" y="0"/>
                    </a:moveTo>
                    <a:cubicBezTo>
                      <a:pt x="346" y="0"/>
                      <a:pt x="1" y="159"/>
                      <a:pt x="1" y="353"/>
                    </a:cubicBezTo>
                    <a:cubicBezTo>
                      <a:pt x="1" y="546"/>
                      <a:pt x="346" y="705"/>
                      <a:pt x="768" y="705"/>
                    </a:cubicBezTo>
                    <a:cubicBezTo>
                      <a:pt x="1190" y="705"/>
                      <a:pt x="1535" y="546"/>
                      <a:pt x="1535" y="353"/>
                    </a:cubicBezTo>
                    <a:cubicBezTo>
                      <a:pt x="1535" y="159"/>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1334145" y="1485619"/>
                <a:ext cx="58132" cy="26789"/>
              </a:xfrm>
              <a:custGeom>
                <a:avLst/>
                <a:gdLst/>
                <a:ahLst/>
                <a:cxnLst/>
                <a:rect l="l" t="t" r="r" b="b"/>
                <a:pathLst>
                  <a:path w="1532" h="706" extrusionOk="0">
                    <a:moveTo>
                      <a:pt x="768" y="0"/>
                    </a:moveTo>
                    <a:cubicBezTo>
                      <a:pt x="342" y="0"/>
                      <a:pt x="1" y="156"/>
                      <a:pt x="1" y="353"/>
                    </a:cubicBezTo>
                    <a:cubicBezTo>
                      <a:pt x="1" y="547"/>
                      <a:pt x="342" y="706"/>
                      <a:pt x="768" y="706"/>
                    </a:cubicBezTo>
                    <a:cubicBezTo>
                      <a:pt x="1190" y="706"/>
                      <a:pt x="1531" y="547"/>
                      <a:pt x="1531" y="353"/>
                    </a:cubicBezTo>
                    <a:cubicBezTo>
                      <a:pt x="1531" y="156"/>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1644040" y="1636449"/>
                <a:ext cx="58132" cy="26827"/>
              </a:xfrm>
              <a:custGeom>
                <a:avLst/>
                <a:gdLst/>
                <a:ahLst/>
                <a:cxnLst/>
                <a:rect l="l" t="t" r="r" b="b"/>
                <a:pathLst>
                  <a:path w="1532" h="707" extrusionOk="0">
                    <a:moveTo>
                      <a:pt x="764" y="0"/>
                    </a:moveTo>
                    <a:cubicBezTo>
                      <a:pt x="342" y="0"/>
                      <a:pt x="1" y="156"/>
                      <a:pt x="1" y="353"/>
                    </a:cubicBezTo>
                    <a:cubicBezTo>
                      <a:pt x="1" y="547"/>
                      <a:pt x="342" y="706"/>
                      <a:pt x="764" y="706"/>
                    </a:cubicBezTo>
                    <a:cubicBezTo>
                      <a:pt x="1190" y="706"/>
                      <a:pt x="1532" y="547"/>
                      <a:pt x="1532" y="353"/>
                    </a:cubicBezTo>
                    <a:cubicBezTo>
                      <a:pt x="1532" y="156"/>
                      <a:pt x="1190" y="0"/>
                      <a:pt x="76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1680087" y="1429764"/>
                <a:ext cx="179556" cy="82644"/>
              </a:xfrm>
              <a:custGeom>
                <a:avLst/>
                <a:gdLst/>
                <a:ahLst/>
                <a:cxnLst/>
                <a:rect l="l" t="t" r="r" b="b"/>
                <a:pathLst>
                  <a:path w="4732" h="2178" extrusionOk="0">
                    <a:moveTo>
                      <a:pt x="2368" y="0"/>
                    </a:moveTo>
                    <a:cubicBezTo>
                      <a:pt x="1059" y="0"/>
                      <a:pt x="0" y="488"/>
                      <a:pt x="0" y="1089"/>
                    </a:cubicBezTo>
                    <a:cubicBezTo>
                      <a:pt x="0" y="1690"/>
                      <a:pt x="1059" y="2178"/>
                      <a:pt x="2368" y="2178"/>
                    </a:cubicBezTo>
                    <a:cubicBezTo>
                      <a:pt x="3673" y="2178"/>
                      <a:pt x="4732" y="1690"/>
                      <a:pt x="4732" y="1089"/>
                    </a:cubicBezTo>
                    <a:cubicBezTo>
                      <a:pt x="4732" y="488"/>
                      <a:pt x="3673" y="0"/>
                      <a:pt x="23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669373" y="998503"/>
                <a:ext cx="1471204" cy="1122944"/>
              </a:xfrm>
              <a:custGeom>
                <a:avLst/>
                <a:gdLst/>
                <a:ahLst/>
                <a:cxnLst/>
                <a:rect l="l" t="t" r="r" b="b"/>
                <a:pathLst>
                  <a:path w="38772" h="29594" extrusionOk="0">
                    <a:moveTo>
                      <a:pt x="1635" y="0"/>
                    </a:moveTo>
                    <a:cubicBezTo>
                      <a:pt x="1074" y="0"/>
                      <a:pt x="214" y="438"/>
                      <a:pt x="1" y="1027"/>
                    </a:cubicBezTo>
                    <a:cubicBezTo>
                      <a:pt x="958" y="905"/>
                      <a:pt x="1917" y="820"/>
                      <a:pt x="2879" y="820"/>
                    </a:cubicBezTo>
                    <a:cubicBezTo>
                      <a:pt x="3148" y="820"/>
                      <a:pt x="3416" y="826"/>
                      <a:pt x="3685" y="841"/>
                    </a:cubicBezTo>
                    <a:cubicBezTo>
                      <a:pt x="5537" y="941"/>
                      <a:pt x="7780" y="1007"/>
                      <a:pt x="9237" y="2162"/>
                    </a:cubicBezTo>
                    <a:cubicBezTo>
                      <a:pt x="10396" y="3072"/>
                      <a:pt x="11221" y="4571"/>
                      <a:pt x="12046" y="5789"/>
                    </a:cubicBezTo>
                    <a:cubicBezTo>
                      <a:pt x="14394" y="9248"/>
                      <a:pt x="18467" y="10557"/>
                      <a:pt x="22520" y="10557"/>
                    </a:cubicBezTo>
                    <a:cubicBezTo>
                      <a:pt x="22774" y="10557"/>
                      <a:pt x="23028" y="10552"/>
                      <a:pt x="23282" y="10542"/>
                    </a:cubicBezTo>
                    <a:cubicBezTo>
                      <a:pt x="25188" y="10469"/>
                      <a:pt x="27122" y="10225"/>
                      <a:pt x="29028" y="10182"/>
                    </a:cubicBezTo>
                    <a:cubicBezTo>
                      <a:pt x="29305" y="10175"/>
                      <a:pt x="29614" y="10170"/>
                      <a:pt x="29944" y="10170"/>
                    </a:cubicBezTo>
                    <a:cubicBezTo>
                      <a:pt x="31888" y="10170"/>
                      <a:pt x="34565" y="10353"/>
                      <a:pt x="35727" y="11495"/>
                    </a:cubicBezTo>
                    <a:cubicBezTo>
                      <a:pt x="37974" y="13696"/>
                      <a:pt x="35556" y="24805"/>
                      <a:pt x="35452" y="29578"/>
                    </a:cubicBezTo>
                    <a:cubicBezTo>
                      <a:pt x="35490" y="29590"/>
                      <a:pt x="35533" y="29593"/>
                      <a:pt x="35572" y="29593"/>
                    </a:cubicBezTo>
                    <a:cubicBezTo>
                      <a:pt x="35580" y="29594"/>
                      <a:pt x="35587" y="29594"/>
                      <a:pt x="35595" y="29594"/>
                    </a:cubicBezTo>
                    <a:cubicBezTo>
                      <a:pt x="37479" y="29594"/>
                      <a:pt x="37478" y="19372"/>
                      <a:pt x="37432" y="16164"/>
                    </a:cubicBezTo>
                    <a:cubicBezTo>
                      <a:pt x="38768" y="14107"/>
                      <a:pt x="38772" y="11852"/>
                      <a:pt x="37738" y="10457"/>
                    </a:cubicBezTo>
                    <a:cubicBezTo>
                      <a:pt x="36802" y="9194"/>
                      <a:pt x="32280" y="8957"/>
                      <a:pt x="27768" y="8957"/>
                    </a:cubicBezTo>
                    <a:cubicBezTo>
                      <a:pt x="25053" y="8957"/>
                      <a:pt x="22342" y="9043"/>
                      <a:pt x="20417" y="9043"/>
                    </a:cubicBezTo>
                    <a:cubicBezTo>
                      <a:pt x="19633" y="9043"/>
                      <a:pt x="18979" y="9028"/>
                      <a:pt x="18509" y="8988"/>
                    </a:cubicBezTo>
                    <a:cubicBezTo>
                      <a:pt x="17885" y="8934"/>
                      <a:pt x="17242" y="8621"/>
                      <a:pt x="16610" y="8140"/>
                    </a:cubicBezTo>
                    <a:cubicBezTo>
                      <a:pt x="15781" y="7509"/>
                      <a:pt x="14963" y="6594"/>
                      <a:pt x="14220" y="5606"/>
                    </a:cubicBezTo>
                    <a:cubicBezTo>
                      <a:pt x="13522" y="4676"/>
                      <a:pt x="12887" y="3677"/>
                      <a:pt x="12360" y="2786"/>
                    </a:cubicBezTo>
                    <a:cubicBezTo>
                      <a:pt x="11341" y="1057"/>
                      <a:pt x="9481" y="0"/>
                      <a:pt x="747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645525" y="961639"/>
                <a:ext cx="58094" cy="81051"/>
              </a:xfrm>
              <a:custGeom>
                <a:avLst/>
                <a:gdLst/>
                <a:ahLst/>
                <a:cxnLst/>
                <a:rect l="l" t="t" r="r" b="b"/>
                <a:pathLst>
                  <a:path w="1531" h="2136" extrusionOk="0">
                    <a:moveTo>
                      <a:pt x="768" y="1"/>
                    </a:moveTo>
                    <a:cubicBezTo>
                      <a:pt x="342" y="1"/>
                      <a:pt x="0" y="478"/>
                      <a:pt x="0" y="1070"/>
                    </a:cubicBezTo>
                    <a:cubicBezTo>
                      <a:pt x="0" y="1659"/>
                      <a:pt x="342" y="2136"/>
                      <a:pt x="768" y="2136"/>
                    </a:cubicBezTo>
                    <a:cubicBezTo>
                      <a:pt x="1190" y="2136"/>
                      <a:pt x="1531" y="1659"/>
                      <a:pt x="1531" y="1070"/>
                    </a:cubicBezTo>
                    <a:cubicBezTo>
                      <a:pt x="1531" y="478"/>
                      <a:pt x="1190" y="1"/>
                      <a:pt x="768" y="1"/>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821513" y="1021061"/>
                <a:ext cx="22388" cy="42195"/>
              </a:xfrm>
              <a:custGeom>
                <a:avLst/>
                <a:gdLst/>
                <a:ahLst/>
                <a:cxnLst/>
                <a:rect l="l" t="t" r="r" b="b"/>
                <a:pathLst>
                  <a:path w="590" h="1112" extrusionOk="0">
                    <a:moveTo>
                      <a:pt x="294" y="0"/>
                    </a:moveTo>
                    <a:cubicBezTo>
                      <a:pt x="132" y="0"/>
                      <a:pt x="1" y="248"/>
                      <a:pt x="1" y="558"/>
                    </a:cubicBezTo>
                    <a:cubicBezTo>
                      <a:pt x="1" y="864"/>
                      <a:pt x="132" y="1112"/>
                      <a:pt x="294" y="1112"/>
                    </a:cubicBezTo>
                    <a:cubicBezTo>
                      <a:pt x="457" y="1112"/>
                      <a:pt x="589" y="864"/>
                      <a:pt x="589" y="558"/>
                    </a:cubicBezTo>
                    <a:cubicBezTo>
                      <a:pt x="589" y="248"/>
                      <a:pt x="457" y="0"/>
                      <a:pt x="294"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964261" y="981940"/>
                <a:ext cx="61357" cy="24171"/>
              </a:xfrm>
              <a:custGeom>
                <a:avLst/>
                <a:gdLst/>
                <a:ahLst/>
                <a:cxnLst/>
                <a:rect l="l" t="t" r="r" b="b"/>
                <a:pathLst>
                  <a:path w="1617" h="637" extrusionOk="0">
                    <a:moveTo>
                      <a:pt x="28" y="0"/>
                    </a:moveTo>
                    <a:lnTo>
                      <a:pt x="1" y="236"/>
                    </a:lnTo>
                    <a:cubicBezTo>
                      <a:pt x="524" y="299"/>
                      <a:pt x="1035" y="431"/>
                      <a:pt x="1523" y="636"/>
                    </a:cubicBezTo>
                    <a:lnTo>
                      <a:pt x="1616" y="419"/>
                    </a:lnTo>
                    <a:cubicBezTo>
                      <a:pt x="1108" y="202"/>
                      <a:pt x="574" y="63"/>
                      <a:pt x="28"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28"/>
            <p:cNvGrpSpPr/>
            <p:nvPr/>
          </p:nvGrpSpPr>
          <p:grpSpPr>
            <a:xfrm>
              <a:off x="2305356" y="3154513"/>
              <a:ext cx="532304" cy="1091398"/>
              <a:chOff x="1363096" y="2975299"/>
              <a:chExt cx="619751" cy="1270693"/>
            </a:xfrm>
          </p:grpSpPr>
          <p:sp>
            <p:nvSpPr>
              <p:cNvPr id="722" name="Google Shape;722;p28"/>
              <p:cNvSpPr/>
              <p:nvPr/>
            </p:nvSpPr>
            <p:spPr>
              <a:xfrm flipH="1">
                <a:off x="1762038" y="3638235"/>
                <a:ext cx="213240" cy="146854"/>
              </a:xfrm>
              <a:custGeom>
                <a:avLst/>
                <a:gdLst/>
                <a:ahLst/>
                <a:cxnLst/>
                <a:rect l="l" t="t" r="r" b="b"/>
                <a:pathLst>
                  <a:path w="5325" h="3667" extrusionOk="0">
                    <a:moveTo>
                      <a:pt x="4294" y="1"/>
                    </a:moveTo>
                    <a:cubicBezTo>
                      <a:pt x="4294" y="1"/>
                      <a:pt x="1" y="1945"/>
                      <a:pt x="551" y="3255"/>
                    </a:cubicBezTo>
                    <a:cubicBezTo>
                      <a:pt x="675" y="3551"/>
                      <a:pt x="986" y="3666"/>
                      <a:pt x="1393" y="3666"/>
                    </a:cubicBezTo>
                    <a:cubicBezTo>
                      <a:pt x="2791" y="3666"/>
                      <a:pt x="5324" y="2313"/>
                      <a:pt x="5324" y="2313"/>
                    </a:cubicBezTo>
                    <a:lnTo>
                      <a:pt x="4294" y="1"/>
                    </a:ln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flipH="1">
                <a:off x="1743738" y="3856130"/>
                <a:ext cx="239109" cy="362910"/>
              </a:xfrm>
              <a:custGeom>
                <a:avLst/>
                <a:gdLst/>
                <a:ahLst/>
                <a:cxnLst/>
                <a:rect l="l" t="t" r="r" b="b"/>
                <a:pathLst>
                  <a:path w="5971" h="9062" extrusionOk="0">
                    <a:moveTo>
                      <a:pt x="4298" y="0"/>
                    </a:moveTo>
                    <a:cubicBezTo>
                      <a:pt x="3902" y="0"/>
                      <a:pt x="3496" y="161"/>
                      <a:pt x="3185" y="418"/>
                    </a:cubicBezTo>
                    <a:cubicBezTo>
                      <a:pt x="2724" y="797"/>
                      <a:pt x="2437" y="1355"/>
                      <a:pt x="2224" y="1917"/>
                    </a:cubicBezTo>
                    <a:cubicBezTo>
                      <a:pt x="1732" y="3204"/>
                      <a:pt x="1542" y="4606"/>
                      <a:pt x="1681" y="5978"/>
                    </a:cubicBezTo>
                    <a:cubicBezTo>
                      <a:pt x="1197" y="6459"/>
                      <a:pt x="783" y="6872"/>
                      <a:pt x="442" y="7330"/>
                    </a:cubicBezTo>
                    <a:cubicBezTo>
                      <a:pt x="194" y="7663"/>
                      <a:pt x="0" y="8077"/>
                      <a:pt x="174" y="8500"/>
                    </a:cubicBezTo>
                    <a:cubicBezTo>
                      <a:pt x="244" y="8667"/>
                      <a:pt x="376" y="8802"/>
                      <a:pt x="535" y="8891"/>
                    </a:cubicBezTo>
                    <a:cubicBezTo>
                      <a:pt x="768" y="9024"/>
                      <a:pt x="1023" y="9062"/>
                      <a:pt x="1283" y="9062"/>
                    </a:cubicBezTo>
                    <a:cubicBezTo>
                      <a:pt x="1404" y="9062"/>
                      <a:pt x="1526" y="9054"/>
                      <a:pt x="1647" y="9043"/>
                    </a:cubicBezTo>
                    <a:cubicBezTo>
                      <a:pt x="2243" y="8984"/>
                      <a:pt x="2829" y="8833"/>
                      <a:pt x="3391" y="8620"/>
                    </a:cubicBezTo>
                    <a:cubicBezTo>
                      <a:pt x="4689" y="8120"/>
                      <a:pt x="5606" y="6947"/>
                      <a:pt x="5792" y="5570"/>
                    </a:cubicBezTo>
                    <a:cubicBezTo>
                      <a:pt x="5948" y="4428"/>
                      <a:pt x="5971" y="3265"/>
                      <a:pt x="5858" y="2119"/>
                    </a:cubicBezTo>
                    <a:cubicBezTo>
                      <a:pt x="5819" y="1735"/>
                      <a:pt x="5765" y="1344"/>
                      <a:pt x="5619" y="983"/>
                    </a:cubicBezTo>
                    <a:cubicBezTo>
                      <a:pt x="5467" y="627"/>
                      <a:pt x="5215" y="298"/>
                      <a:pt x="4866" y="127"/>
                    </a:cubicBezTo>
                    <a:cubicBezTo>
                      <a:pt x="4688" y="40"/>
                      <a:pt x="4494" y="0"/>
                      <a:pt x="4298"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flipH="1">
                <a:off x="1363096" y="3855770"/>
                <a:ext cx="145283" cy="175969"/>
              </a:xfrm>
              <a:custGeom>
                <a:avLst/>
                <a:gdLst/>
                <a:ahLst/>
                <a:cxnLst/>
                <a:rect l="l" t="t" r="r" b="b"/>
                <a:pathLst>
                  <a:path w="3628" h="4394" extrusionOk="0">
                    <a:moveTo>
                      <a:pt x="2325" y="1"/>
                    </a:moveTo>
                    <a:cubicBezTo>
                      <a:pt x="1959" y="1"/>
                      <a:pt x="1580" y="136"/>
                      <a:pt x="1283" y="354"/>
                    </a:cubicBezTo>
                    <a:cubicBezTo>
                      <a:pt x="783" y="721"/>
                      <a:pt x="457" y="1271"/>
                      <a:pt x="148" y="1810"/>
                    </a:cubicBezTo>
                    <a:lnTo>
                      <a:pt x="112" y="2407"/>
                    </a:lnTo>
                    <a:lnTo>
                      <a:pt x="1" y="4324"/>
                    </a:lnTo>
                    <a:cubicBezTo>
                      <a:pt x="207" y="4370"/>
                      <a:pt x="419" y="4393"/>
                      <a:pt x="630" y="4393"/>
                    </a:cubicBezTo>
                    <a:cubicBezTo>
                      <a:pt x="1235" y="4393"/>
                      <a:pt x="1841" y="4208"/>
                      <a:pt x="2340" y="3864"/>
                    </a:cubicBezTo>
                    <a:cubicBezTo>
                      <a:pt x="3011" y="3394"/>
                      <a:pt x="3472" y="2639"/>
                      <a:pt x="3584" y="1829"/>
                    </a:cubicBezTo>
                    <a:cubicBezTo>
                      <a:pt x="3627" y="1520"/>
                      <a:pt x="3608" y="1182"/>
                      <a:pt x="3506" y="888"/>
                    </a:cubicBezTo>
                    <a:cubicBezTo>
                      <a:pt x="3418" y="613"/>
                      <a:pt x="3263" y="368"/>
                      <a:pt x="3023" y="206"/>
                    </a:cubicBezTo>
                    <a:cubicBezTo>
                      <a:pt x="2816" y="63"/>
                      <a:pt x="2574" y="1"/>
                      <a:pt x="2325"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flipH="1">
                <a:off x="1594363" y="2993641"/>
                <a:ext cx="157937" cy="579768"/>
              </a:xfrm>
              <a:custGeom>
                <a:avLst/>
                <a:gdLst/>
                <a:ahLst/>
                <a:cxnLst/>
                <a:rect l="l" t="t" r="r" b="b"/>
                <a:pathLst>
                  <a:path w="3944" h="14477" extrusionOk="0">
                    <a:moveTo>
                      <a:pt x="2003" y="1"/>
                    </a:moveTo>
                    <a:cubicBezTo>
                      <a:pt x="1994" y="1"/>
                      <a:pt x="1986" y="1"/>
                      <a:pt x="1977" y="2"/>
                    </a:cubicBezTo>
                    <a:cubicBezTo>
                      <a:pt x="1" y="130"/>
                      <a:pt x="338" y="11118"/>
                      <a:pt x="338" y="11118"/>
                    </a:cubicBezTo>
                    <a:lnTo>
                      <a:pt x="2492" y="14477"/>
                    </a:lnTo>
                    <a:cubicBezTo>
                      <a:pt x="2492" y="14477"/>
                      <a:pt x="3944" y="1"/>
                      <a:pt x="2003"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flipH="1">
                <a:off x="1641816" y="3065325"/>
                <a:ext cx="73803" cy="511687"/>
              </a:xfrm>
              <a:custGeom>
                <a:avLst/>
                <a:gdLst/>
                <a:ahLst/>
                <a:cxnLst/>
                <a:rect l="l" t="t" r="r" b="b"/>
                <a:pathLst>
                  <a:path w="1843" h="12777" extrusionOk="0">
                    <a:moveTo>
                      <a:pt x="908" y="1"/>
                    </a:moveTo>
                    <a:cubicBezTo>
                      <a:pt x="1" y="1"/>
                      <a:pt x="158" y="9595"/>
                      <a:pt x="158" y="9595"/>
                    </a:cubicBezTo>
                    <a:lnTo>
                      <a:pt x="1165" y="12776"/>
                    </a:lnTo>
                    <a:cubicBezTo>
                      <a:pt x="1165" y="12776"/>
                      <a:pt x="1843" y="99"/>
                      <a:pt x="922" y="2"/>
                    </a:cubicBezTo>
                    <a:cubicBezTo>
                      <a:pt x="917" y="1"/>
                      <a:pt x="912" y="1"/>
                      <a:pt x="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flipH="1">
                <a:off x="1485406" y="3308049"/>
                <a:ext cx="448584" cy="867469"/>
              </a:xfrm>
              <a:custGeom>
                <a:avLst/>
                <a:gdLst/>
                <a:ahLst/>
                <a:cxnLst/>
                <a:rect l="l" t="t" r="r" b="b"/>
                <a:pathLst>
                  <a:path w="11202" h="21661" extrusionOk="0">
                    <a:moveTo>
                      <a:pt x="5831" y="1"/>
                    </a:moveTo>
                    <a:cubicBezTo>
                      <a:pt x="4698" y="1"/>
                      <a:pt x="3550" y="413"/>
                      <a:pt x="2740" y="1263"/>
                    </a:cubicBezTo>
                    <a:cubicBezTo>
                      <a:pt x="2151" y="1880"/>
                      <a:pt x="1706" y="2728"/>
                      <a:pt x="1717" y="3623"/>
                    </a:cubicBezTo>
                    <a:cubicBezTo>
                      <a:pt x="1736" y="5049"/>
                      <a:pt x="2934" y="6200"/>
                      <a:pt x="4204" y="6479"/>
                    </a:cubicBezTo>
                    <a:cubicBezTo>
                      <a:pt x="2697" y="8850"/>
                      <a:pt x="0" y="13883"/>
                      <a:pt x="1341" y="17851"/>
                    </a:cubicBezTo>
                    <a:cubicBezTo>
                      <a:pt x="2213" y="20442"/>
                      <a:pt x="4073" y="21380"/>
                      <a:pt x="5924" y="21604"/>
                    </a:cubicBezTo>
                    <a:cubicBezTo>
                      <a:pt x="6249" y="21644"/>
                      <a:pt x="6573" y="21661"/>
                      <a:pt x="6892" y="21661"/>
                    </a:cubicBezTo>
                    <a:cubicBezTo>
                      <a:pt x="7554" y="21661"/>
                      <a:pt x="8193" y="21587"/>
                      <a:pt x="8761" y="21484"/>
                    </a:cubicBezTo>
                    <a:cubicBezTo>
                      <a:pt x="10032" y="21260"/>
                      <a:pt x="10938" y="20888"/>
                      <a:pt x="10938" y="20888"/>
                    </a:cubicBezTo>
                    <a:cubicBezTo>
                      <a:pt x="11109" y="19168"/>
                      <a:pt x="11190" y="17513"/>
                      <a:pt x="11194" y="15882"/>
                    </a:cubicBezTo>
                    <a:cubicBezTo>
                      <a:pt x="11201" y="12690"/>
                      <a:pt x="10919" y="9578"/>
                      <a:pt x="10454" y="6234"/>
                    </a:cubicBezTo>
                    <a:cubicBezTo>
                      <a:pt x="10388" y="5746"/>
                      <a:pt x="10295" y="5131"/>
                      <a:pt x="10167" y="4507"/>
                    </a:cubicBezTo>
                    <a:cubicBezTo>
                      <a:pt x="10012" y="3732"/>
                      <a:pt x="9803" y="2953"/>
                      <a:pt x="9528" y="2415"/>
                    </a:cubicBezTo>
                    <a:cubicBezTo>
                      <a:pt x="9369" y="2105"/>
                      <a:pt x="9195" y="1821"/>
                      <a:pt x="9005" y="1566"/>
                    </a:cubicBezTo>
                    <a:cubicBezTo>
                      <a:pt x="8680" y="1129"/>
                      <a:pt x="8311" y="780"/>
                      <a:pt x="7877" y="519"/>
                    </a:cubicBezTo>
                    <a:cubicBezTo>
                      <a:pt x="7498" y="295"/>
                      <a:pt x="7072" y="140"/>
                      <a:pt x="6587" y="63"/>
                    </a:cubicBezTo>
                    <a:cubicBezTo>
                      <a:pt x="6339" y="22"/>
                      <a:pt x="6085" y="1"/>
                      <a:pt x="5831"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flipH="1">
                <a:off x="1610302" y="3538919"/>
                <a:ext cx="156135" cy="36363"/>
              </a:xfrm>
              <a:custGeom>
                <a:avLst/>
                <a:gdLst/>
                <a:ahLst/>
                <a:cxnLst/>
                <a:rect l="l" t="t" r="r" b="b"/>
                <a:pathLst>
                  <a:path w="3899" h="908" extrusionOk="0">
                    <a:moveTo>
                      <a:pt x="3822" y="1"/>
                    </a:moveTo>
                    <a:cubicBezTo>
                      <a:pt x="2799" y="482"/>
                      <a:pt x="1844" y="722"/>
                      <a:pt x="971" y="722"/>
                    </a:cubicBezTo>
                    <a:cubicBezTo>
                      <a:pt x="656" y="722"/>
                      <a:pt x="352" y="691"/>
                      <a:pt x="59" y="628"/>
                    </a:cubicBezTo>
                    <a:lnTo>
                      <a:pt x="40" y="625"/>
                    </a:lnTo>
                    <a:lnTo>
                      <a:pt x="1" y="803"/>
                    </a:lnTo>
                    <a:lnTo>
                      <a:pt x="20" y="807"/>
                    </a:lnTo>
                    <a:cubicBezTo>
                      <a:pt x="326" y="873"/>
                      <a:pt x="644" y="907"/>
                      <a:pt x="970" y="907"/>
                    </a:cubicBezTo>
                    <a:cubicBezTo>
                      <a:pt x="1869" y="907"/>
                      <a:pt x="2849" y="659"/>
                      <a:pt x="3899" y="167"/>
                    </a:cubicBezTo>
                    <a:lnTo>
                      <a:pt x="3822" y="1"/>
                    </a:ln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flipH="1">
                <a:off x="1776009" y="3398074"/>
                <a:ext cx="15858" cy="36483"/>
              </a:xfrm>
              <a:custGeom>
                <a:avLst/>
                <a:gdLst/>
                <a:ahLst/>
                <a:cxnLst/>
                <a:rect l="l" t="t" r="r" b="b"/>
                <a:pathLst>
                  <a:path w="396" h="911" extrusionOk="0">
                    <a:moveTo>
                      <a:pt x="199" y="0"/>
                    </a:moveTo>
                    <a:cubicBezTo>
                      <a:pt x="90" y="0"/>
                      <a:pt x="1" y="206"/>
                      <a:pt x="1" y="453"/>
                    </a:cubicBezTo>
                    <a:cubicBezTo>
                      <a:pt x="1" y="705"/>
                      <a:pt x="90" y="910"/>
                      <a:pt x="199" y="910"/>
                    </a:cubicBezTo>
                    <a:cubicBezTo>
                      <a:pt x="306" y="910"/>
                      <a:pt x="396" y="705"/>
                      <a:pt x="396" y="453"/>
                    </a:cubicBezTo>
                    <a:cubicBezTo>
                      <a:pt x="396" y="206"/>
                      <a:pt x="306" y="0"/>
                      <a:pt x="199"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flipH="1">
                <a:off x="1695436" y="3398074"/>
                <a:ext cx="15898" cy="36483"/>
              </a:xfrm>
              <a:custGeom>
                <a:avLst/>
                <a:gdLst/>
                <a:ahLst/>
                <a:cxnLst/>
                <a:rect l="l" t="t" r="r" b="b"/>
                <a:pathLst>
                  <a:path w="397" h="911" extrusionOk="0">
                    <a:moveTo>
                      <a:pt x="198" y="0"/>
                    </a:moveTo>
                    <a:cubicBezTo>
                      <a:pt x="89" y="0"/>
                      <a:pt x="1" y="206"/>
                      <a:pt x="1" y="453"/>
                    </a:cubicBezTo>
                    <a:cubicBezTo>
                      <a:pt x="1" y="705"/>
                      <a:pt x="89" y="910"/>
                      <a:pt x="198" y="910"/>
                    </a:cubicBezTo>
                    <a:cubicBezTo>
                      <a:pt x="311" y="910"/>
                      <a:pt x="396" y="705"/>
                      <a:pt x="396" y="453"/>
                    </a:cubicBezTo>
                    <a:cubicBezTo>
                      <a:pt x="396" y="206"/>
                      <a:pt x="311" y="0"/>
                      <a:pt x="198"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flipH="1">
                <a:off x="1751501" y="3453940"/>
                <a:ext cx="41927" cy="33960"/>
              </a:xfrm>
              <a:custGeom>
                <a:avLst/>
                <a:gdLst/>
                <a:ahLst/>
                <a:cxnLst/>
                <a:rect l="l" t="t" r="r" b="b"/>
                <a:pathLst>
                  <a:path w="1047" h="848" extrusionOk="0">
                    <a:moveTo>
                      <a:pt x="430" y="1"/>
                    </a:moveTo>
                    <a:cubicBezTo>
                      <a:pt x="311" y="1"/>
                      <a:pt x="178" y="19"/>
                      <a:pt x="98" y="104"/>
                    </a:cubicBezTo>
                    <a:cubicBezTo>
                      <a:pt x="0" y="213"/>
                      <a:pt x="43" y="379"/>
                      <a:pt x="98" y="499"/>
                    </a:cubicBezTo>
                    <a:cubicBezTo>
                      <a:pt x="159" y="639"/>
                      <a:pt x="261" y="801"/>
                      <a:pt x="419" y="841"/>
                    </a:cubicBezTo>
                    <a:cubicBezTo>
                      <a:pt x="444" y="846"/>
                      <a:pt x="469" y="848"/>
                      <a:pt x="493" y="848"/>
                    </a:cubicBezTo>
                    <a:cubicBezTo>
                      <a:pt x="636" y="848"/>
                      <a:pt x="776" y="768"/>
                      <a:pt x="869" y="662"/>
                    </a:cubicBezTo>
                    <a:cubicBezTo>
                      <a:pt x="930" y="592"/>
                      <a:pt x="1000" y="484"/>
                      <a:pt x="1032" y="372"/>
                    </a:cubicBezTo>
                    <a:cubicBezTo>
                      <a:pt x="1047" y="310"/>
                      <a:pt x="1047" y="247"/>
                      <a:pt x="1023" y="193"/>
                    </a:cubicBezTo>
                    <a:cubicBezTo>
                      <a:pt x="958" y="23"/>
                      <a:pt x="675" y="15"/>
                      <a:pt x="520" y="4"/>
                    </a:cubicBezTo>
                    <a:cubicBezTo>
                      <a:pt x="492" y="2"/>
                      <a:pt x="462" y="1"/>
                      <a:pt x="430" y="1"/>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flipH="1">
                <a:off x="1497811" y="2975299"/>
                <a:ext cx="123218" cy="629787"/>
              </a:xfrm>
              <a:custGeom>
                <a:avLst/>
                <a:gdLst/>
                <a:ahLst/>
                <a:cxnLst/>
                <a:rect l="l" t="t" r="r" b="b"/>
                <a:pathLst>
                  <a:path w="3077" h="15726" extrusionOk="0">
                    <a:moveTo>
                      <a:pt x="2010" y="1"/>
                    </a:moveTo>
                    <a:cubicBezTo>
                      <a:pt x="637" y="1"/>
                      <a:pt x="200" y="5604"/>
                      <a:pt x="62" y="8828"/>
                    </a:cubicBezTo>
                    <a:cubicBezTo>
                      <a:pt x="8" y="10135"/>
                      <a:pt x="1" y="11049"/>
                      <a:pt x="1" y="11049"/>
                    </a:cubicBezTo>
                    <a:lnTo>
                      <a:pt x="1217" y="13726"/>
                    </a:lnTo>
                    <a:lnTo>
                      <a:pt x="2127" y="15725"/>
                    </a:lnTo>
                    <a:cubicBezTo>
                      <a:pt x="2127" y="15725"/>
                      <a:pt x="2233" y="14540"/>
                      <a:pt x="2352" y="12816"/>
                    </a:cubicBezTo>
                    <a:cubicBezTo>
                      <a:pt x="2662" y="8461"/>
                      <a:pt x="3077" y="681"/>
                      <a:pt x="2163" y="46"/>
                    </a:cubicBezTo>
                    <a:cubicBezTo>
                      <a:pt x="2131" y="22"/>
                      <a:pt x="2097" y="7"/>
                      <a:pt x="2058" y="3"/>
                    </a:cubicBezTo>
                    <a:cubicBezTo>
                      <a:pt x="2042" y="1"/>
                      <a:pt x="2026" y="1"/>
                      <a:pt x="2010"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flipH="1">
                <a:off x="1477952" y="3882922"/>
                <a:ext cx="238949" cy="363071"/>
              </a:xfrm>
              <a:custGeom>
                <a:avLst/>
                <a:gdLst/>
                <a:ahLst/>
                <a:cxnLst/>
                <a:rect l="l" t="t" r="r" b="b"/>
                <a:pathLst>
                  <a:path w="5967" h="9066" extrusionOk="0">
                    <a:moveTo>
                      <a:pt x="4298" y="1"/>
                    </a:moveTo>
                    <a:cubicBezTo>
                      <a:pt x="3901" y="1"/>
                      <a:pt x="3496" y="164"/>
                      <a:pt x="3185" y="419"/>
                    </a:cubicBezTo>
                    <a:cubicBezTo>
                      <a:pt x="2724" y="799"/>
                      <a:pt x="2437" y="1357"/>
                      <a:pt x="2224" y="1918"/>
                    </a:cubicBezTo>
                    <a:cubicBezTo>
                      <a:pt x="1728" y="3204"/>
                      <a:pt x="1542" y="4608"/>
                      <a:pt x="1682" y="5979"/>
                    </a:cubicBezTo>
                    <a:cubicBezTo>
                      <a:pt x="1224" y="6432"/>
                      <a:pt x="833" y="6824"/>
                      <a:pt x="503" y="7249"/>
                    </a:cubicBezTo>
                    <a:cubicBezTo>
                      <a:pt x="484" y="7277"/>
                      <a:pt x="461" y="7304"/>
                      <a:pt x="442" y="7331"/>
                    </a:cubicBezTo>
                    <a:cubicBezTo>
                      <a:pt x="194" y="7664"/>
                      <a:pt x="0" y="8079"/>
                      <a:pt x="174" y="8501"/>
                    </a:cubicBezTo>
                    <a:cubicBezTo>
                      <a:pt x="244" y="8668"/>
                      <a:pt x="376" y="8803"/>
                      <a:pt x="535" y="8893"/>
                    </a:cubicBezTo>
                    <a:cubicBezTo>
                      <a:pt x="762" y="9026"/>
                      <a:pt x="1016" y="9066"/>
                      <a:pt x="1273" y="9066"/>
                    </a:cubicBezTo>
                    <a:cubicBezTo>
                      <a:pt x="1397" y="9066"/>
                      <a:pt x="1523" y="9057"/>
                      <a:pt x="1646" y="9044"/>
                    </a:cubicBezTo>
                    <a:cubicBezTo>
                      <a:pt x="1887" y="9021"/>
                      <a:pt x="2123" y="8982"/>
                      <a:pt x="2359" y="8932"/>
                    </a:cubicBezTo>
                    <a:cubicBezTo>
                      <a:pt x="2708" y="8853"/>
                      <a:pt x="3053" y="8749"/>
                      <a:pt x="3390" y="8621"/>
                    </a:cubicBezTo>
                    <a:cubicBezTo>
                      <a:pt x="4688" y="8122"/>
                      <a:pt x="5533" y="6947"/>
                      <a:pt x="5719" y="5572"/>
                    </a:cubicBezTo>
                    <a:cubicBezTo>
                      <a:pt x="5873" y="4429"/>
                      <a:pt x="5966" y="3267"/>
                      <a:pt x="5854" y="2120"/>
                    </a:cubicBezTo>
                    <a:cubicBezTo>
                      <a:pt x="5835" y="1922"/>
                      <a:pt x="5812" y="1725"/>
                      <a:pt x="5773" y="1527"/>
                    </a:cubicBezTo>
                    <a:cubicBezTo>
                      <a:pt x="5738" y="1341"/>
                      <a:pt x="5688" y="1159"/>
                      <a:pt x="5614" y="985"/>
                    </a:cubicBezTo>
                    <a:cubicBezTo>
                      <a:pt x="5467" y="629"/>
                      <a:pt x="5215" y="299"/>
                      <a:pt x="4866" y="128"/>
                    </a:cubicBezTo>
                    <a:cubicBezTo>
                      <a:pt x="4731" y="62"/>
                      <a:pt x="4591" y="24"/>
                      <a:pt x="4444" y="8"/>
                    </a:cubicBezTo>
                    <a:cubicBezTo>
                      <a:pt x="4396" y="3"/>
                      <a:pt x="4347" y="1"/>
                      <a:pt x="4298"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flipH="1">
                <a:off x="1603133" y="3650970"/>
                <a:ext cx="146525" cy="216337"/>
              </a:xfrm>
              <a:custGeom>
                <a:avLst/>
                <a:gdLst/>
                <a:ahLst/>
                <a:cxnLst/>
                <a:rect l="l" t="t" r="r" b="b"/>
                <a:pathLst>
                  <a:path w="3659" h="5402" extrusionOk="0">
                    <a:moveTo>
                      <a:pt x="2390" y="1"/>
                    </a:moveTo>
                    <a:cubicBezTo>
                      <a:pt x="2218" y="1"/>
                      <a:pt x="2026" y="41"/>
                      <a:pt x="1813" y="136"/>
                    </a:cubicBezTo>
                    <a:cubicBezTo>
                      <a:pt x="1446" y="298"/>
                      <a:pt x="1171" y="620"/>
                      <a:pt x="1062" y="1012"/>
                    </a:cubicBezTo>
                    <a:cubicBezTo>
                      <a:pt x="721" y="2193"/>
                      <a:pt x="0" y="5134"/>
                      <a:pt x="1108" y="5386"/>
                    </a:cubicBezTo>
                    <a:cubicBezTo>
                      <a:pt x="1155" y="5396"/>
                      <a:pt x="1200" y="5401"/>
                      <a:pt x="1246" y="5401"/>
                    </a:cubicBezTo>
                    <a:cubicBezTo>
                      <a:pt x="2270" y="5401"/>
                      <a:pt x="3154" y="2854"/>
                      <a:pt x="3507" y="1697"/>
                    </a:cubicBezTo>
                    <a:cubicBezTo>
                      <a:pt x="3658" y="1190"/>
                      <a:pt x="3515" y="628"/>
                      <a:pt x="3111" y="279"/>
                    </a:cubicBezTo>
                    <a:cubicBezTo>
                      <a:pt x="2925" y="120"/>
                      <a:pt x="2687" y="1"/>
                      <a:pt x="239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flipH="1">
                <a:off x="1799437" y="3877796"/>
                <a:ext cx="52659" cy="116578"/>
              </a:xfrm>
              <a:custGeom>
                <a:avLst/>
                <a:gdLst/>
                <a:ahLst/>
                <a:cxnLst/>
                <a:rect l="l" t="t" r="r" b="b"/>
                <a:pathLst>
                  <a:path w="1315" h="2911" extrusionOk="0">
                    <a:moveTo>
                      <a:pt x="660" y="1"/>
                    </a:moveTo>
                    <a:cubicBezTo>
                      <a:pt x="296" y="1"/>
                      <a:pt x="1" y="652"/>
                      <a:pt x="1" y="1454"/>
                    </a:cubicBezTo>
                    <a:cubicBezTo>
                      <a:pt x="1" y="2259"/>
                      <a:pt x="296" y="2910"/>
                      <a:pt x="660" y="2910"/>
                    </a:cubicBezTo>
                    <a:cubicBezTo>
                      <a:pt x="1020" y="2910"/>
                      <a:pt x="1315" y="2259"/>
                      <a:pt x="1315" y="1454"/>
                    </a:cubicBezTo>
                    <a:cubicBezTo>
                      <a:pt x="1315" y="652"/>
                      <a:pt x="1020" y="1"/>
                      <a:pt x="66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flipH="1">
                <a:off x="1712856" y="3918323"/>
                <a:ext cx="26710" cy="58990"/>
              </a:xfrm>
              <a:custGeom>
                <a:avLst/>
                <a:gdLst/>
                <a:ahLst/>
                <a:cxnLst/>
                <a:rect l="l" t="t" r="r" b="b"/>
                <a:pathLst>
                  <a:path w="667" h="1473" extrusionOk="0">
                    <a:moveTo>
                      <a:pt x="334" y="0"/>
                    </a:moveTo>
                    <a:cubicBezTo>
                      <a:pt x="148" y="0"/>
                      <a:pt x="0" y="330"/>
                      <a:pt x="0" y="736"/>
                    </a:cubicBezTo>
                    <a:cubicBezTo>
                      <a:pt x="0" y="1143"/>
                      <a:pt x="148" y="1472"/>
                      <a:pt x="334" y="1472"/>
                    </a:cubicBezTo>
                    <a:cubicBezTo>
                      <a:pt x="515" y="1472"/>
                      <a:pt x="667" y="1143"/>
                      <a:pt x="667" y="736"/>
                    </a:cubicBezTo>
                    <a:cubicBezTo>
                      <a:pt x="667" y="330"/>
                      <a:pt x="515" y="0"/>
                      <a:pt x="334"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flipH="1">
                <a:off x="1764997" y="3698746"/>
                <a:ext cx="40966" cy="90788"/>
              </a:xfrm>
              <a:custGeom>
                <a:avLst/>
                <a:gdLst/>
                <a:ahLst/>
                <a:cxnLst/>
                <a:rect l="l" t="t" r="r" b="b"/>
                <a:pathLst>
                  <a:path w="1023" h="2267" extrusionOk="0">
                    <a:moveTo>
                      <a:pt x="512" y="1"/>
                    </a:moveTo>
                    <a:cubicBezTo>
                      <a:pt x="229" y="1"/>
                      <a:pt x="0" y="509"/>
                      <a:pt x="0" y="1136"/>
                    </a:cubicBezTo>
                    <a:cubicBezTo>
                      <a:pt x="0" y="1759"/>
                      <a:pt x="229" y="2267"/>
                      <a:pt x="512" y="2267"/>
                    </a:cubicBezTo>
                    <a:cubicBezTo>
                      <a:pt x="794" y="2267"/>
                      <a:pt x="1023" y="1759"/>
                      <a:pt x="1023" y="1136"/>
                    </a:cubicBezTo>
                    <a:cubicBezTo>
                      <a:pt x="1023" y="509"/>
                      <a:pt x="794" y="1"/>
                      <a:pt x="512"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flipH="1">
                <a:off x="1758949" y="4032817"/>
                <a:ext cx="22385" cy="49218"/>
              </a:xfrm>
              <a:custGeom>
                <a:avLst/>
                <a:gdLst/>
                <a:ahLst/>
                <a:cxnLst/>
                <a:rect l="l" t="t" r="r" b="b"/>
                <a:pathLst>
                  <a:path w="559" h="1229" extrusionOk="0">
                    <a:moveTo>
                      <a:pt x="280" y="1"/>
                    </a:moveTo>
                    <a:cubicBezTo>
                      <a:pt x="125" y="1"/>
                      <a:pt x="1" y="275"/>
                      <a:pt x="1" y="616"/>
                    </a:cubicBezTo>
                    <a:cubicBezTo>
                      <a:pt x="1" y="954"/>
                      <a:pt x="125" y="1228"/>
                      <a:pt x="280" y="1228"/>
                    </a:cubicBezTo>
                    <a:cubicBezTo>
                      <a:pt x="435" y="1228"/>
                      <a:pt x="559" y="954"/>
                      <a:pt x="559" y="616"/>
                    </a:cubicBezTo>
                    <a:cubicBezTo>
                      <a:pt x="559" y="275"/>
                      <a:pt x="435" y="1"/>
                      <a:pt x="28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flipH="1">
                <a:off x="1583427" y="3813400"/>
                <a:ext cx="22265" cy="49258"/>
              </a:xfrm>
              <a:custGeom>
                <a:avLst/>
                <a:gdLst/>
                <a:ahLst/>
                <a:cxnLst/>
                <a:rect l="l" t="t" r="r" b="b"/>
                <a:pathLst>
                  <a:path w="556" h="1230" extrusionOk="0">
                    <a:moveTo>
                      <a:pt x="276" y="1"/>
                    </a:moveTo>
                    <a:cubicBezTo>
                      <a:pt x="125" y="1"/>
                      <a:pt x="1" y="276"/>
                      <a:pt x="1" y="617"/>
                    </a:cubicBezTo>
                    <a:cubicBezTo>
                      <a:pt x="1" y="954"/>
                      <a:pt x="125" y="1229"/>
                      <a:pt x="276" y="1229"/>
                    </a:cubicBezTo>
                    <a:cubicBezTo>
                      <a:pt x="431" y="1229"/>
                      <a:pt x="555" y="954"/>
                      <a:pt x="555" y="617"/>
                    </a:cubicBezTo>
                    <a:cubicBezTo>
                      <a:pt x="555" y="276"/>
                      <a:pt x="431" y="1"/>
                      <a:pt x="276"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flipH="1">
                <a:off x="1477949" y="2977102"/>
                <a:ext cx="144482" cy="1263539"/>
              </a:xfrm>
              <a:custGeom>
                <a:avLst/>
                <a:gdLst/>
                <a:ahLst/>
                <a:cxnLst/>
                <a:rect l="l" t="t" r="r" b="b"/>
                <a:pathLst>
                  <a:path w="3608" h="31551" extrusionOk="0">
                    <a:moveTo>
                      <a:pt x="2198" y="1"/>
                    </a:moveTo>
                    <a:cubicBezTo>
                      <a:pt x="1760" y="3263"/>
                      <a:pt x="1338" y="6544"/>
                      <a:pt x="1225" y="9830"/>
                    </a:cubicBezTo>
                    <a:cubicBezTo>
                      <a:pt x="1182" y="11113"/>
                      <a:pt x="1182" y="12399"/>
                      <a:pt x="1252" y="13681"/>
                    </a:cubicBezTo>
                    <a:cubicBezTo>
                      <a:pt x="1260" y="13851"/>
                      <a:pt x="1272" y="14026"/>
                      <a:pt x="1283" y="14196"/>
                    </a:cubicBezTo>
                    <a:cubicBezTo>
                      <a:pt x="1472" y="17013"/>
                      <a:pt x="2240" y="19811"/>
                      <a:pt x="2341" y="22627"/>
                    </a:cubicBezTo>
                    <a:cubicBezTo>
                      <a:pt x="2352" y="22941"/>
                      <a:pt x="2361" y="23259"/>
                      <a:pt x="2361" y="23573"/>
                    </a:cubicBezTo>
                    <a:cubicBezTo>
                      <a:pt x="2361" y="25673"/>
                      <a:pt x="1794" y="27835"/>
                      <a:pt x="981" y="29748"/>
                    </a:cubicBezTo>
                    <a:cubicBezTo>
                      <a:pt x="710" y="30380"/>
                      <a:pt x="385" y="30984"/>
                      <a:pt x="0" y="31551"/>
                    </a:cubicBezTo>
                    <a:cubicBezTo>
                      <a:pt x="349" y="31472"/>
                      <a:pt x="694" y="31368"/>
                      <a:pt x="1031" y="31240"/>
                    </a:cubicBezTo>
                    <a:cubicBezTo>
                      <a:pt x="2329" y="30741"/>
                      <a:pt x="3174" y="29566"/>
                      <a:pt x="3360" y="28191"/>
                    </a:cubicBezTo>
                    <a:cubicBezTo>
                      <a:pt x="3514" y="27048"/>
                      <a:pt x="3607" y="25886"/>
                      <a:pt x="3495" y="24739"/>
                    </a:cubicBezTo>
                    <a:cubicBezTo>
                      <a:pt x="3476" y="24541"/>
                      <a:pt x="3453" y="24344"/>
                      <a:pt x="3414" y="24146"/>
                    </a:cubicBezTo>
                    <a:cubicBezTo>
                      <a:pt x="3421" y="20954"/>
                      <a:pt x="3139" y="17842"/>
                      <a:pt x="2674" y="14498"/>
                    </a:cubicBezTo>
                    <a:cubicBezTo>
                      <a:pt x="2608" y="14010"/>
                      <a:pt x="2515" y="13395"/>
                      <a:pt x="2387" y="12771"/>
                    </a:cubicBezTo>
                    <a:cubicBezTo>
                      <a:pt x="2697" y="8416"/>
                      <a:pt x="3112" y="636"/>
                      <a:pt x="2198"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flipH="1">
                <a:off x="1538460" y="3879357"/>
                <a:ext cx="181083" cy="364072"/>
              </a:xfrm>
              <a:custGeom>
                <a:avLst/>
                <a:gdLst/>
                <a:ahLst/>
                <a:cxnLst/>
                <a:rect l="l" t="t" r="r" b="b"/>
                <a:pathLst>
                  <a:path w="4522" h="9091" extrusionOk="0">
                    <a:moveTo>
                      <a:pt x="4365" y="0"/>
                    </a:moveTo>
                    <a:cubicBezTo>
                      <a:pt x="3960" y="0"/>
                      <a:pt x="3533" y="157"/>
                      <a:pt x="3193" y="439"/>
                    </a:cubicBezTo>
                    <a:cubicBezTo>
                      <a:pt x="2665" y="872"/>
                      <a:pt x="2375" y="1523"/>
                      <a:pt x="2205" y="1973"/>
                    </a:cubicBezTo>
                    <a:cubicBezTo>
                      <a:pt x="1709" y="3259"/>
                      <a:pt x="1519" y="4665"/>
                      <a:pt x="1651" y="6037"/>
                    </a:cubicBezTo>
                    <a:cubicBezTo>
                      <a:pt x="1205" y="6478"/>
                      <a:pt x="821" y="6862"/>
                      <a:pt x="496" y="7281"/>
                    </a:cubicBezTo>
                    <a:cubicBezTo>
                      <a:pt x="476" y="7311"/>
                      <a:pt x="453" y="7338"/>
                      <a:pt x="434" y="7366"/>
                    </a:cubicBezTo>
                    <a:cubicBezTo>
                      <a:pt x="93" y="7823"/>
                      <a:pt x="0" y="8250"/>
                      <a:pt x="155" y="8625"/>
                    </a:cubicBezTo>
                    <a:cubicBezTo>
                      <a:pt x="229" y="8803"/>
                      <a:pt x="369" y="8955"/>
                      <a:pt x="555" y="9063"/>
                    </a:cubicBezTo>
                    <a:cubicBezTo>
                      <a:pt x="569" y="9071"/>
                      <a:pt x="589" y="9082"/>
                      <a:pt x="608" y="9090"/>
                    </a:cubicBezTo>
                    <a:lnTo>
                      <a:pt x="689" y="8928"/>
                    </a:lnTo>
                    <a:cubicBezTo>
                      <a:pt x="675" y="8919"/>
                      <a:pt x="659" y="8912"/>
                      <a:pt x="648" y="8904"/>
                    </a:cubicBezTo>
                    <a:cubicBezTo>
                      <a:pt x="496" y="8815"/>
                      <a:pt x="383" y="8695"/>
                      <a:pt x="326" y="8556"/>
                    </a:cubicBezTo>
                    <a:cubicBezTo>
                      <a:pt x="194" y="8238"/>
                      <a:pt x="276" y="7885"/>
                      <a:pt x="582" y="7474"/>
                    </a:cubicBezTo>
                    <a:cubicBezTo>
                      <a:pt x="601" y="7447"/>
                      <a:pt x="620" y="7420"/>
                      <a:pt x="643" y="7393"/>
                    </a:cubicBezTo>
                    <a:cubicBezTo>
                      <a:pt x="965" y="6979"/>
                      <a:pt x="1352" y="6591"/>
                      <a:pt x="1802" y="6142"/>
                    </a:cubicBezTo>
                    <a:lnTo>
                      <a:pt x="1841" y="6103"/>
                    </a:lnTo>
                    <a:lnTo>
                      <a:pt x="1837" y="6060"/>
                    </a:lnTo>
                    <a:cubicBezTo>
                      <a:pt x="1701" y="4704"/>
                      <a:pt x="1887" y="3313"/>
                      <a:pt x="2375" y="2038"/>
                    </a:cubicBezTo>
                    <a:cubicBezTo>
                      <a:pt x="2538" y="1605"/>
                      <a:pt x="2817" y="985"/>
                      <a:pt x="3309" y="578"/>
                    </a:cubicBezTo>
                    <a:cubicBezTo>
                      <a:pt x="3617" y="324"/>
                      <a:pt x="3998" y="183"/>
                      <a:pt x="4360" y="183"/>
                    </a:cubicBezTo>
                    <a:cubicBezTo>
                      <a:pt x="4408" y="183"/>
                      <a:pt x="4455" y="185"/>
                      <a:pt x="4502" y="190"/>
                    </a:cubicBezTo>
                    <a:lnTo>
                      <a:pt x="4521" y="8"/>
                    </a:lnTo>
                    <a:cubicBezTo>
                      <a:pt x="4470" y="3"/>
                      <a:pt x="4418" y="0"/>
                      <a:pt x="4365"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flipH="1">
                <a:off x="1367942" y="3855770"/>
                <a:ext cx="135953" cy="97956"/>
              </a:xfrm>
              <a:custGeom>
                <a:avLst/>
                <a:gdLst/>
                <a:ahLst/>
                <a:cxnLst/>
                <a:rect l="l" t="t" r="r" b="b"/>
                <a:pathLst>
                  <a:path w="3395" h="2446" extrusionOk="0">
                    <a:moveTo>
                      <a:pt x="2213" y="1"/>
                    </a:moveTo>
                    <a:cubicBezTo>
                      <a:pt x="1847" y="1"/>
                      <a:pt x="1468" y="136"/>
                      <a:pt x="1171" y="354"/>
                    </a:cubicBezTo>
                    <a:cubicBezTo>
                      <a:pt x="671" y="721"/>
                      <a:pt x="345" y="1271"/>
                      <a:pt x="36" y="1810"/>
                    </a:cubicBezTo>
                    <a:lnTo>
                      <a:pt x="0" y="2407"/>
                    </a:lnTo>
                    <a:lnTo>
                      <a:pt x="284" y="2446"/>
                    </a:lnTo>
                    <a:cubicBezTo>
                      <a:pt x="799" y="1682"/>
                      <a:pt x="1577" y="1066"/>
                      <a:pt x="2484" y="896"/>
                    </a:cubicBezTo>
                    <a:cubicBezTo>
                      <a:pt x="2638" y="865"/>
                      <a:pt x="2796" y="851"/>
                      <a:pt x="2953" y="851"/>
                    </a:cubicBezTo>
                    <a:cubicBezTo>
                      <a:pt x="3101" y="851"/>
                      <a:pt x="3248" y="864"/>
                      <a:pt x="3394" y="888"/>
                    </a:cubicBezTo>
                    <a:cubicBezTo>
                      <a:pt x="3306" y="613"/>
                      <a:pt x="3151" y="368"/>
                      <a:pt x="2911" y="206"/>
                    </a:cubicBezTo>
                    <a:cubicBezTo>
                      <a:pt x="2704" y="63"/>
                      <a:pt x="2462" y="1"/>
                      <a:pt x="2213"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28"/>
            <p:cNvGrpSpPr/>
            <p:nvPr/>
          </p:nvGrpSpPr>
          <p:grpSpPr>
            <a:xfrm rot="-267669">
              <a:off x="5857299" y="1315126"/>
              <a:ext cx="636546" cy="440683"/>
              <a:chOff x="2146650" y="645325"/>
              <a:chExt cx="952165" cy="621297"/>
            </a:xfrm>
          </p:grpSpPr>
          <p:sp>
            <p:nvSpPr>
              <p:cNvPr id="744" name="Google Shape;744;p28"/>
              <p:cNvSpPr/>
              <p:nvPr/>
            </p:nvSpPr>
            <p:spPr>
              <a:xfrm>
                <a:off x="2489439" y="1109418"/>
                <a:ext cx="69694" cy="157205"/>
              </a:xfrm>
              <a:custGeom>
                <a:avLst/>
                <a:gdLst/>
                <a:ahLst/>
                <a:cxnLst/>
                <a:rect l="l" t="t" r="r" b="b"/>
                <a:pathLst>
                  <a:path w="1287" h="2903" extrusionOk="0">
                    <a:moveTo>
                      <a:pt x="1078" y="0"/>
                    </a:moveTo>
                    <a:lnTo>
                      <a:pt x="795" y="2132"/>
                    </a:lnTo>
                    <a:lnTo>
                      <a:pt x="1" y="2732"/>
                    </a:lnTo>
                    <a:lnTo>
                      <a:pt x="129" y="2903"/>
                    </a:lnTo>
                    <a:lnTo>
                      <a:pt x="993" y="2248"/>
                    </a:lnTo>
                    <a:lnTo>
                      <a:pt x="1287" y="32"/>
                    </a:lnTo>
                    <a:lnTo>
                      <a:pt x="107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2472056" y="1221894"/>
                <a:ext cx="99099" cy="26047"/>
              </a:xfrm>
              <a:custGeom>
                <a:avLst/>
                <a:gdLst/>
                <a:ahLst/>
                <a:cxnLst/>
                <a:rect l="l" t="t" r="r" b="b"/>
                <a:pathLst>
                  <a:path w="1830" h="481" extrusionOk="0">
                    <a:moveTo>
                      <a:pt x="1225" y="1"/>
                    </a:moveTo>
                    <a:lnTo>
                      <a:pt x="0" y="271"/>
                    </a:lnTo>
                    <a:lnTo>
                      <a:pt x="47" y="481"/>
                    </a:lnTo>
                    <a:lnTo>
                      <a:pt x="1205" y="225"/>
                    </a:lnTo>
                    <a:lnTo>
                      <a:pt x="1744" y="462"/>
                    </a:lnTo>
                    <a:lnTo>
                      <a:pt x="1829" y="264"/>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2357685" y="1025913"/>
                <a:ext cx="77709" cy="216014"/>
              </a:xfrm>
              <a:custGeom>
                <a:avLst/>
                <a:gdLst/>
                <a:ahLst/>
                <a:cxnLst/>
                <a:rect l="l" t="t" r="r" b="b"/>
                <a:pathLst>
                  <a:path w="1435" h="3989" extrusionOk="0">
                    <a:moveTo>
                      <a:pt x="1225" y="1"/>
                    </a:moveTo>
                    <a:lnTo>
                      <a:pt x="799" y="3216"/>
                    </a:lnTo>
                    <a:lnTo>
                      <a:pt x="0" y="3817"/>
                    </a:lnTo>
                    <a:lnTo>
                      <a:pt x="132" y="3988"/>
                    </a:lnTo>
                    <a:lnTo>
                      <a:pt x="996" y="3332"/>
                    </a:lnTo>
                    <a:lnTo>
                      <a:pt x="1434" y="28"/>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2340302" y="1197146"/>
                <a:ext cx="99045" cy="26102"/>
              </a:xfrm>
              <a:custGeom>
                <a:avLst/>
                <a:gdLst/>
                <a:ahLst/>
                <a:cxnLst/>
                <a:rect l="l" t="t" r="r" b="b"/>
                <a:pathLst>
                  <a:path w="1829" h="482" extrusionOk="0">
                    <a:moveTo>
                      <a:pt x="1228" y="0"/>
                    </a:moveTo>
                    <a:lnTo>
                      <a:pt x="1" y="272"/>
                    </a:lnTo>
                    <a:lnTo>
                      <a:pt x="47" y="481"/>
                    </a:lnTo>
                    <a:lnTo>
                      <a:pt x="1205" y="222"/>
                    </a:lnTo>
                    <a:lnTo>
                      <a:pt x="1744" y="458"/>
                    </a:lnTo>
                    <a:lnTo>
                      <a:pt x="1829" y="263"/>
                    </a:lnTo>
                    <a:lnTo>
                      <a:pt x="122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2146650" y="678467"/>
                <a:ext cx="138089" cy="47059"/>
              </a:xfrm>
              <a:custGeom>
                <a:avLst/>
                <a:gdLst/>
                <a:ahLst/>
                <a:cxnLst/>
                <a:rect l="l" t="t" r="r" b="b"/>
                <a:pathLst>
                  <a:path w="2550" h="869" extrusionOk="0">
                    <a:moveTo>
                      <a:pt x="2422" y="1"/>
                    </a:moveTo>
                    <a:lnTo>
                      <a:pt x="0" y="868"/>
                    </a:lnTo>
                    <a:lnTo>
                      <a:pt x="0" y="868"/>
                    </a:lnTo>
                    <a:lnTo>
                      <a:pt x="2549" y="850"/>
                    </a:lnTo>
                    <a:lnTo>
                      <a:pt x="2422"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2253873" y="645325"/>
                <a:ext cx="844941" cy="500911"/>
              </a:xfrm>
              <a:custGeom>
                <a:avLst/>
                <a:gdLst/>
                <a:ahLst/>
                <a:cxnLst/>
                <a:rect l="l" t="t" r="r" b="b"/>
                <a:pathLst>
                  <a:path w="15603" h="9250" extrusionOk="0">
                    <a:moveTo>
                      <a:pt x="3000" y="0"/>
                    </a:moveTo>
                    <a:cubicBezTo>
                      <a:pt x="2234" y="0"/>
                      <a:pt x="1590" y="156"/>
                      <a:pt x="1139" y="310"/>
                    </a:cubicBezTo>
                    <a:cubicBezTo>
                      <a:pt x="694" y="462"/>
                      <a:pt x="438" y="613"/>
                      <a:pt x="438" y="613"/>
                    </a:cubicBezTo>
                    <a:cubicBezTo>
                      <a:pt x="1" y="7479"/>
                      <a:pt x="3840" y="8839"/>
                      <a:pt x="6952" y="8839"/>
                    </a:cubicBezTo>
                    <a:cubicBezTo>
                      <a:pt x="8993" y="8839"/>
                      <a:pt x="10721" y="8253"/>
                      <a:pt x="10721" y="8253"/>
                    </a:cubicBezTo>
                    <a:lnTo>
                      <a:pt x="15270" y="9249"/>
                    </a:lnTo>
                    <a:lnTo>
                      <a:pt x="15393" y="8420"/>
                    </a:lnTo>
                    <a:lnTo>
                      <a:pt x="15602" y="6986"/>
                    </a:lnTo>
                    <a:lnTo>
                      <a:pt x="10701" y="6998"/>
                    </a:lnTo>
                    <a:cubicBezTo>
                      <a:pt x="8210" y="1206"/>
                      <a:pt x="5132" y="0"/>
                      <a:pt x="3000" y="0"/>
                    </a:cubicBezTo>
                    <a:close/>
                  </a:path>
                </a:pathLst>
              </a:custGeom>
              <a:solidFill>
                <a:srgbClr val="FF7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2478176" y="703594"/>
                <a:ext cx="419628" cy="299084"/>
              </a:xfrm>
              <a:custGeom>
                <a:avLst/>
                <a:gdLst/>
                <a:ahLst/>
                <a:cxnLst/>
                <a:rect l="l" t="t" r="r" b="b"/>
                <a:pathLst>
                  <a:path w="7749" h="5523" extrusionOk="0">
                    <a:moveTo>
                      <a:pt x="1672" y="0"/>
                    </a:moveTo>
                    <a:cubicBezTo>
                      <a:pt x="953" y="0"/>
                      <a:pt x="477" y="114"/>
                      <a:pt x="477" y="114"/>
                    </a:cubicBezTo>
                    <a:cubicBezTo>
                      <a:pt x="457" y="230"/>
                      <a:pt x="445" y="346"/>
                      <a:pt x="434" y="459"/>
                    </a:cubicBezTo>
                    <a:cubicBezTo>
                      <a:pt x="0" y="4593"/>
                      <a:pt x="2260" y="5522"/>
                      <a:pt x="4381" y="5522"/>
                    </a:cubicBezTo>
                    <a:cubicBezTo>
                      <a:pt x="5046" y="5522"/>
                      <a:pt x="5699" y="5430"/>
                      <a:pt x="6249" y="5318"/>
                    </a:cubicBezTo>
                    <a:cubicBezTo>
                      <a:pt x="7129" y="5135"/>
                      <a:pt x="7748" y="4899"/>
                      <a:pt x="7748" y="4899"/>
                    </a:cubicBezTo>
                    <a:cubicBezTo>
                      <a:pt x="6418" y="635"/>
                      <a:pt x="3369" y="0"/>
                      <a:pt x="1672"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2253873" y="662112"/>
                <a:ext cx="833624" cy="484123"/>
              </a:xfrm>
              <a:custGeom>
                <a:avLst/>
                <a:gdLst/>
                <a:ahLst/>
                <a:cxnLst/>
                <a:rect l="l" t="t" r="r" b="b"/>
                <a:pathLst>
                  <a:path w="15394" h="8940" extrusionOk="0">
                    <a:moveTo>
                      <a:pt x="1139" y="0"/>
                    </a:moveTo>
                    <a:cubicBezTo>
                      <a:pt x="694" y="152"/>
                      <a:pt x="438" y="303"/>
                      <a:pt x="438" y="303"/>
                    </a:cubicBezTo>
                    <a:cubicBezTo>
                      <a:pt x="1" y="7169"/>
                      <a:pt x="3840" y="8529"/>
                      <a:pt x="6952" y="8529"/>
                    </a:cubicBezTo>
                    <a:cubicBezTo>
                      <a:pt x="8993" y="8529"/>
                      <a:pt x="10721" y="7943"/>
                      <a:pt x="10721" y="7943"/>
                    </a:cubicBezTo>
                    <a:lnTo>
                      <a:pt x="15270" y="8939"/>
                    </a:lnTo>
                    <a:lnTo>
                      <a:pt x="15393" y="8110"/>
                    </a:lnTo>
                    <a:cubicBezTo>
                      <a:pt x="13785" y="7772"/>
                      <a:pt x="12205" y="7459"/>
                      <a:pt x="10616" y="7087"/>
                    </a:cubicBezTo>
                    <a:cubicBezTo>
                      <a:pt x="9306" y="7412"/>
                      <a:pt x="8334" y="7544"/>
                      <a:pt x="6982" y="7556"/>
                    </a:cubicBezTo>
                    <a:cubicBezTo>
                      <a:pt x="6967" y="7556"/>
                      <a:pt x="6952" y="7556"/>
                      <a:pt x="6938" y="7556"/>
                    </a:cubicBezTo>
                    <a:cubicBezTo>
                      <a:pt x="5603" y="7556"/>
                      <a:pt x="4220" y="7217"/>
                      <a:pt x="3201" y="6354"/>
                    </a:cubicBezTo>
                    <a:cubicBezTo>
                      <a:pt x="2259" y="5556"/>
                      <a:pt x="1697" y="4383"/>
                      <a:pt x="1426" y="3178"/>
                    </a:cubicBezTo>
                    <a:cubicBezTo>
                      <a:pt x="1189" y="2139"/>
                      <a:pt x="1150" y="1066"/>
                      <a:pt x="1139"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2375772" y="697529"/>
                <a:ext cx="18087" cy="33845"/>
              </a:xfrm>
              <a:custGeom>
                <a:avLst/>
                <a:gdLst/>
                <a:ahLst/>
                <a:cxnLst/>
                <a:rect l="l" t="t" r="r" b="b"/>
                <a:pathLst>
                  <a:path w="334" h="625" extrusionOk="0">
                    <a:moveTo>
                      <a:pt x="167" y="1"/>
                    </a:moveTo>
                    <a:cubicBezTo>
                      <a:pt x="74" y="1"/>
                      <a:pt x="0" y="140"/>
                      <a:pt x="0" y="312"/>
                    </a:cubicBezTo>
                    <a:cubicBezTo>
                      <a:pt x="0" y="485"/>
                      <a:pt x="74" y="625"/>
                      <a:pt x="167" y="625"/>
                    </a:cubicBezTo>
                    <a:cubicBezTo>
                      <a:pt x="256" y="625"/>
                      <a:pt x="333" y="485"/>
                      <a:pt x="333" y="312"/>
                    </a:cubicBezTo>
                    <a:cubicBezTo>
                      <a:pt x="333" y="140"/>
                      <a:pt x="256" y="1"/>
                      <a:pt x="167"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2501624" y="703594"/>
                <a:ext cx="396180" cy="287983"/>
              </a:xfrm>
              <a:custGeom>
                <a:avLst/>
                <a:gdLst/>
                <a:ahLst/>
                <a:cxnLst/>
                <a:rect l="l" t="t" r="r" b="b"/>
                <a:pathLst>
                  <a:path w="7316" h="5318" extrusionOk="0">
                    <a:moveTo>
                      <a:pt x="1239" y="0"/>
                    </a:moveTo>
                    <a:cubicBezTo>
                      <a:pt x="520" y="0"/>
                      <a:pt x="44" y="114"/>
                      <a:pt x="44" y="114"/>
                    </a:cubicBezTo>
                    <a:cubicBezTo>
                      <a:pt x="24" y="230"/>
                      <a:pt x="12" y="346"/>
                      <a:pt x="1" y="459"/>
                    </a:cubicBezTo>
                    <a:cubicBezTo>
                      <a:pt x="1380" y="796"/>
                      <a:pt x="2678" y="1482"/>
                      <a:pt x="3732" y="2435"/>
                    </a:cubicBezTo>
                    <a:cubicBezTo>
                      <a:pt x="4615" y="3237"/>
                      <a:pt x="5332" y="4225"/>
                      <a:pt x="5816" y="5318"/>
                    </a:cubicBezTo>
                    <a:cubicBezTo>
                      <a:pt x="6696" y="5135"/>
                      <a:pt x="7315" y="4899"/>
                      <a:pt x="7315" y="4899"/>
                    </a:cubicBezTo>
                    <a:cubicBezTo>
                      <a:pt x="5985" y="635"/>
                      <a:pt x="2936" y="0"/>
                      <a:pt x="1239"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2481696" y="708901"/>
                <a:ext cx="418220" cy="299463"/>
              </a:xfrm>
              <a:custGeom>
                <a:avLst/>
                <a:gdLst/>
                <a:ahLst/>
                <a:cxnLst/>
                <a:rect l="l" t="t" r="r" b="b"/>
                <a:pathLst>
                  <a:path w="7723" h="5530" extrusionOk="0">
                    <a:moveTo>
                      <a:pt x="303" y="0"/>
                    </a:moveTo>
                    <a:lnTo>
                      <a:pt x="303" y="0"/>
                    </a:lnTo>
                    <a:cubicBezTo>
                      <a:pt x="1" y="2240"/>
                      <a:pt x="415" y="3825"/>
                      <a:pt x="1531" y="4712"/>
                    </a:cubicBezTo>
                    <a:cubicBezTo>
                      <a:pt x="2213" y="5254"/>
                      <a:pt x="3166" y="5529"/>
                      <a:pt x="4328" y="5529"/>
                    </a:cubicBezTo>
                    <a:cubicBezTo>
                      <a:pt x="4681" y="5529"/>
                      <a:pt x="5056" y="5502"/>
                      <a:pt x="5448" y="5452"/>
                    </a:cubicBezTo>
                    <a:cubicBezTo>
                      <a:pt x="6703" y="5286"/>
                      <a:pt x="7715" y="4905"/>
                      <a:pt x="7722" y="4902"/>
                    </a:cubicBezTo>
                    <a:lnTo>
                      <a:pt x="7649" y="4704"/>
                    </a:lnTo>
                    <a:cubicBezTo>
                      <a:pt x="7637" y="4708"/>
                      <a:pt x="6649" y="5080"/>
                      <a:pt x="5417" y="5243"/>
                    </a:cubicBezTo>
                    <a:cubicBezTo>
                      <a:pt x="5085" y="5286"/>
                      <a:pt x="4715" y="5317"/>
                      <a:pt x="4332" y="5317"/>
                    </a:cubicBezTo>
                    <a:cubicBezTo>
                      <a:pt x="3412" y="5317"/>
                      <a:pt x="2412" y="5141"/>
                      <a:pt x="1662" y="4545"/>
                    </a:cubicBezTo>
                    <a:cubicBezTo>
                      <a:pt x="609" y="3709"/>
                      <a:pt x="221" y="2189"/>
                      <a:pt x="516" y="27"/>
                    </a:cubicBezTo>
                    <a:lnTo>
                      <a:pt x="303"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2424402" y="780221"/>
                <a:ext cx="44947" cy="97854"/>
              </a:xfrm>
              <a:custGeom>
                <a:avLst/>
                <a:gdLst/>
                <a:ahLst/>
                <a:cxnLst/>
                <a:rect l="l" t="t" r="r" b="b"/>
                <a:pathLst>
                  <a:path w="830" h="1807" extrusionOk="0">
                    <a:moveTo>
                      <a:pt x="415" y="1"/>
                    </a:moveTo>
                    <a:cubicBezTo>
                      <a:pt x="187" y="1"/>
                      <a:pt x="1" y="407"/>
                      <a:pt x="1" y="904"/>
                    </a:cubicBezTo>
                    <a:cubicBezTo>
                      <a:pt x="1" y="1403"/>
                      <a:pt x="187" y="1807"/>
                      <a:pt x="415" y="1807"/>
                    </a:cubicBezTo>
                    <a:cubicBezTo>
                      <a:pt x="644" y="1807"/>
                      <a:pt x="830" y="1403"/>
                      <a:pt x="830" y="904"/>
                    </a:cubicBezTo>
                    <a:cubicBezTo>
                      <a:pt x="830" y="407"/>
                      <a:pt x="644" y="1"/>
                      <a:pt x="415"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2397542" y="881541"/>
                <a:ext cx="22527" cy="49170"/>
              </a:xfrm>
              <a:custGeom>
                <a:avLst/>
                <a:gdLst/>
                <a:ahLst/>
                <a:cxnLst/>
                <a:rect l="l" t="t" r="r" b="b"/>
                <a:pathLst>
                  <a:path w="416" h="908" extrusionOk="0">
                    <a:moveTo>
                      <a:pt x="206" y="1"/>
                    </a:moveTo>
                    <a:cubicBezTo>
                      <a:pt x="94" y="1"/>
                      <a:pt x="1" y="203"/>
                      <a:pt x="1" y="455"/>
                    </a:cubicBezTo>
                    <a:cubicBezTo>
                      <a:pt x="1" y="703"/>
                      <a:pt x="94" y="907"/>
                      <a:pt x="206" y="907"/>
                    </a:cubicBezTo>
                    <a:cubicBezTo>
                      <a:pt x="323" y="907"/>
                      <a:pt x="416" y="703"/>
                      <a:pt x="416" y="455"/>
                    </a:cubicBezTo>
                    <a:cubicBezTo>
                      <a:pt x="416" y="203"/>
                      <a:pt x="323" y="1"/>
                      <a:pt x="206"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2468915" y="922318"/>
                <a:ext cx="30867" cy="66932"/>
              </a:xfrm>
              <a:custGeom>
                <a:avLst/>
                <a:gdLst/>
                <a:ahLst/>
                <a:cxnLst/>
                <a:rect l="l" t="t" r="r" b="b"/>
                <a:pathLst>
                  <a:path w="570" h="1236" extrusionOk="0">
                    <a:moveTo>
                      <a:pt x="287" y="0"/>
                    </a:moveTo>
                    <a:cubicBezTo>
                      <a:pt x="128" y="0"/>
                      <a:pt x="1" y="275"/>
                      <a:pt x="1" y="619"/>
                    </a:cubicBezTo>
                    <a:cubicBezTo>
                      <a:pt x="1" y="961"/>
                      <a:pt x="128" y="1236"/>
                      <a:pt x="287" y="1236"/>
                    </a:cubicBezTo>
                    <a:cubicBezTo>
                      <a:pt x="446" y="1236"/>
                      <a:pt x="570" y="961"/>
                      <a:pt x="570" y="619"/>
                    </a:cubicBezTo>
                    <a:cubicBezTo>
                      <a:pt x="570" y="275"/>
                      <a:pt x="446" y="0"/>
                      <a:pt x="287"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761"/>
        <p:cNvGrpSpPr/>
        <p:nvPr/>
      </p:nvGrpSpPr>
      <p:grpSpPr>
        <a:xfrm>
          <a:off x="0" y="0"/>
          <a:ext cx="0" cy="0"/>
          <a:chOff x="0" y="0"/>
          <a:chExt cx="0" cy="0"/>
        </a:xfrm>
      </p:grpSpPr>
      <p:sp>
        <p:nvSpPr>
          <p:cNvPr id="762" name="Google Shape;762;p29"/>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12</a:t>
            </a:fld>
            <a:endParaRPr/>
          </a:p>
        </p:txBody>
      </p:sp>
      <p:sp>
        <p:nvSpPr>
          <p:cNvPr id="763" name="Google Shape;763;p29"/>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TEXT ANALYSIS</a:t>
            </a:r>
            <a:endParaRPr/>
          </a:p>
        </p:txBody>
      </p:sp>
      <p:pic>
        <p:nvPicPr>
          <p:cNvPr id="764" name="Google Shape;764;p29"/>
          <p:cNvPicPr preferRelativeResize="0"/>
          <p:nvPr/>
        </p:nvPicPr>
        <p:blipFill>
          <a:blip r:embed="rId3">
            <a:alphaModFix/>
          </a:blip>
          <a:stretch>
            <a:fillRect/>
          </a:stretch>
        </p:blipFill>
        <p:spPr>
          <a:xfrm>
            <a:off x="295759" y="2454575"/>
            <a:ext cx="8552742" cy="1430725"/>
          </a:xfrm>
          <a:prstGeom prst="rect">
            <a:avLst/>
          </a:prstGeom>
          <a:noFill/>
          <a:ln>
            <a:noFill/>
          </a:ln>
        </p:spPr>
      </p:pic>
      <p:sp>
        <p:nvSpPr>
          <p:cNvPr id="765" name="Google Shape;765;p29"/>
          <p:cNvSpPr txBox="1">
            <a:spLocks noGrp="1"/>
          </p:cNvSpPr>
          <p:nvPr>
            <p:ph type="subTitle" idx="4294967295"/>
          </p:nvPr>
        </p:nvSpPr>
        <p:spPr>
          <a:xfrm flipH="1">
            <a:off x="492425" y="1128850"/>
            <a:ext cx="8598000" cy="1220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FF614D"/>
              </a:buClr>
              <a:buSzPts val="2000"/>
              <a:buFont typeface="Barlow Semi Condensed"/>
              <a:buChar char="●"/>
            </a:pPr>
            <a:r>
              <a:rPr lang="es" sz="2000"/>
              <a:t>Tweets that received the most likes and retweets are tweets with:</a:t>
            </a:r>
            <a:endParaRPr sz="2000"/>
          </a:p>
          <a:p>
            <a:pPr marL="914400" lvl="1" indent="-355600" algn="l" rtl="0">
              <a:spcBef>
                <a:spcPts val="0"/>
              </a:spcBef>
              <a:spcAft>
                <a:spcPts val="0"/>
              </a:spcAft>
              <a:buClr>
                <a:srgbClr val="434343"/>
              </a:buClr>
              <a:buSzPts val="2000"/>
              <a:buFont typeface="Barlow Semi Condensed"/>
              <a:buChar char="○"/>
            </a:pPr>
            <a:r>
              <a:rPr lang="es" sz="2000"/>
              <a:t>Local celebrities being mentioned like Rui En </a:t>
            </a:r>
            <a:endParaRPr sz="2000"/>
          </a:p>
          <a:p>
            <a:pPr marL="914400" lvl="1" indent="-355600" algn="l" rtl="0">
              <a:spcBef>
                <a:spcPts val="0"/>
              </a:spcBef>
              <a:spcAft>
                <a:spcPts val="0"/>
              </a:spcAft>
              <a:buClr>
                <a:srgbClr val="434343"/>
              </a:buClr>
              <a:buSzPts val="2000"/>
              <a:buFont typeface="Barlow Semi Condensed"/>
              <a:buChar char="○"/>
            </a:pPr>
            <a:r>
              <a:rPr lang="es" sz="2000"/>
              <a:t>Companies such as Grab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769"/>
        <p:cNvGrpSpPr/>
        <p:nvPr/>
      </p:nvGrpSpPr>
      <p:grpSpPr>
        <a:xfrm>
          <a:off x="0" y="0"/>
          <a:ext cx="0" cy="0"/>
          <a:chOff x="0" y="0"/>
          <a:chExt cx="0" cy="0"/>
        </a:xfrm>
      </p:grpSpPr>
      <p:sp>
        <p:nvSpPr>
          <p:cNvPr id="770" name="Google Shape;770;p30"/>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13</a:t>
            </a:fld>
            <a:endParaRPr/>
          </a:p>
        </p:txBody>
      </p:sp>
      <p:sp>
        <p:nvSpPr>
          <p:cNvPr id="771" name="Google Shape;771;p30"/>
          <p:cNvSpPr txBox="1">
            <a:spLocks noGrp="1"/>
          </p:cNvSpPr>
          <p:nvPr>
            <p:ph type="subTitle" idx="1"/>
          </p:nvPr>
        </p:nvSpPr>
        <p:spPr>
          <a:xfrm flipH="1">
            <a:off x="291675" y="1320450"/>
            <a:ext cx="4191600" cy="2812200"/>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Clr>
                <a:srgbClr val="FF614D"/>
              </a:buClr>
              <a:buSzPts val="2000"/>
              <a:buFont typeface="Barlow Semi Condensed"/>
              <a:buChar char="●"/>
            </a:pPr>
            <a:r>
              <a:rPr lang="es" sz="2000"/>
              <a:t>Tweets with the following words received favourites and retweets:</a:t>
            </a:r>
            <a:endParaRPr sz="2000"/>
          </a:p>
          <a:p>
            <a:pPr marL="914400" lvl="1" indent="-355600" algn="l" rtl="0">
              <a:spcBef>
                <a:spcPts val="0"/>
              </a:spcBef>
              <a:spcAft>
                <a:spcPts val="0"/>
              </a:spcAft>
              <a:buClr>
                <a:srgbClr val="434343"/>
              </a:buClr>
              <a:buSzPts val="2000"/>
              <a:buFont typeface="Barlow Condensed SemiBold"/>
              <a:buChar char="○"/>
            </a:pPr>
            <a:r>
              <a:rPr lang="es" sz="2000"/>
              <a:t>Pet</a:t>
            </a:r>
            <a:endParaRPr sz="2000"/>
          </a:p>
          <a:p>
            <a:pPr marL="914400" lvl="1" indent="-355600" algn="l" rtl="0">
              <a:spcBef>
                <a:spcPts val="0"/>
              </a:spcBef>
              <a:spcAft>
                <a:spcPts val="0"/>
              </a:spcAft>
              <a:buClr>
                <a:srgbClr val="434343"/>
              </a:buClr>
              <a:buSzPts val="2000"/>
              <a:buFont typeface="Barlow Condensed SemiBold"/>
              <a:buChar char="○"/>
            </a:pPr>
            <a:r>
              <a:rPr lang="es" sz="2000"/>
              <a:t>Adopt</a:t>
            </a:r>
            <a:endParaRPr sz="2000"/>
          </a:p>
          <a:p>
            <a:pPr marL="914400" lvl="1" indent="-355600" algn="l" rtl="0">
              <a:spcBef>
                <a:spcPts val="0"/>
              </a:spcBef>
              <a:spcAft>
                <a:spcPts val="0"/>
              </a:spcAft>
              <a:buClr>
                <a:srgbClr val="434343"/>
              </a:buClr>
              <a:buSzPts val="2000"/>
              <a:buFont typeface="Barlow Condensed SemiBold"/>
              <a:buChar char="○"/>
            </a:pPr>
            <a:r>
              <a:rPr lang="es" sz="2000"/>
              <a:t>Found</a:t>
            </a:r>
            <a:endParaRPr sz="2000"/>
          </a:p>
          <a:p>
            <a:pPr marL="914400" lvl="1" indent="-355600" algn="l" rtl="0">
              <a:spcBef>
                <a:spcPts val="0"/>
              </a:spcBef>
              <a:spcAft>
                <a:spcPts val="0"/>
              </a:spcAft>
              <a:buClr>
                <a:srgbClr val="434343"/>
              </a:buClr>
              <a:buSzPts val="2000"/>
              <a:buFont typeface="Barlow Condensed SemiBold"/>
              <a:buChar char="○"/>
            </a:pPr>
            <a:r>
              <a:rPr lang="es" sz="2000"/>
              <a:t>Rescue</a:t>
            </a:r>
            <a:endParaRPr sz="2000"/>
          </a:p>
          <a:p>
            <a:pPr marL="914400" lvl="1" indent="-355600" algn="l" rtl="0">
              <a:spcBef>
                <a:spcPts val="0"/>
              </a:spcBef>
              <a:spcAft>
                <a:spcPts val="0"/>
              </a:spcAft>
              <a:buClr>
                <a:srgbClr val="434343"/>
              </a:buClr>
              <a:buSzPts val="2000"/>
              <a:buFont typeface="Barlow Condensed SemiBold"/>
              <a:buChar char="○"/>
            </a:pPr>
            <a:r>
              <a:rPr lang="es" sz="2000"/>
              <a:t>Shelter</a:t>
            </a:r>
            <a:endParaRPr sz="2000"/>
          </a:p>
        </p:txBody>
      </p:sp>
      <p:sp>
        <p:nvSpPr>
          <p:cNvPr id="772" name="Google Shape;772;p30"/>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TEXT ANALYSIS</a:t>
            </a:r>
            <a:endParaRPr/>
          </a:p>
        </p:txBody>
      </p:sp>
      <p:pic>
        <p:nvPicPr>
          <p:cNvPr id="773" name="Google Shape;773;p30"/>
          <p:cNvPicPr preferRelativeResize="0"/>
          <p:nvPr/>
        </p:nvPicPr>
        <p:blipFill>
          <a:blip r:embed="rId3">
            <a:alphaModFix/>
          </a:blip>
          <a:stretch>
            <a:fillRect/>
          </a:stretch>
        </p:blipFill>
        <p:spPr>
          <a:xfrm>
            <a:off x="4846350" y="1320461"/>
            <a:ext cx="3653075" cy="29724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777"/>
        <p:cNvGrpSpPr/>
        <p:nvPr/>
      </p:nvGrpSpPr>
      <p:grpSpPr>
        <a:xfrm>
          <a:off x="0" y="0"/>
          <a:ext cx="0" cy="0"/>
          <a:chOff x="0" y="0"/>
          <a:chExt cx="0" cy="0"/>
        </a:xfrm>
      </p:grpSpPr>
      <p:sp>
        <p:nvSpPr>
          <p:cNvPr id="778" name="Google Shape;778;p31"/>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14</a:t>
            </a:fld>
            <a:endParaRPr/>
          </a:p>
        </p:txBody>
      </p:sp>
      <p:sp>
        <p:nvSpPr>
          <p:cNvPr id="779" name="Google Shape;779;p31"/>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TEXT ANALYSIS</a:t>
            </a:r>
            <a:endParaRPr/>
          </a:p>
        </p:txBody>
      </p:sp>
      <p:pic>
        <p:nvPicPr>
          <p:cNvPr id="780" name="Google Shape;780;p31"/>
          <p:cNvPicPr preferRelativeResize="0"/>
          <p:nvPr/>
        </p:nvPicPr>
        <p:blipFill>
          <a:blip r:embed="rId3">
            <a:alphaModFix/>
          </a:blip>
          <a:stretch>
            <a:fillRect/>
          </a:stretch>
        </p:blipFill>
        <p:spPr>
          <a:xfrm>
            <a:off x="847200" y="872744"/>
            <a:ext cx="7728425" cy="41180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784"/>
        <p:cNvGrpSpPr/>
        <p:nvPr/>
      </p:nvGrpSpPr>
      <p:grpSpPr>
        <a:xfrm>
          <a:off x="0" y="0"/>
          <a:ext cx="0" cy="0"/>
          <a:chOff x="0" y="0"/>
          <a:chExt cx="0" cy="0"/>
        </a:xfrm>
      </p:grpSpPr>
      <p:sp>
        <p:nvSpPr>
          <p:cNvPr id="785" name="Google Shape;785;p32"/>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15</a:t>
            </a:fld>
            <a:endParaRPr/>
          </a:p>
        </p:txBody>
      </p:sp>
      <p:sp>
        <p:nvSpPr>
          <p:cNvPr id="786" name="Google Shape;786;p32"/>
          <p:cNvSpPr txBox="1">
            <a:spLocks noGrp="1"/>
          </p:cNvSpPr>
          <p:nvPr>
            <p:ph type="subTitle" idx="1"/>
          </p:nvPr>
        </p:nvSpPr>
        <p:spPr>
          <a:xfrm flipH="1">
            <a:off x="163600" y="1132825"/>
            <a:ext cx="4030800" cy="3627900"/>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Char char="●"/>
            </a:pPr>
            <a:r>
              <a:rPr lang="es" sz="2000"/>
              <a:t>Twitter:</a:t>
            </a:r>
            <a:endParaRPr sz="2000"/>
          </a:p>
          <a:p>
            <a:pPr marL="914400" lvl="1" indent="-355600" algn="l" rtl="0">
              <a:spcBef>
                <a:spcPts val="0"/>
              </a:spcBef>
              <a:spcAft>
                <a:spcPts val="0"/>
              </a:spcAft>
              <a:buSzPts val="2000"/>
              <a:buChar char="○"/>
            </a:pPr>
            <a:r>
              <a:rPr lang="es" sz="2000"/>
              <a:t>Topic 1 : Animals looking to get adopted with words such as “home”, “adopt” and “foster”</a:t>
            </a:r>
            <a:endParaRPr sz="2000"/>
          </a:p>
          <a:p>
            <a:pPr marL="914400" lvl="1" indent="-355600" algn="l" rtl="0">
              <a:spcBef>
                <a:spcPts val="0"/>
              </a:spcBef>
              <a:spcAft>
                <a:spcPts val="0"/>
              </a:spcAft>
              <a:buSzPts val="2000"/>
              <a:buChar char="○"/>
            </a:pPr>
            <a:r>
              <a:rPr lang="es" sz="2000"/>
              <a:t>Topic 2 : Medical aspect of animal welfare with words such as “case”, “drug” and “treatment”</a:t>
            </a:r>
            <a:endParaRPr sz="2000"/>
          </a:p>
          <a:p>
            <a:pPr marL="457200" lvl="0" indent="0" algn="l" rtl="0">
              <a:spcBef>
                <a:spcPts val="0"/>
              </a:spcBef>
              <a:spcAft>
                <a:spcPts val="0"/>
              </a:spcAft>
              <a:buNone/>
            </a:pPr>
            <a:endParaRPr/>
          </a:p>
        </p:txBody>
      </p:sp>
      <p:sp>
        <p:nvSpPr>
          <p:cNvPr id="787" name="Google Shape;787;p32"/>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TOPIC MODELLING</a:t>
            </a:r>
            <a:endParaRPr/>
          </a:p>
        </p:txBody>
      </p:sp>
      <p:pic>
        <p:nvPicPr>
          <p:cNvPr id="788" name="Google Shape;788;p32"/>
          <p:cNvPicPr preferRelativeResize="0"/>
          <p:nvPr/>
        </p:nvPicPr>
        <p:blipFill>
          <a:blip r:embed="rId3">
            <a:alphaModFix/>
          </a:blip>
          <a:stretch>
            <a:fillRect/>
          </a:stretch>
        </p:blipFill>
        <p:spPr>
          <a:xfrm>
            <a:off x="4677950" y="1309950"/>
            <a:ext cx="4422961" cy="283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792"/>
        <p:cNvGrpSpPr/>
        <p:nvPr/>
      </p:nvGrpSpPr>
      <p:grpSpPr>
        <a:xfrm>
          <a:off x="0" y="0"/>
          <a:ext cx="0" cy="0"/>
          <a:chOff x="0" y="0"/>
          <a:chExt cx="0" cy="0"/>
        </a:xfrm>
      </p:grpSpPr>
      <p:sp>
        <p:nvSpPr>
          <p:cNvPr id="793" name="Google Shape;793;p33"/>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16</a:t>
            </a:fld>
            <a:endParaRPr/>
          </a:p>
        </p:txBody>
      </p:sp>
      <p:sp>
        <p:nvSpPr>
          <p:cNvPr id="794" name="Google Shape;794;p33"/>
          <p:cNvSpPr txBox="1">
            <a:spLocks noGrp="1"/>
          </p:cNvSpPr>
          <p:nvPr>
            <p:ph type="subTitle" idx="1"/>
          </p:nvPr>
        </p:nvSpPr>
        <p:spPr>
          <a:xfrm flipH="1">
            <a:off x="-75" y="1056625"/>
            <a:ext cx="4540500" cy="3627900"/>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Char char="●"/>
            </a:pPr>
            <a:r>
              <a:rPr lang="es" sz="2000"/>
              <a:t>Instagram:</a:t>
            </a:r>
            <a:endParaRPr sz="2000"/>
          </a:p>
          <a:p>
            <a:pPr marL="914400" lvl="1" indent="-355600" algn="l" rtl="0">
              <a:spcBef>
                <a:spcPts val="0"/>
              </a:spcBef>
              <a:spcAft>
                <a:spcPts val="0"/>
              </a:spcAft>
              <a:buSzPts val="2000"/>
              <a:buChar char="○"/>
            </a:pPr>
            <a:r>
              <a:rPr lang="es" sz="2000"/>
              <a:t>Topic 1: Having dogs as pets with words like “dog”, “friend” and “support”.</a:t>
            </a:r>
            <a:endParaRPr sz="2000"/>
          </a:p>
          <a:p>
            <a:pPr marL="914400" lvl="1" indent="-355600" algn="l" rtl="0">
              <a:spcBef>
                <a:spcPts val="0"/>
              </a:spcBef>
              <a:spcAft>
                <a:spcPts val="0"/>
              </a:spcAft>
              <a:buSzPts val="2000"/>
              <a:buChar char="○"/>
            </a:pPr>
            <a:r>
              <a:rPr lang="es" sz="2000"/>
              <a:t>Topic 2 and Topic 3: Adoptions of shelter animals with words like “adoptdontshop” and “adoption”</a:t>
            </a:r>
            <a:endParaRPr sz="2000"/>
          </a:p>
          <a:p>
            <a:pPr marL="914400" lvl="1" indent="-355600" algn="l" rtl="0">
              <a:spcBef>
                <a:spcPts val="0"/>
              </a:spcBef>
              <a:spcAft>
                <a:spcPts val="0"/>
              </a:spcAft>
              <a:buSzPts val="2000"/>
              <a:buChar char="○"/>
            </a:pPr>
            <a:r>
              <a:rPr lang="es" sz="2000"/>
              <a:t>Topic 4: About cats with words such as “cat”, “catsofinstagram” and “catsofsingapore”</a:t>
            </a:r>
            <a:endParaRPr sz="2000"/>
          </a:p>
          <a:p>
            <a:pPr marL="457200" lvl="0" indent="0" algn="l" rtl="0">
              <a:spcBef>
                <a:spcPts val="0"/>
              </a:spcBef>
              <a:spcAft>
                <a:spcPts val="0"/>
              </a:spcAft>
              <a:buNone/>
            </a:pPr>
            <a:endParaRPr/>
          </a:p>
        </p:txBody>
      </p:sp>
      <p:sp>
        <p:nvSpPr>
          <p:cNvPr id="795" name="Google Shape;795;p33"/>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TOPIC MODELLING</a:t>
            </a:r>
            <a:endParaRPr/>
          </a:p>
        </p:txBody>
      </p:sp>
      <p:pic>
        <p:nvPicPr>
          <p:cNvPr id="796" name="Google Shape;796;p33"/>
          <p:cNvPicPr preferRelativeResize="0"/>
          <p:nvPr/>
        </p:nvPicPr>
        <p:blipFill>
          <a:blip r:embed="rId3">
            <a:alphaModFix/>
          </a:blip>
          <a:stretch>
            <a:fillRect/>
          </a:stretch>
        </p:blipFill>
        <p:spPr>
          <a:xfrm>
            <a:off x="4677975" y="1287451"/>
            <a:ext cx="4376824" cy="290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800"/>
        <p:cNvGrpSpPr/>
        <p:nvPr/>
      </p:nvGrpSpPr>
      <p:grpSpPr>
        <a:xfrm>
          <a:off x="0" y="0"/>
          <a:ext cx="0" cy="0"/>
          <a:chOff x="0" y="0"/>
          <a:chExt cx="0" cy="0"/>
        </a:xfrm>
      </p:grpSpPr>
      <p:sp>
        <p:nvSpPr>
          <p:cNvPr id="801" name="Google Shape;801;p34"/>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17</a:t>
            </a:fld>
            <a:endParaRPr/>
          </a:p>
        </p:txBody>
      </p:sp>
      <p:sp>
        <p:nvSpPr>
          <p:cNvPr id="802" name="Google Shape;802;p34"/>
          <p:cNvSpPr txBox="1">
            <a:spLocks noGrp="1"/>
          </p:cNvSpPr>
          <p:nvPr>
            <p:ph type="subTitle" idx="1"/>
          </p:nvPr>
        </p:nvSpPr>
        <p:spPr>
          <a:xfrm flipH="1">
            <a:off x="1020800" y="1653325"/>
            <a:ext cx="3169200" cy="2052300"/>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Char char="●"/>
            </a:pPr>
            <a:r>
              <a:rPr lang="es" sz="2000"/>
              <a:t>Overall sentiment: Neutral</a:t>
            </a:r>
            <a:endParaRPr sz="2000"/>
          </a:p>
          <a:p>
            <a:pPr marL="457200" lvl="0" indent="-355600" algn="l" rtl="0">
              <a:spcBef>
                <a:spcPts val="0"/>
              </a:spcBef>
              <a:spcAft>
                <a:spcPts val="0"/>
              </a:spcAft>
              <a:buSzPts val="2000"/>
              <a:buChar char="●"/>
            </a:pPr>
            <a:r>
              <a:rPr lang="es" sz="2000"/>
              <a:t>Low percentage of:</a:t>
            </a:r>
            <a:endParaRPr sz="2000"/>
          </a:p>
          <a:p>
            <a:pPr marL="457200" lvl="0" indent="0" algn="l" rtl="0">
              <a:spcBef>
                <a:spcPts val="0"/>
              </a:spcBef>
              <a:spcAft>
                <a:spcPts val="0"/>
              </a:spcAft>
              <a:buNone/>
            </a:pPr>
            <a:r>
              <a:rPr lang="es" sz="2000"/>
              <a:t>Positive &amp; Negative</a:t>
            </a:r>
            <a:endParaRPr sz="2000"/>
          </a:p>
          <a:p>
            <a:pPr marL="457200" lvl="0" indent="0" algn="l" rtl="0">
              <a:spcBef>
                <a:spcPts val="0"/>
              </a:spcBef>
              <a:spcAft>
                <a:spcPts val="0"/>
              </a:spcAft>
              <a:buNone/>
            </a:pPr>
            <a:endParaRPr/>
          </a:p>
        </p:txBody>
      </p:sp>
      <p:sp>
        <p:nvSpPr>
          <p:cNvPr id="803" name="Google Shape;803;p34"/>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SENTIMENT ANALYSIS</a:t>
            </a:r>
            <a:endParaRPr/>
          </a:p>
        </p:txBody>
      </p:sp>
      <p:pic>
        <p:nvPicPr>
          <p:cNvPr id="804" name="Google Shape;804;p34"/>
          <p:cNvPicPr preferRelativeResize="0"/>
          <p:nvPr/>
        </p:nvPicPr>
        <p:blipFill>
          <a:blip r:embed="rId3">
            <a:alphaModFix/>
          </a:blip>
          <a:stretch>
            <a:fillRect/>
          </a:stretch>
        </p:blipFill>
        <p:spPr>
          <a:xfrm>
            <a:off x="4862500" y="1159950"/>
            <a:ext cx="3943775" cy="326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35"/>
          <p:cNvSpPr txBox="1">
            <a:spLocks noGrp="1"/>
          </p:cNvSpPr>
          <p:nvPr>
            <p:ph type="subTitle" idx="1"/>
          </p:nvPr>
        </p:nvSpPr>
        <p:spPr>
          <a:xfrm flipH="1">
            <a:off x="492300" y="1887675"/>
            <a:ext cx="3738000" cy="15444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s" sz="2400"/>
              <a:t>Positive tweets: “rescue”</a:t>
            </a:r>
            <a:endParaRPr sz="2400"/>
          </a:p>
          <a:p>
            <a:pPr marL="457200" lvl="0" indent="-381000" algn="l" rtl="0">
              <a:spcBef>
                <a:spcPts val="0"/>
              </a:spcBef>
              <a:spcAft>
                <a:spcPts val="0"/>
              </a:spcAft>
              <a:buSzPts val="2400"/>
              <a:buChar char="●"/>
            </a:pPr>
            <a:r>
              <a:rPr lang="es" sz="2400"/>
              <a:t>Negative tweets: “abuse”</a:t>
            </a:r>
            <a:endParaRPr sz="2400"/>
          </a:p>
        </p:txBody>
      </p:sp>
      <p:sp>
        <p:nvSpPr>
          <p:cNvPr id="810" name="Google Shape;810;p35"/>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18</a:t>
            </a:fld>
            <a:endParaRPr/>
          </a:p>
        </p:txBody>
      </p:sp>
      <p:sp>
        <p:nvSpPr>
          <p:cNvPr id="811" name="Google Shape;811;p35"/>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SENTIMENT ANALYSIS</a:t>
            </a:r>
            <a:endParaRPr/>
          </a:p>
        </p:txBody>
      </p:sp>
      <p:pic>
        <p:nvPicPr>
          <p:cNvPr id="812" name="Google Shape;812;p35"/>
          <p:cNvPicPr preferRelativeResize="0"/>
          <p:nvPr/>
        </p:nvPicPr>
        <p:blipFill>
          <a:blip r:embed="rId3">
            <a:alphaModFix/>
          </a:blip>
          <a:stretch>
            <a:fillRect/>
          </a:stretch>
        </p:blipFill>
        <p:spPr>
          <a:xfrm>
            <a:off x="4760306" y="1172375"/>
            <a:ext cx="4154719" cy="3161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816"/>
        <p:cNvGrpSpPr/>
        <p:nvPr/>
      </p:nvGrpSpPr>
      <p:grpSpPr>
        <a:xfrm>
          <a:off x="0" y="0"/>
          <a:ext cx="0" cy="0"/>
          <a:chOff x="0" y="0"/>
          <a:chExt cx="0" cy="0"/>
        </a:xfrm>
      </p:grpSpPr>
      <p:sp>
        <p:nvSpPr>
          <p:cNvPr id="817" name="Google Shape;817;p36"/>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19</a:t>
            </a:fld>
            <a:endParaRPr/>
          </a:p>
        </p:txBody>
      </p:sp>
      <p:sp>
        <p:nvSpPr>
          <p:cNvPr id="818" name="Google Shape;818;p36"/>
          <p:cNvSpPr txBox="1">
            <a:spLocks noGrp="1"/>
          </p:cNvSpPr>
          <p:nvPr>
            <p:ph type="subTitle" idx="1"/>
          </p:nvPr>
        </p:nvSpPr>
        <p:spPr>
          <a:xfrm flipH="1">
            <a:off x="291775" y="1252825"/>
            <a:ext cx="4113300" cy="3170400"/>
          </a:xfrm>
          <a:prstGeom prst="rect">
            <a:avLst/>
          </a:prstGeom>
        </p:spPr>
        <p:txBody>
          <a:bodyPr spcFirstLastPara="1" wrap="square" lIns="91425" tIns="91425" rIns="91425" bIns="91425" anchor="ctr" anchorCtr="0">
            <a:noAutofit/>
          </a:bodyPr>
          <a:lstStyle/>
          <a:p>
            <a:pPr marL="457200" lvl="0" indent="-368300" algn="l" rtl="0">
              <a:spcBef>
                <a:spcPts val="0"/>
              </a:spcBef>
              <a:spcAft>
                <a:spcPts val="0"/>
              </a:spcAft>
              <a:buClr>
                <a:srgbClr val="FF614D"/>
              </a:buClr>
              <a:buSzPts val="2200"/>
              <a:buFont typeface="Barlow Semi Condensed"/>
              <a:buChar char="●"/>
            </a:pPr>
            <a:r>
              <a:rPr lang="es" sz="2200"/>
              <a:t>Network graph of hashtags related to SPCA singapore</a:t>
            </a:r>
            <a:endParaRPr sz="2200"/>
          </a:p>
          <a:p>
            <a:pPr marL="457200" lvl="0" indent="-368300" algn="l" rtl="0">
              <a:spcBef>
                <a:spcPts val="0"/>
              </a:spcBef>
              <a:spcAft>
                <a:spcPts val="0"/>
              </a:spcAft>
              <a:buClr>
                <a:srgbClr val="FF614D"/>
              </a:buClr>
              <a:buSzPts val="2200"/>
              <a:buFont typeface="Barlow Condensed SemiBold"/>
              <a:buChar char="●"/>
            </a:pPr>
            <a:r>
              <a:rPr lang="es" sz="2200"/>
              <a:t>Top ranked hashtags in terms of degree centrality:</a:t>
            </a:r>
            <a:endParaRPr sz="2200"/>
          </a:p>
          <a:p>
            <a:pPr marL="914400" lvl="1" indent="-368300" algn="l" rtl="0">
              <a:spcBef>
                <a:spcPts val="0"/>
              </a:spcBef>
              <a:spcAft>
                <a:spcPts val="0"/>
              </a:spcAft>
              <a:buClr>
                <a:srgbClr val="434343"/>
              </a:buClr>
              <a:buSzPts val="2200"/>
              <a:buFont typeface="Barlow Condensed SemiBold"/>
              <a:buChar char="○"/>
            </a:pPr>
            <a:r>
              <a:rPr lang="es" sz="2200"/>
              <a:t>#spcasingapore</a:t>
            </a:r>
            <a:endParaRPr sz="2200"/>
          </a:p>
          <a:p>
            <a:pPr marL="914400" lvl="1" indent="-368300" algn="l" rtl="0">
              <a:spcBef>
                <a:spcPts val="0"/>
              </a:spcBef>
              <a:spcAft>
                <a:spcPts val="0"/>
              </a:spcAft>
              <a:buClr>
                <a:srgbClr val="434343"/>
              </a:buClr>
              <a:buSzPts val="2200"/>
              <a:buFont typeface="Barlow Condensed SemiBold"/>
              <a:buChar char="○"/>
            </a:pPr>
            <a:r>
              <a:rPr lang="es" sz="2200"/>
              <a:t>#adoptdontshop</a:t>
            </a:r>
            <a:endParaRPr sz="2200"/>
          </a:p>
          <a:p>
            <a:pPr marL="457200" lvl="0" indent="-368300" algn="l" rtl="0">
              <a:spcBef>
                <a:spcPts val="0"/>
              </a:spcBef>
              <a:spcAft>
                <a:spcPts val="0"/>
              </a:spcAft>
              <a:buClr>
                <a:srgbClr val="FF614D"/>
              </a:buClr>
              <a:buSzPts val="2200"/>
              <a:buFont typeface="Barlow Condensed SemiBold"/>
              <a:buChar char="●"/>
            </a:pPr>
            <a:r>
              <a:rPr lang="es" sz="2200"/>
              <a:t>#adoptdontshop has high betweenness centrality</a:t>
            </a:r>
            <a:endParaRPr sz="2200"/>
          </a:p>
          <a:p>
            <a:pPr marL="914400" lvl="1" indent="-368300" algn="l" rtl="0">
              <a:spcBef>
                <a:spcPts val="0"/>
              </a:spcBef>
              <a:spcAft>
                <a:spcPts val="0"/>
              </a:spcAft>
              <a:buClr>
                <a:srgbClr val="434343"/>
              </a:buClr>
              <a:buSzPts val="2200"/>
              <a:buFont typeface="Barlow Condensed SemiBold"/>
              <a:buChar char="○"/>
            </a:pPr>
            <a:r>
              <a:rPr lang="es" sz="2200"/>
              <a:t>Broker for cat and dog communities</a:t>
            </a:r>
            <a:endParaRPr sz="2200"/>
          </a:p>
        </p:txBody>
      </p:sp>
      <p:sp>
        <p:nvSpPr>
          <p:cNvPr id="819" name="Google Shape;819;p36"/>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NETWORK ANALYSIS</a:t>
            </a:r>
            <a:endParaRPr/>
          </a:p>
        </p:txBody>
      </p:sp>
      <p:pic>
        <p:nvPicPr>
          <p:cNvPr id="820" name="Google Shape;820;p36"/>
          <p:cNvPicPr preferRelativeResize="0"/>
          <p:nvPr/>
        </p:nvPicPr>
        <p:blipFill rotWithShape="1">
          <a:blip r:embed="rId3">
            <a:alphaModFix/>
          </a:blip>
          <a:srcRect l="5129" r="4085" b="9214"/>
          <a:stretch/>
        </p:blipFill>
        <p:spPr>
          <a:xfrm>
            <a:off x="4653650" y="1137748"/>
            <a:ext cx="4490350" cy="31703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227"/>
        <p:cNvGrpSpPr/>
        <p:nvPr/>
      </p:nvGrpSpPr>
      <p:grpSpPr>
        <a:xfrm>
          <a:off x="0" y="0"/>
          <a:ext cx="0" cy="0"/>
          <a:chOff x="0" y="0"/>
          <a:chExt cx="0" cy="0"/>
        </a:xfrm>
      </p:grpSpPr>
      <p:sp>
        <p:nvSpPr>
          <p:cNvPr id="228" name="Google Shape;228;p19"/>
          <p:cNvSpPr txBox="1">
            <a:spLocks noGrp="1"/>
          </p:cNvSpPr>
          <p:nvPr>
            <p:ph type="title" idx="2"/>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grpSp>
        <p:nvGrpSpPr>
          <p:cNvPr id="229" name="Google Shape;229;p19"/>
          <p:cNvGrpSpPr/>
          <p:nvPr/>
        </p:nvGrpSpPr>
        <p:grpSpPr>
          <a:xfrm rot="-252129">
            <a:off x="7013216" y="587305"/>
            <a:ext cx="700391" cy="457012"/>
            <a:chOff x="2146650" y="645325"/>
            <a:chExt cx="952165" cy="621297"/>
          </a:xfrm>
        </p:grpSpPr>
        <p:sp>
          <p:nvSpPr>
            <p:cNvPr id="230" name="Google Shape;230;p19"/>
            <p:cNvSpPr/>
            <p:nvPr/>
          </p:nvSpPr>
          <p:spPr>
            <a:xfrm>
              <a:off x="2489439" y="1109418"/>
              <a:ext cx="69694" cy="157205"/>
            </a:xfrm>
            <a:custGeom>
              <a:avLst/>
              <a:gdLst/>
              <a:ahLst/>
              <a:cxnLst/>
              <a:rect l="l" t="t" r="r" b="b"/>
              <a:pathLst>
                <a:path w="1287" h="2903" extrusionOk="0">
                  <a:moveTo>
                    <a:pt x="1078" y="0"/>
                  </a:moveTo>
                  <a:lnTo>
                    <a:pt x="795" y="2132"/>
                  </a:lnTo>
                  <a:lnTo>
                    <a:pt x="1" y="2732"/>
                  </a:lnTo>
                  <a:lnTo>
                    <a:pt x="129" y="2903"/>
                  </a:lnTo>
                  <a:lnTo>
                    <a:pt x="993" y="2248"/>
                  </a:lnTo>
                  <a:lnTo>
                    <a:pt x="1287" y="32"/>
                  </a:lnTo>
                  <a:lnTo>
                    <a:pt x="107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2472056" y="1221894"/>
              <a:ext cx="99099" cy="26047"/>
            </a:xfrm>
            <a:custGeom>
              <a:avLst/>
              <a:gdLst/>
              <a:ahLst/>
              <a:cxnLst/>
              <a:rect l="l" t="t" r="r" b="b"/>
              <a:pathLst>
                <a:path w="1830" h="481" extrusionOk="0">
                  <a:moveTo>
                    <a:pt x="1225" y="1"/>
                  </a:moveTo>
                  <a:lnTo>
                    <a:pt x="0" y="271"/>
                  </a:lnTo>
                  <a:lnTo>
                    <a:pt x="47" y="481"/>
                  </a:lnTo>
                  <a:lnTo>
                    <a:pt x="1205" y="225"/>
                  </a:lnTo>
                  <a:lnTo>
                    <a:pt x="1744" y="462"/>
                  </a:lnTo>
                  <a:lnTo>
                    <a:pt x="1829" y="264"/>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2357685" y="1025913"/>
              <a:ext cx="77709" cy="216014"/>
            </a:xfrm>
            <a:custGeom>
              <a:avLst/>
              <a:gdLst/>
              <a:ahLst/>
              <a:cxnLst/>
              <a:rect l="l" t="t" r="r" b="b"/>
              <a:pathLst>
                <a:path w="1435" h="3989" extrusionOk="0">
                  <a:moveTo>
                    <a:pt x="1225" y="1"/>
                  </a:moveTo>
                  <a:lnTo>
                    <a:pt x="799" y="3216"/>
                  </a:lnTo>
                  <a:lnTo>
                    <a:pt x="0" y="3817"/>
                  </a:lnTo>
                  <a:lnTo>
                    <a:pt x="132" y="3988"/>
                  </a:lnTo>
                  <a:lnTo>
                    <a:pt x="996" y="3332"/>
                  </a:lnTo>
                  <a:lnTo>
                    <a:pt x="1434" y="28"/>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2340302" y="1197146"/>
              <a:ext cx="99045" cy="26102"/>
            </a:xfrm>
            <a:custGeom>
              <a:avLst/>
              <a:gdLst/>
              <a:ahLst/>
              <a:cxnLst/>
              <a:rect l="l" t="t" r="r" b="b"/>
              <a:pathLst>
                <a:path w="1829" h="482" extrusionOk="0">
                  <a:moveTo>
                    <a:pt x="1228" y="0"/>
                  </a:moveTo>
                  <a:lnTo>
                    <a:pt x="1" y="272"/>
                  </a:lnTo>
                  <a:lnTo>
                    <a:pt x="47" y="481"/>
                  </a:lnTo>
                  <a:lnTo>
                    <a:pt x="1205" y="222"/>
                  </a:lnTo>
                  <a:lnTo>
                    <a:pt x="1744" y="458"/>
                  </a:lnTo>
                  <a:lnTo>
                    <a:pt x="1829" y="263"/>
                  </a:lnTo>
                  <a:lnTo>
                    <a:pt x="122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2146650" y="678467"/>
              <a:ext cx="138089" cy="47059"/>
            </a:xfrm>
            <a:custGeom>
              <a:avLst/>
              <a:gdLst/>
              <a:ahLst/>
              <a:cxnLst/>
              <a:rect l="l" t="t" r="r" b="b"/>
              <a:pathLst>
                <a:path w="2550" h="869" extrusionOk="0">
                  <a:moveTo>
                    <a:pt x="2422" y="1"/>
                  </a:moveTo>
                  <a:lnTo>
                    <a:pt x="0" y="868"/>
                  </a:lnTo>
                  <a:lnTo>
                    <a:pt x="0" y="868"/>
                  </a:lnTo>
                  <a:lnTo>
                    <a:pt x="2549" y="850"/>
                  </a:lnTo>
                  <a:lnTo>
                    <a:pt x="2422"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2253873" y="645325"/>
              <a:ext cx="844941" cy="500911"/>
            </a:xfrm>
            <a:custGeom>
              <a:avLst/>
              <a:gdLst/>
              <a:ahLst/>
              <a:cxnLst/>
              <a:rect l="l" t="t" r="r" b="b"/>
              <a:pathLst>
                <a:path w="15603" h="9250" extrusionOk="0">
                  <a:moveTo>
                    <a:pt x="3000" y="0"/>
                  </a:moveTo>
                  <a:cubicBezTo>
                    <a:pt x="2234" y="0"/>
                    <a:pt x="1590" y="156"/>
                    <a:pt x="1139" y="310"/>
                  </a:cubicBezTo>
                  <a:cubicBezTo>
                    <a:pt x="694" y="462"/>
                    <a:pt x="438" y="613"/>
                    <a:pt x="438" y="613"/>
                  </a:cubicBezTo>
                  <a:cubicBezTo>
                    <a:pt x="1" y="7479"/>
                    <a:pt x="3840" y="8839"/>
                    <a:pt x="6952" y="8839"/>
                  </a:cubicBezTo>
                  <a:cubicBezTo>
                    <a:pt x="8993" y="8839"/>
                    <a:pt x="10721" y="8253"/>
                    <a:pt x="10721" y="8253"/>
                  </a:cubicBezTo>
                  <a:lnTo>
                    <a:pt x="15270" y="9249"/>
                  </a:lnTo>
                  <a:lnTo>
                    <a:pt x="15393" y="8420"/>
                  </a:lnTo>
                  <a:lnTo>
                    <a:pt x="15602" y="6986"/>
                  </a:lnTo>
                  <a:lnTo>
                    <a:pt x="10701" y="6998"/>
                  </a:lnTo>
                  <a:cubicBezTo>
                    <a:pt x="8210" y="1206"/>
                    <a:pt x="5132" y="0"/>
                    <a:pt x="3000" y="0"/>
                  </a:cubicBezTo>
                  <a:close/>
                </a:path>
              </a:pathLst>
            </a:custGeom>
            <a:solidFill>
              <a:srgbClr val="99C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2478176" y="703594"/>
              <a:ext cx="419628" cy="299084"/>
            </a:xfrm>
            <a:custGeom>
              <a:avLst/>
              <a:gdLst/>
              <a:ahLst/>
              <a:cxnLst/>
              <a:rect l="l" t="t" r="r" b="b"/>
              <a:pathLst>
                <a:path w="7749" h="5523" extrusionOk="0">
                  <a:moveTo>
                    <a:pt x="1672" y="0"/>
                  </a:moveTo>
                  <a:cubicBezTo>
                    <a:pt x="953" y="0"/>
                    <a:pt x="477" y="114"/>
                    <a:pt x="477" y="114"/>
                  </a:cubicBezTo>
                  <a:cubicBezTo>
                    <a:pt x="457" y="230"/>
                    <a:pt x="445" y="346"/>
                    <a:pt x="434" y="459"/>
                  </a:cubicBezTo>
                  <a:cubicBezTo>
                    <a:pt x="0" y="4593"/>
                    <a:pt x="2260" y="5522"/>
                    <a:pt x="4381" y="5522"/>
                  </a:cubicBezTo>
                  <a:cubicBezTo>
                    <a:pt x="5046" y="5522"/>
                    <a:pt x="5699" y="5430"/>
                    <a:pt x="6249" y="5318"/>
                  </a:cubicBezTo>
                  <a:cubicBezTo>
                    <a:pt x="7129" y="5135"/>
                    <a:pt x="7748" y="4899"/>
                    <a:pt x="7748" y="4899"/>
                  </a:cubicBezTo>
                  <a:cubicBezTo>
                    <a:pt x="6418" y="635"/>
                    <a:pt x="3369" y="0"/>
                    <a:pt x="1672" y="0"/>
                  </a:cubicBezTo>
                  <a:close/>
                </a:path>
              </a:pathLst>
            </a:custGeom>
            <a:solidFill>
              <a:srgbClr val="569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2253873" y="662112"/>
              <a:ext cx="833624" cy="484123"/>
            </a:xfrm>
            <a:custGeom>
              <a:avLst/>
              <a:gdLst/>
              <a:ahLst/>
              <a:cxnLst/>
              <a:rect l="l" t="t" r="r" b="b"/>
              <a:pathLst>
                <a:path w="15394" h="8940" extrusionOk="0">
                  <a:moveTo>
                    <a:pt x="1139" y="0"/>
                  </a:moveTo>
                  <a:cubicBezTo>
                    <a:pt x="694" y="152"/>
                    <a:pt x="438" y="303"/>
                    <a:pt x="438" y="303"/>
                  </a:cubicBezTo>
                  <a:cubicBezTo>
                    <a:pt x="1" y="7169"/>
                    <a:pt x="3840" y="8529"/>
                    <a:pt x="6952" y="8529"/>
                  </a:cubicBezTo>
                  <a:cubicBezTo>
                    <a:pt x="8993" y="8529"/>
                    <a:pt x="10721" y="7943"/>
                    <a:pt x="10721" y="7943"/>
                  </a:cubicBezTo>
                  <a:lnTo>
                    <a:pt x="15270" y="8939"/>
                  </a:lnTo>
                  <a:lnTo>
                    <a:pt x="15393" y="8110"/>
                  </a:lnTo>
                  <a:cubicBezTo>
                    <a:pt x="13785" y="7772"/>
                    <a:pt x="12205" y="7459"/>
                    <a:pt x="10616" y="7087"/>
                  </a:cubicBezTo>
                  <a:cubicBezTo>
                    <a:pt x="9306" y="7412"/>
                    <a:pt x="8334" y="7544"/>
                    <a:pt x="6982" y="7556"/>
                  </a:cubicBezTo>
                  <a:cubicBezTo>
                    <a:pt x="6967" y="7556"/>
                    <a:pt x="6952" y="7556"/>
                    <a:pt x="6938" y="7556"/>
                  </a:cubicBezTo>
                  <a:cubicBezTo>
                    <a:pt x="5603" y="7556"/>
                    <a:pt x="4220" y="7217"/>
                    <a:pt x="3201" y="6354"/>
                  </a:cubicBezTo>
                  <a:cubicBezTo>
                    <a:pt x="2259" y="5556"/>
                    <a:pt x="1697" y="4383"/>
                    <a:pt x="1426" y="3178"/>
                  </a:cubicBezTo>
                  <a:cubicBezTo>
                    <a:pt x="1189" y="2139"/>
                    <a:pt x="1150" y="1066"/>
                    <a:pt x="1139"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2375772" y="697529"/>
              <a:ext cx="18087" cy="33845"/>
            </a:xfrm>
            <a:custGeom>
              <a:avLst/>
              <a:gdLst/>
              <a:ahLst/>
              <a:cxnLst/>
              <a:rect l="l" t="t" r="r" b="b"/>
              <a:pathLst>
                <a:path w="334" h="625" extrusionOk="0">
                  <a:moveTo>
                    <a:pt x="167" y="1"/>
                  </a:moveTo>
                  <a:cubicBezTo>
                    <a:pt x="74" y="1"/>
                    <a:pt x="0" y="140"/>
                    <a:pt x="0" y="312"/>
                  </a:cubicBezTo>
                  <a:cubicBezTo>
                    <a:pt x="0" y="485"/>
                    <a:pt x="74" y="625"/>
                    <a:pt x="167" y="625"/>
                  </a:cubicBezTo>
                  <a:cubicBezTo>
                    <a:pt x="256" y="625"/>
                    <a:pt x="333" y="485"/>
                    <a:pt x="333" y="312"/>
                  </a:cubicBezTo>
                  <a:cubicBezTo>
                    <a:pt x="333" y="140"/>
                    <a:pt x="256" y="1"/>
                    <a:pt x="167"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2501624" y="703594"/>
              <a:ext cx="396180" cy="287983"/>
            </a:xfrm>
            <a:custGeom>
              <a:avLst/>
              <a:gdLst/>
              <a:ahLst/>
              <a:cxnLst/>
              <a:rect l="l" t="t" r="r" b="b"/>
              <a:pathLst>
                <a:path w="7316" h="5318" extrusionOk="0">
                  <a:moveTo>
                    <a:pt x="1239" y="0"/>
                  </a:moveTo>
                  <a:cubicBezTo>
                    <a:pt x="520" y="0"/>
                    <a:pt x="44" y="114"/>
                    <a:pt x="44" y="114"/>
                  </a:cubicBezTo>
                  <a:cubicBezTo>
                    <a:pt x="24" y="230"/>
                    <a:pt x="12" y="346"/>
                    <a:pt x="1" y="459"/>
                  </a:cubicBezTo>
                  <a:cubicBezTo>
                    <a:pt x="1380" y="796"/>
                    <a:pt x="2678" y="1482"/>
                    <a:pt x="3732" y="2435"/>
                  </a:cubicBezTo>
                  <a:cubicBezTo>
                    <a:pt x="4615" y="3237"/>
                    <a:pt x="5332" y="4225"/>
                    <a:pt x="5816" y="5318"/>
                  </a:cubicBezTo>
                  <a:cubicBezTo>
                    <a:pt x="6696" y="5135"/>
                    <a:pt x="7315" y="4899"/>
                    <a:pt x="7315" y="4899"/>
                  </a:cubicBezTo>
                  <a:cubicBezTo>
                    <a:pt x="5985" y="635"/>
                    <a:pt x="2936" y="0"/>
                    <a:pt x="1239" y="0"/>
                  </a:cubicBezTo>
                  <a:close/>
                </a:path>
              </a:pathLst>
            </a:custGeom>
            <a:solidFill>
              <a:srgbClr val="487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2481696" y="708901"/>
              <a:ext cx="418220" cy="299463"/>
            </a:xfrm>
            <a:custGeom>
              <a:avLst/>
              <a:gdLst/>
              <a:ahLst/>
              <a:cxnLst/>
              <a:rect l="l" t="t" r="r" b="b"/>
              <a:pathLst>
                <a:path w="7723" h="5530" extrusionOk="0">
                  <a:moveTo>
                    <a:pt x="303" y="0"/>
                  </a:moveTo>
                  <a:lnTo>
                    <a:pt x="303" y="0"/>
                  </a:lnTo>
                  <a:cubicBezTo>
                    <a:pt x="1" y="2240"/>
                    <a:pt x="415" y="3825"/>
                    <a:pt x="1531" y="4712"/>
                  </a:cubicBezTo>
                  <a:cubicBezTo>
                    <a:pt x="2213" y="5254"/>
                    <a:pt x="3166" y="5529"/>
                    <a:pt x="4328" y="5529"/>
                  </a:cubicBezTo>
                  <a:cubicBezTo>
                    <a:pt x="4681" y="5529"/>
                    <a:pt x="5056" y="5502"/>
                    <a:pt x="5448" y="5452"/>
                  </a:cubicBezTo>
                  <a:cubicBezTo>
                    <a:pt x="6703" y="5286"/>
                    <a:pt x="7715" y="4905"/>
                    <a:pt x="7722" y="4902"/>
                  </a:cubicBezTo>
                  <a:lnTo>
                    <a:pt x="7649" y="4704"/>
                  </a:lnTo>
                  <a:cubicBezTo>
                    <a:pt x="7637" y="4708"/>
                    <a:pt x="6649" y="5080"/>
                    <a:pt x="5417" y="5243"/>
                  </a:cubicBezTo>
                  <a:cubicBezTo>
                    <a:pt x="5085" y="5286"/>
                    <a:pt x="4715" y="5317"/>
                    <a:pt x="4332" y="5317"/>
                  </a:cubicBezTo>
                  <a:cubicBezTo>
                    <a:pt x="3412" y="5317"/>
                    <a:pt x="2412" y="5141"/>
                    <a:pt x="1662" y="4545"/>
                  </a:cubicBezTo>
                  <a:cubicBezTo>
                    <a:pt x="609" y="3709"/>
                    <a:pt x="221" y="2189"/>
                    <a:pt x="516" y="27"/>
                  </a:cubicBezTo>
                  <a:lnTo>
                    <a:pt x="303"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2424402" y="780221"/>
              <a:ext cx="44947" cy="97854"/>
            </a:xfrm>
            <a:custGeom>
              <a:avLst/>
              <a:gdLst/>
              <a:ahLst/>
              <a:cxnLst/>
              <a:rect l="l" t="t" r="r" b="b"/>
              <a:pathLst>
                <a:path w="830" h="1807" extrusionOk="0">
                  <a:moveTo>
                    <a:pt x="415" y="1"/>
                  </a:moveTo>
                  <a:cubicBezTo>
                    <a:pt x="187" y="1"/>
                    <a:pt x="1" y="407"/>
                    <a:pt x="1" y="904"/>
                  </a:cubicBezTo>
                  <a:cubicBezTo>
                    <a:pt x="1" y="1403"/>
                    <a:pt x="187" y="1807"/>
                    <a:pt x="415" y="1807"/>
                  </a:cubicBezTo>
                  <a:cubicBezTo>
                    <a:pt x="644" y="1807"/>
                    <a:pt x="830" y="1403"/>
                    <a:pt x="830" y="904"/>
                  </a:cubicBezTo>
                  <a:cubicBezTo>
                    <a:pt x="830" y="407"/>
                    <a:pt x="644" y="1"/>
                    <a:pt x="415" y="1"/>
                  </a:cubicBezTo>
                  <a:close/>
                </a:path>
              </a:pathLst>
            </a:custGeom>
            <a:solidFill>
              <a:srgbClr val="85B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2397542" y="881541"/>
              <a:ext cx="22527" cy="49170"/>
            </a:xfrm>
            <a:custGeom>
              <a:avLst/>
              <a:gdLst/>
              <a:ahLst/>
              <a:cxnLst/>
              <a:rect l="l" t="t" r="r" b="b"/>
              <a:pathLst>
                <a:path w="416" h="908" extrusionOk="0">
                  <a:moveTo>
                    <a:pt x="206" y="1"/>
                  </a:moveTo>
                  <a:cubicBezTo>
                    <a:pt x="94" y="1"/>
                    <a:pt x="1" y="203"/>
                    <a:pt x="1" y="455"/>
                  </a:cubicBezTo>
                  <a:cubicBezTo>
                    <a:pt x="1" y="703"/>
                    <a:pt x="94" y="907"/>
                    <a:pt x="206" y="907"/>
                  </a:cubicBezTo>
                  <a:cubicBezTo>
                    <a:pt x="323" y="907"/>
                    <a:pt x="416" y="703"/>
                    <a:pt x="416" y="455"/>
                  </a:cubicBezTo>
                  <a:cubicBezTo>
                    <a:pt x="416" y="203"/>
                    <a:pt x="323" y="1"/>
                    <a:pt x="206" y="1"/>
                  </a:cubicBezTo>
                  <a:close/>
                </a:path>
              </a:pathLst>
            </a:custGeom>
            <a:solidFill>
              <a:srgbClr val="85B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468915" y="922318"/>
              <a:ext cx="30867" cy="66932"/>
            </a:xfrm>
            <a:custGeom>
              <a:avLst/>
              <a:gdLst/>
              <a:ahLst/>
              <a:cxnLst/>
              <a:rect l="l" t="t" r="r" b="b"/>
              <a:pathLst>
                <a:path w="570" h="1236" extrusionOk="0">
                  <a:moveTo>
                    <a:pt x="287" y="0"/>
                  </a:moveTo>
                  <a:cubicBezTo>
                    <a:pt x="128" y="0"/>
                    <a:pt x="1" y="275"/>
                    <a:pt x="1" y="619"/>
                  </a:cubicBezTo>
                  <a:cubicBezTo>
                    <a:pt x="1" y="961"/>
                    <a:pt x="128" y="1236"/>
                    <a:pt x="287" y="1236"/>
                  </a:cubicBezTo>
                  <a:cubicBezTo>
                    <a:pt x="446" y="1236"/>
                    <a:pt x="570" y="961"/>
                    <a:pt x="570" y="619"/>
                  </a:cubicBezTo>
                  <a:cubicBezTo>
                    <a:pt x="570" y="275"/>
                    <a:pt x="446" y="0"/>
                    <a:pt x="287" y="0"/>
                  </a:cubicBezTo>
                  <a:close/>
                </a:path>
              </a:pathLst>
            </a:custGeom>
            <a:solidFill>
              <a:srgbClr val="85B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19"/>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2</a:t>
            </a:fld>
            <a:endParaRPr/>
          </a:p>
        </p:txBody>
      </p:sp>
      <p:sp>
        <p:nvSpPr>
          <p:cNvPr id="245" name="Google Shape;245;p19"/>
          <p:cNvSpPr txBox="1">
            <a:spLocks noGrp="1"/>
          </p:cNvSpPr>
          <p:nvPr>
            <p:ph type="subTitle" idx="8"/>
          </p:nvPr>
        </p:nvSpPr>
        <p:spPr>
          <a:xfrm flipH="1">
            <a:off x="5480794" y="2968499"/>
            <a:ext cx="1416000" cy="35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ANALYSES</a:t>
            </a:r>
            <a:endParaRPr sz="1600">
              <a:latin typeface="Denk One"/>
              <a:ea typeface="Denk One"/>
              <a:cs typeface="Denk One"/>
              <a:sym typeface="Denk One"/>
            </a:endParaRPr>
          </a:p>
        </p:txBody>
      </p:sp>
      <p:sp>
        <p:nvSpPr>
          <p:cNvPr id="246" name="Google Shape;246;p19"/>
          <p:cNvSpPr txBox="1">
            <a:spLocks noGrp="1"/>
          </p:cNvSpPr>
          <p:nvPr>
            <p:ph type="subTitle" idx="4"/>
          </p:nvPr>
        </p:nvSpPr>
        <p:spPr>
          <a:xfrm flipH="1">
            <a:off x="2247250" y="2968501"/>
            <a:ext cx="1416000" cy="69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BUSINESS </a:t>
            </a:r>
            <a:endParaRPr/>
          </a:p>
          <a:p>
            <a:pPr marL="0" lvl="0" indent="0" algn="ctr" rtl="0">
              <a:spcBef>
                <a:spcPts val="0"/>
              </a:spcBef>
              <a:spcAft>
                <a:spcPts val="0"/>
              </a:spcAft>
              <a:buNone/>
            </a:pPr>
            <a:r>
              <a:rPr lang="es"/>
              <a:t>PROBLEMS</a:t>
            </a:r>
            <a:endParaRPr/>
          </a:p>
        </p:txBody>
      </p:sp>
      <p:sp>
        <p:nvSpPr>
          <p:cNvPr id="247" name="Google Shape;247;p19"/>
          <p:cNvSpPr txBox="1">
            <a:spLocks noGrp="1"/>
          </p:cNvSpPr>
          <p:nvPr>
            <p:ph type="subTitle" idx="1"/>
          </p:nvPr>
        </p:nvSpPr>
        <p:spPr>
          <a:xfrm flipH="1">
            <a:off x="630484" y="2968499"/>
            <a:ext cx="1416000" cy="35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600">
                <a:latin typeface="Denk One"/>
                <a:ea typeface="Denk One"/>
                <a:cs typeface="Denk One"/>
                <a:sym typeface="Denk One"/>
              </a:rPr>
              <a:t>OUR </a:t>
            </a:r>
            <a:r>
              <a:rPr lang="es"/>
              <a:t>CLIENT</a:t>
            </a:r>
            <a:endParaRPr sz="1600">
              <a:latin typeface="Denk One"/>
              <a:ea typeface="Denk One"/>
              <a:cs typeface="Denk One"/>
              <a:sym typeface="Denk One"/>
            </a:endParaRPr>
          </a:p>
        </p:txBody>
      </p:sp>
      <p:sp>
        <p:nvSpPr>
          <p:cNvPr id="248" name="Google Shape;248;p19"/>
          <p:cNvSpPr txBox="1">
            <a:spLocks noGrp="1"/>
          </p:cNvSpPr>
          <p:nvPr>
            <p:ph type="title" idx="3"/>
          </p:nvPr>
        </p:nvSpPr>
        <p:spPr>
          <a:xfrm>
            <a:off x="2146845" y="1815613"/>
            <a:ext cx="1616700" cy="9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F614D"/>
                </a:solidFill>
              </a:rPr>
              <a:t>02</a:t>
            </a:r>
            <a:endParaRPr>
              <a:solidFill>
                <a:srgbClr val="FF614D"/>
              </a:solidFill>
            </a:endParaRPr>
          </a:p>
        </p:txBody>
      </p:sp>
      <p:sp>
        <p:nvSpPr>
          <p:cNvPr id="249" name="Google Shape;249;p19"/>
          <p:cNvSpPr txBox="1">
            <a:spLocks noGrp="1"/>
          </p:cNvSpPr>
          <p:nvPr>
            <p:ph type="title"/>
          </p:nvPr>
        </p:nvSpPr>
        <p:spPr>
          <a:xfrm>
            <a:off x="530075" y="1815613"/>
            <a:ext cx="1616700" cy="9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F614D"/>
                </a:solidFill>
              </a:rPr>
              <a:t>01</a:t>
            </a:r>
            <a:endParaRPr>
              <a:solidFill>
                <a:srgbClr val="FF614D"/>
              </a:solidFill>
            </a:endParaRPr>
          </a:p>
        </p:txBody>
      </p:sp>
      <p:sp>
        <p:nvSpPr>
          <p:cNvPr id="250" name="Google Shape;250;p19"/>
          <p:cNvSpPr txBox="1">
            <a:spLocks noGrp="1"/>
          </p:cNvSpPr>
          <p:nvPr>
            <p:ph type="title" idx="5"/>
          </p:nvPr>
        </p:nvSpPr>
        <p:spPr>
          <a:xfrm>
            <a:off x="3763615" y="1815613"/>
            <a:ext cx="1616700" cy="9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F614D"/>
                </a:solidFill>
              </a:rPr>
              <a:t>03</a:t>
            </a:r>
            <a:endParaRPr>
              <a:solidFill>
                <a:srgbClr val="FF614D"/>
              </a:solidFill>
            </a:endParaRPr>
          </a:p>
        </p:txBody>
      </p:sp>
      <p:sp>
        <p:nvSpPr>
          <p:cNvPr id="251" name="Google Shape;251;p19"/>
          <p:cNvSpPr txBox="1">
            <a:spLocks noGrp="1"/>
          </p:cNvSpPr>
          <p:nvPr>
            <p:ph type="title" idx="7"/>
          </p:nvPr>
        </p:nvSpPr>
        <p:spPr>
          <a:xfrm>
            <a:off x="5380385" y="1815613"/>
            <a:ext cx="1616700" cy="9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F614D"/>
                </a:solidFill>
              </a:rPr>
              <a:t>04</a:t>
            </a:r>
            <a:endParaRPr>
              <a:solidFill>
                <a:srgbClr val="FF614D"/>
              </a:solidFill>
            </a:endParaRPr>
          </a:p>
        </p:txBody>
      </p:sp>
      <p:sp>
        <p:nvSpPr>
          <p:cNvPr id="252" name="Google Shape;252;p19"/>
          <p:cNvSpPr txBox="1">
            <a:spLocks noGrp="1"/>
          </p:cNvSpPr>
          <p:nvPr>
            <p:ph type="title" idx="9"/>
          </p:nvPr>
        </p:nvSpPr>
        <p:spPr>
          <a:xfrm>
            <a:off x="6997155" y="1815613"/>
            <a:ext cx="1616700" cy="9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F614D"/>
                </a:solidFill>
              </a:rPr>
              <a:t>05</a:t>
            </a:r>
            <a:endParaRPr>
              <a:solidFill>
                <a:srgbClr val="FF614D"/>
              </a:solidFill>
            </a:endParaRPr>
          </a:p>
        </p:txBody>
      </p:sp>
      <p:sp>
        <p:nvSpPr>
          <p:cNvPr id="253" name="Google Shape;253;p19"/>
          <p:cNvSpPr txBox="1">
            <a:spLocks noGrp="1"/>
          </p:cNvSpPr>
          <p:nvPr>
            <p:ph type="subTitle" idx="6"/>
          </p:nvPr>
        </p:nvSpPr>
        <p:spPr>
          <a:xfrm flipH="1">
            <a:off x="3864025" y="2968501"/>
            <a:ext cx="1416000" cy="69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DATA</a:t>
            </a:r>
            <a:endParaRPr sz="1600">
              <a:latin typeface="Denk One"/>
              <a:ea typeface="Denk One"/>
              <a:cs typeface="Denk One"/>
              <a:sym typeface="Denk One"/>
            </a:endParaRPr>
          </a:p>
        </p:txBody>
      </p:sp>
      <p:sp>
        <p:nvSpPr>
          <p:cNvPr id="254" name="Google Shape;254;p19"/>
          <p:cNvSpPr txBox="1">
            <a:spLocks noGrp="1"/>
          </p:cNvSpPr>
          <p:nvPr>
            <p:ph type="subTitle" idx="13"/>
          </p:nvPr>
        </p:nvSpPr>
        <p:spPr>
          <a:xfrm flipH="1">
            <a:off x="7097575" y="2968501"/>
            <a:ext cx="1416000" cy="94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INSIGHTS</a:t>
            </a:r>
            <a:endParaRPr sz="1600">
              <a:latin typeface="Denk One"/>
              <a:ea typeface="Denk One"/>
              <a:cs typeface="Denk One"/>
              <a:sym typeface="Denk On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824"/>
        <p:cNvGrpSpPr/>
        <p:nvPr/>
      </p:nvGrpSpPr>
      <p:grpSpPr>
        <a:xfrm>
          <a:off x="0" y="0"/>
          <a:ext cx="0" cy="0"/>
          <a:chOff x="0" y="0"/>
          <a:chExt cx="0" cy="0"/>
        </a:xfrm>
      </p:grpSpPr>
      <p:sp>
        <p:nvSpPr>
          <p:cNvPr id="825" name="Google Shape;825;p37"/>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20</a:t>
            </a:fld>
            <a:endParaRPr/>
          </a:p>
        </p:txBody>
      </p:sp>
      <p:sp>
        <p:nvSpPr>
          <p:cNvPr id="826" name="Google Shape;826;p37"/>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LOCATION ANALYSIS</a:t>
            </a:r>
            <a:endParaRPr/>
          </a:p>
        </p:txBody>
      </p:sp>
      <p:pic>
        <p:nvPicPr>
          <p:cNvPr id="827" name="Google Shape;827;p37"/>
          <p:cNvPicPr preferRelativeResize="0"/>
          <p:nvPr/>
        </p:nvPicPr>
        <p:blipFill>
          <a:blip r:embed="rId3">
            <a:alphaModFix/>
          </a:blip>
          <a:stretch>
            <a:fillRect/>
          </a:stretch>
        </p:blipFill>
        <p:spPr>
          <a:xfrm>
            <a:off x="24125" y="999628"/>
            <a:ext cx="9144001" cy="391887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831"/>
        <p:cNvGrpSpPr/>
        <p:nvPr/>
      </p:nvGrpSpPr>
      <p:grpSpPr>
        <a:xfrm>
          <a:off x="0" y="0"/>
          <a:ext cx="0" cy="0"/>
          <a:chOff x="0" y="0"/>
          <a:chExt cx="0" cy="0"/>
        </a:xfrm>
      </p:grpSpPr>
      <p:sp>
        <p:nvSpPr>
          <p:cNvPr id="832" name="Google Shape;832;p38"/>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21</a:t>
            </a:fld>
            <a:endParaRPr/>
          </a:p>
        </p:txBody>
      </p:sp>
      <p:sp>
        <p:nvSpPr>
          <p:cNvPr id="833" name="Google Shape;833;p38"/>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LOCATION ANALYSIS</a:t>
            </a:r>
            <a:endParaRPr/>
          </a:p>
        </p:txBody>
      </p:sp>
      <p:sp>
        <p:nvSpPr>
          <p:cNvPr id="834" name="Google Shape;834;p38"/>
          <p:cNvSpPr txBox="1">
            <a:spLocks noGrp="1"/>
          </p:cNvSpPr>
          <p:nvPr>
            <p:ph type="subTitle" idx="4294967295"/>
          </p:nvPr>
        </p:nvSpPr>
        <p:spPr>
          <a:xfrm flipH="1">
            <a:off x="492425" y="1128850"/>
            <a:ext cx="8598000" cy="3176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614D"/>
              </a:buClr>
              <a:buSzPts val="2400"/>
              <a:buFont typeface="Barlow Semi Condensed"/>
              <a:buChar char="●"/>
            </a:pPr>
            <a:r>
              <a:rPr lang="es" sz="2400"/>
              <a:t>Most of the lost animals are found in the extreme east side of Singapore (Pasir Ris, Tampines, and Bedok).</a:t>
            </a:r>
            <a:endParaRPr sz="2400"/>
          </a:p>
          <a:p>
            <a:pPr marL="914400" lvl="1" indent="-381000" algn="l" rtl="0">
              <a:spcBef>
                <a:spcPts val="0"/>
              </a:spcBef>
              <a:spcAft>
                <a:spcPts val="0"/>
              </a:spcAft>
              <a:buClr>
                <a:srgbClr val="434343"/>
              </a:buClr>
              <a:buSzPts val="2400"/>
              <a:buFont typeface="Barlow Condensed SemiBold"/>
              <a:buChar char="○"/>
            </a:pPr>
            <a:r>
              <a:rPr lang="es" sz="2400"/>
              <a:t>East side is a popular and convenient place for people to hold pet owner meetups.</a:t>
            </a:r>
            <a:endParaRPr sz="2400"/>
          </a:p>
          <a:p>
            <a:pPr marL="457200" lvl="0" indent="-381000" algn="l" rtl="0">
              <a:spcBef>
                <a:spcPts val="0"/>
              </a:spcBef>
              <a:spcAft>
                <a:spcPts val="0"/>
              </a:spcAft>
              <a:buClr>
                <a:srgbClr val="FF614D"/>
              </a:buClr>
              <a:buSzPts val="2400"/>
              <a:buFont typeface="Barlow Condensed SemiBold"/>
              <a:buChar char="●"/>
            </a:pPr>
            <a:r>
              <a:rPr lang="es" sz="2400"/>
              <a:t>Smaller cluster of lost animals in Bishan and Woodlands.</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838"/>
        <p:cNvGrpSpPr/>
        <p:nvPr/>
      </p:nvGrpSpPr>
      <p:grpSpPr>
        <a:xfrm>
          <a:off x="0" y="0"/>
          <a:ext cx="0" cy="0"/>
          <a:chOff x="0" y="0"/>
          <a:chExt cx="0" cy="0"/>
        </a:xfrm>
      </p:grpSpPr>
      <p:sp>
        <p:nvSpPr>
          <p:cNvPr id="839" name="Google Shape;839;p39"/>
          <p:cNvSpPr txBox="1">
            <a:spLocks noGrp="1"/>
          </p:cNvSpPr>
          <p:nvPr>
            <p:ph type="title"/>
          </p:nvPr>
        </p:nvSpPr>
        <p:spPr>
          <a:xfrm>
            <a:off x="123350" y="1812075"/>
            <a:ext cx="8897700" cy="101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7200"/>
              <a:t>RECOMMENDATIONS</a:t>
            </a:r>
            <a:endParaRPr sz="7200"/>
          </a:p>
        </p:txBody>
      </p:sp>
      <p:grpSp>
        <p:nvGrpSpPr>
          <p:cNvPr id="840" name="Google Shape;840;p39"/>
          <p:cNvGrpSpPr/>
          <p:nvPr/>
        </p:nvGrpSpPr>
        <p:grpSpPr>
          <a:xfrm>
            <a:off x="2383351" y="1290896"/>
            <a:ext cx="5702701" cy="3039804"/>
            <a:chOff x="2154751" y="1290896"/>
            <a:chExt cx="5702701" cy="3039804"/>
          </a:xfrm>
        </p:grpSpPr>
        <p:sp>
          <p:nvSpPr>
            <p:cNvPr id="841" name="Google Shape;841;p39"/>
            <p:cNvSpPr/>
            <p:nvPr/>
          </p:nvSpPr>
          <p:spPr>
            <a:xfrm>
              <a:off x="2154751" y="4135456"/>
              <a:ext cx="966900" cy="1401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5792852" y="4031300"/>
              <a:ext cx="2064600" cy="2994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3" name="Google Shape;843;p39"/>
            <p:cNvGrpSpPr/>
            <p:nvPr/>
          </p:nvGrpSpPr>
          <p:grpSpPr>
            <a:xfrm>
              <a:off x="5522416" y="2554979"/>
              <a:ext cx="2195871" cy="1688907"/>
              <a:chOff x="645525" y="897513"/>
              <a:chExt cx="1591326" cy="1223934"/>
            </a:xfrm>
          </p:grpSpPr>
          <p:sp>
            <p:nvSpPr>
              <p:cNvPr id="844" name="Google Shape;844;p39"/>
              <p:cNvSpPr/>
              <p:nvPr/>
            </p:nvSpPr>
            <p:spPr>
              <a:xfrm>
                <a:off x="1740344" y="1673369"/>
                <a:ext cx="167945" cy="434698"/>
              </a:xfrm>
              <a:custGeom>
                <a:avLst/>
                <a:gdLst/>
                <a:ahLst/>
                <a:cxnLst/>
                <a:rect l="l" t="t" r="r" b="b"/>
                <a:pathLst>
                  <a:path w="4426" h="11456" extrusionOk="0">
                    <a:moveTo>
                      <a:pt x="1102" y="0"/>
                    </a:moveTo>
                    <a:cubicBezTo>
                      <a:pt x="1102" y="0"/>
                      <a:pt x="1" y="10683"/>
                      <a:pt x="1919" y="11414"/>
                    </a:cubicBezTo>
                    <a:cubicBezTo>
                      <a:pt x="1983" y="11440"/>
                      <a:pt x="2051" y="11455"/>
                      <a:pt x="2124" y="11455"/>
                    </a:cubicBezTo>
                    <a:cubicBezTo>
                      <a:pt x="2138" y="11455"/>
                      <a:pt x="2152" y="11455"/>
                      <a:pt x="2167" y="11453"/>
                    </a:cubicBezTo>
                    <a:cubicBezTo>
                      <a:pt x="4426" y="11333"/>
                      <a:pt x="3945" y="179"/>
                      <a:pt x="3945" y="179"/>
                    </a:cubicBezTo>
                    <a:lnTo>
                      <a:pt x="2531" y="89"/>
                    </a:lnTo>
                    <a:lnTo>
                      <a:pt x="1102"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1813121" y="1676746"/>
                <a:ext cx="95166" cy="431321"/>
              </a:xfrm>
              <a:custGeom>
                <a:avLst/>
                <a:gdLst/>
                <a:ahLst/>
                <a:cxnLst/>
                <a:rect l="l" t="t" r="r" b="b"/>
                <a:pathLst>
                  <a:path w="2508" h="11367" extrusionOk="0">
                    <a:moveTo>
                      <a:pt x="613" y="0"/>
                    </a:moveTo>
                    <a:lnTo>
                      <a:pt x="613" y="0"/>
                    </a:lnTo>
                    <a:cubicBezTo>
                      <a:pt x="1078" y="3774"/>
                      <a:pt x="872" y="7629"/>
                      <a:pt x="1" y="11325"/>
                    </a:cubicBezTo>
                    <a:cubicBezTo>
                      <a:pt x="65" y="11351"/>
                      <a:pt x="133" y="11366"/>
                      <a:pt x="206" y="11366"/>
                    </a:cubicBezTo>
                    <a:cubicBezTo>
                      <a:pt x="220" y="11366"/>
                      <a:pt x="234" y="11366"/>
                      <a:pt x="249" y="11364"/>
                    </a:cubicBezTo>
                    <a:cubicBezTo>
                      <a:pt x="2508" y="11244"/>
                      <a:pt x="2027" y="90"/>
                      <a:pt x="2027" y="90"/>
                    </a:cubicBezTo>
                    <a:lnTo>
                      <a:pt x="613"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1390000" y="1676595"/>
                <a:ext cx="168855" cy="431435"/>
              </a:xfrm>
              <a:custGeom>
                <a:avLst/>
                <a:gdLst/>
                <a:ahLst/>
                <a:cxnLst/>
                <a:rect l="l" t="t" r="r" b="b"/>
                <a:pathLst>
                  <a:path w="4450" h="11370" extrusionOk="0">
                    <a:moveTo>
                      <a:pt x="431" y="1"/>
                    </a:moveTo>
                    <a:cubicBezTo>
                      <a:pt x="431" y="1"/>
                      <a:pt x="1" y="10477"/>
                      <a:pt x="1880" y="11318"/>
                    </a:cubicBezTo>
                    <a:cubicBezTo>
                      <a:pt x="1958" y="11351"/>
                      <a:pt x="2041" y="11370"/>
                      <a:pt x="2126" y="11370"/>
                    </a:cubicBezTo>
                    <a:cubicBezTo>
                      <a:pt x="2151" y="11370"/>
                      <a:pt x="2177" y="11368"/>
                      <a:pt x="2202" y="11365"/>
                    </a:cubicBezTo>
                    <a:cubicBezTo>
                      <a:pt x="4449" y="11109"/>
                      <a:pt x="3282" y="1"/>
                      <a:pt x="328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1461336" y="1676595"/>
                <a:ext cx="97519" cy="431435"/>
              </a:xfrm>
              <a:custGeom>
                <a:avLst/>
                <a:gdLst/>
                <a:ahLst/>
                <a:cxnLst/>
                <a:rect l="l" t="t" r="r" b="b"/>
                <a:pathLst>
                  <a:path w="2570" h="11370" extrusionOk="0">
                    <a:moveTo>
                      <a:pt x="147" y="1"/>
                    </a:moveTo>
                    <a:cubicBezTo>
                      <a:pt x="764" y="3743"/>
                      <a:pt x="713" y="7594"/>
                      <a:pt x="0" y="11318"/>
                    </a:cubicBezTo>
                    <a:cubicBezTo>
                      <a:pt x="78" y="11351"/>
                      <a:pt x="161" y="11370"/>
                      <a:pt x="246" y="11370"/>
                    </a:cubicBezTo>
                    <a:cubicBezTo>
                      <a:pt x="271" y="11370"/>
                      <a:pt x="297" y="11368"/>
                      <a:pt x="322" y="11365"/>
                    </a:cubicBezTo>
                    <a:cubicBezTo>
                      <a:pt x="2569" y="11109"/>
                      <a:pt x="1402" y="1"/>
                      <a:pt x="1402"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1183315" y="1575017"/>
                <a:ext cx="222320" cy="533013"/>
              </a:xfrm>
              <a:custGeom>
                <a:avLst/>
                <a:gdLst/>
                <a:ahLst/>
                <a:cxnLst/>
                <a:rect l="l" t="t" r="r" b="b"/>
                <a:pathLst>
                  <a:path w="5859" h="14047" extrusionOk="0">
                    <a:moveTo>
                      <a:pt x="1" y="1"/>
                    </a:moveTo>
                    <a:cubicBezTo>
                      <a:pt x="1" y="1"/>
                      <a:pt x="1349" y="13937"/>
                      <a:pt x="3515" y="14045"/>
                    </a:cubicBezTo>
                    <a:cubicBezTo>
                      <a:pt x="3526" y="14047"/>
                      <a:pt x="3537" y="14047"/>
                      <a:pt x="3548" y="14047"/>
                    </a:cubicBezTo>
                    <a:cubicBezTo>
                      <a:pt x="3574" y="14047"/>
                      <a:pt x="3600" y="14044"/>
                      <a:pt x="3627" y="14042"/>
                    </a:cubicBezTo>
                    <a:cubicBezTo>
                      <a:pt x="5859" y="13661"/>
                      <a:pt x="4108" y="2635"/>
                      <a:pt x="4108" y="2635"/>
                    </a:cubicBezTo>
                    <a:lnTo>
                      <a:pt x="2783" y="1782"/>
                    </a:lnTo>
                    <a:lnTo>
                      <a:pt x="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1280226" y="1642634"/>
                <a:ext cx="125408" cy="465395"/>
              </a:xfrm>
              <a:custGeom>
                <a:avLst/>
                <a:gdLst/>
                <a:ahLst/>
                <a:cxnLst/>
                <a:rect l="l" t="t" r="r" b="b"/>
                <a:pathLst>
                  <a:path w="3305" h="12265" extrusionOk="0">
                    <a:moveTo>
                      <a:pt x="229" y="0"/>
                    </a:moveTo>
                    <a:cubicBezTo>
                      <a:pt x="151" y="16"/>
                      <a:pt x="77" y="27"/>
                      <a:pt x="0" y="39"/>
                    </a:cubicBezTo>
                    <a:cubicBezTo>
                      <a:pt x="1100" y="4002"/>
                      <a:pt x="1422" y="8179"/>
                      <a:pt x="961" y="12263"/>
                    </a:cubicBezTo>
                    <a:cubicBezTo>
                      <a:pt x="972" y="12265"/>
                      <a:pt x="983" y="12265"/>
                      <a:pt x="994" y="12265"/>
                    </a:cubicBezTo>
                    <a:cubicBezTo>
                      <a:pt x="1020" y="12265"/>
                      <a:pt x="1046" y="12262"/>
                      <a:pt x="1073" y="12260"/>
                    </a:cubicBezTo>
                    <a:cubicBezTo>
                      <a:pt x="3305" y="11879"/>
                      <a:pt x="1554" y="853"/>
                      <a:pt x="1554" y="853"/>
                    </a:cubicBezTo>
                    <a:lnTo>
                      <a:pt x="229"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959707" y="927603"/>
                <a:ext cx="122942" cy="79798"/>
              </a:xfrm>
              <a:custGeom>
                <a:avLst/>
                <a:gdLst/>
                <a:ahLst/>
                <a:cxnLst/>
                <a:rect l="l" t="t" r="r" b="b"/>
                <a:pathLst>
                  <a:path w="3240" h="2103" extrusionOk="0">
                    <a:moveTo>
                      <a:pt x="2613" y="0"/>
                    </a:moveTo>
                    <a:cubicBezTo>
                      <a:pt x="2506" y="0"/>
                      <a:pt x="2394" y="17"/>
                      <a:pt x="2290" y="49"/>
                    </a:cubicBezTo>
                    <a:cubicBezTo>
                      <a:pt x="1333" y="348"/>
                      <a:pt x="488" y="1103"/>
                      <a:pt x="0" y="1959"/>
                    </a:cubicBezTo>
                    <a:lnTo>
                      <a:pt x="1209" y="2103"/>
                    </a:lnTo>
                    <a:cubicBezTo>
                      <a:pt x="1965" y="1975"/>
                      <a:pt x="2929" y="1398"/>
                      <a:pt x="3131" y="599"/>
                    </a:cubicBezTo>
                    <a:cubicBezTo>
                      <a:pt x="3239" y="171"/>
                      <a:pt x="2947" y="0"/>
                      <a:pt x="2613" y="0"/>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9"/>
              <p:cNvSpPr/>
              <p:nvPr/>
            </p:nvSpPr>
            <p:spPr>
              <a:xfrm>
                <a:off x="927947" y="897513"/>
                <a:ext cx="98543" cy="103704"/>
              </a:xfrm>
              <a:custGeom>
                <a:avLst/>
                <a:gdLst/>
                <a:ahLst/>
                <a:cxnLst/>
                <a:rect l="l" t="t" r="r" b="b"/>
                <a:pathLst>
                  <a:path w="2597" h="2733" extrusionOk="0">
                    <a:moveTo>
                      <a:pt x="2102" y="1"/>
                    </a:moveTo>
                    <a:cubicBezTo>
                      <a:pt x="1925" y="1"/>
                      <a:pt x="1725" y="79"/>
                      <a:pt x="1562" y="195"/>
                    </a:cubicBezTo>
                    <a:cubicBezTo>
                      <a:pt x="749" y="776"/>
                      <a:pt x="186" y="1764"/>
                      <a:pt x="0" y="2733"/>
                    </a:cubicBezTo>
                    <a:lnTo>
                      <a:pt x="1190" y="2485"/>
                    </a:lnTo>
                    <a:cubicBezTo>
                      <a:pt x="1865" y="2125"/>
                      <a:pt x="2596" y="1268"/>
                      <a:pt x="2534" y="447"/>
                    </a:cubicBezTo>
                    <a:cubicBezTo>
                      <a:pt x="2508" y="124"/>
                      <a:pt x="2324" y="1"/>
                      <a:pt x="2102" y="1"/>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2048075" y="1306443"/>
                <a:ext cx="188776" cy="147606"/>
              </a:xfrm>
              <a:custGeom>
                <a:avLst/>
                <a:gdLst/>
                <a:ahLst/>
                <a:cxnLst/>
                <a:rect l="l" t="t" r="r" b="b"/>
                <a:pathLst>
                  <a:path w="4975" h="3890" extrusionOk="0">
                    <a:moveTo>
                      <a:pt x="3699" y="0"/>
                    </a:moveTo>
                    <a:cubicBezTo>
                      <a:pt x="3574" y="0"/>
                      <a:pt x="3449" y="10"/>
                      <a:pt x="3328" y="26"/>
                    </a:cubicBezTo>
                    <a:cubicBezTo>
                      <a:pt x="1988" y="201"/>
                      <a:pt x="740" y="988"/>
                      <a:pt x="0" y="2122"/>
                    </a:cubicBezTo>
                    <a:lnTo>
                      <a:pt x="837" y="3889"/>
                    </a:lnTo>
                    <a:cubicBezTo>
                      <a:pt x="1926" y="3692"/>
                      <a:pt x="2968" y="3250"/>
                      <a:pt x="3871" y="2603"/>
                    </a:cubicBezTo>
                    <a:cubicBezTo>
                      <a:pt x="4239" y="2340"/>
                      <a:pt x="4599" y="2026"/>
                      <a:pt x="4785" y="1607"/>
                    </a:cubicBezTo>
                    <a:cubicBezTo>
                      <a:pt x="4975" y="1192"/>
                      <a:pt x="4960" y="654"/>
                      <a:pt x="4642" y="329"/>
                    </a:cubicBezTo>
                    <a:cubicBezTo>
                      <a:pt x="4402" y="80"/>
                      <a:pt x="4051" y="0"/>
                      <a:pt x="369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648295" y="985051"/>
                <a:ext cx="1479324" cy="1122944"/>
              </a:xfrm>
              <a:custGeom>
                <a:avLst/>
                <a:gdLst/>
                <a:ahLst/>
                <a:cxnLst/>
                <a:rect l="l" t="t" r="r" b="b"/>
                <a:pathLst>
                  <a:path w="38986" h="29594" extrusionOk="0">
                    <a:moveTo>
                      <a:pt x="1849" y="0"/>
                    </a:moveTo>
                    <a:cubicBezTo>
                      <a:pt x="1288" y="0"/>
                      <a:pt x="428" y="438"/>
                      <a:pt x="215" y="1027"/>
                    </a:cubicBezTo>
                    <a:cubicBezTo>
                      <a:pt x="203" y="1057"/>
                      <a:pt x="195" y="1089"/>
                      <a:pt x="187" y="1123"/>
                    </a:cubicBezTo>
                    <a:cubicBezTo>
                      <a:pt x="1" y="1898"/>
                      <a:pt x="230" y="2937"/>
                      <a:pt x="1311" y="4060"/>
                    </a:cubicBezTo>
                    <a:cubicBezTo>
                      <a:pt x="3915" y="6769"/>
                      <a:pt x="7445" y="4494"/>
                      <a:pt x="9951" y="7214"/>
                    </a:cubicBezTo>
                    <a:cubicBezTo>
                      <a:pt x="10199" y="7482"/>
                      <a:pt x="10397" y="7826"/>
                      <a:pt x="10567" y="8229"/>
                    </a:cubicBezTo>
                    <a:cubicBezTo>
                      <a:pt x="10989" y="9229"/>
                      <a:pt x="11249" y="10592"/>
                      <a:pt x="11690" y="12057"/>
                    </a:cubicBezTo>
                    <a:cubicBezTo>
                      <a:pt x="12888" y="16040"/>
                      <a:pt x="15399" y="20756"/>
                      <a:pt x="26026" y="20872"/>
                    </a:cubicBezTo>
                    <a:cubicBezTo>
                      <a:pt x="26116" y="20873"/>
                      <a:pt x="26206" y="20873"/>
                      <a:pt x="26295" y="20873"/>
                    </a:cubicBezTo>
                    <a:cubicBezTo>
                      <a:pt x="29471" y="20873"/>
                      <a:pt x="31968" y="20280"/>
                      <a:pt x="33864" y="19356"/>
                    </a:cubicBezTo>
                    <a:lnTo>
                      <a:pt x="33864" y="19356"/>
                    </a:lnTo>
                    <a:cubicBezTo>
                      <a:pt x="33841" y="22049"/>
                      <a:pt x="33941" y="29195"/>
                      <a:pt x="35666" y="29578"/>
                    </a:cubicBezTo>
                    <a:cubicBezTo>
                      <a:pt x="35704" y="29590"/>
                      <a:pt x="35747" y="29593"/>
                      <a:pt x="35786" y="29593"/>
                    </a:cubicBezTo>
                    <a:cubicBezTo>
                      <a:pt x="35794" y="29594"/>
                      <a:pt x="35801" y="29594"/>
                      <a:pt x="35809" y="29594"/>
                    </a:cubicBezTo>
                    <a:cubicBezTo>
                      <a:pt x="37693" y="29594"/>
                      <a:pt x="37692" y="19372"/>
                      <a:pt x="37646" y="16164"/>
                    </a:cubicBezTo>
                    <a:cubicBezTo>
                      <a:pt x="38982" y="14107"/>
                      <a:pt x="38986" y="11852"/>
                      <a:pt x="37952" y="10457"/>
                    </a:cubicBezTo>
                    <a:cubicBezTo>
                      <a:pt x="37016" y="9194"/>
                      <a:pt x="32494" y="8957"/>
                      <a:pt x="27982" y="8957"/>
                    </a:cubicBezTo>
                    <a:cubicBezTo>
                      <a:pt x="25267" y="8957"/>
                      <a:pt x="22556" y="9043"/>
                      <a:pt x="20631" y="9043"/>
                    </a:cubicBezTo>
                    <a:cubicBezTo>
                      <a:pt x="19847" y="9043"/>
                      <a:pt x="19193" y="9028"/>
                      <a:pt x="18723" y="8988"/>
                    </a:cubicBezTo>
                    <a:cubicBezTo>
                      <a:pt x="18099" y="8934"/>
                      <a:pt x="17456" y="8621"/>
                      <a:pt x="16824" y="8140"/>
                    </a:cubicBezTo>
                    <a:cubicBezTo>
                      <a:pt x="15995" y="7509"/>
                      <a:pt x="15177" y="6594"/>
                      <a:pt x="14434" y="5606"/>
                    </a:cubicBezTo>
                    <a:cubicBezTo>
                      <a:pt x="13736" y="4676"/>
                      <a:pt x="13101" y="3677"/>
                      <a:pt x="12574" y="2786"/>
                    </a:cubicBezTo>
                    <a:cubicBezTo>
                      <a:pt x="11555" y="1057"/>
                      <a:pt x="9695" y="0"/>
                      <a:pt x="7688"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9"/>
              <p:cNvSpPr/>
              <p:nvPr/>
            </p:nvSpPr>
            <p:spPr>
              <a:xfrm>
                <a:off x="1185516" y="1623548"/>
                <a:ext cx="163088" cy="111293"/>
              </a:xfrm>
              <a:custGeom>
                <a:avLst/>
                <a:gdLst/>
                <a:ahLst/>
                <a:cxnLst/>
                <a:rect l="l" t="t" r="r" b="b"/>
                <a:pathLst>
                  <a:path w="4298" h="2933" extrusionOk="0">
                    <a:moveTo>
                      <a:pt x="179" y="0"/>
                    </a:moveTo>
                    <a:lnTo>
                      <a:pt x="0" y="163"/>
                    </a:lnTo>
                    <a:cubicBezTo>
                      <a:pt x="1101" y="1363"/>
                      <a:pt x="2480" y="2270"/>
                      <a:pt x="4213" y="2933"/>
                    </a:cubicBezTo>
                    <a:lnTo>
                      <a:pt x="4297" y="2708"/>
                    </a:lnTo>
                    <a:cubicBezTo>
                      <a:pt x="2600" y="2061"/>
                      <a:pt x="1252" y="1177"/>
                      <a:pt x="17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9"/>
              <p:cNvSpPr/>
              <p:nvPr/>
            </p:nvSpPr>
            <p:spPr>
              <a:xfrm>
                <a:off x="1774038" y="1712301"/>
                <a:ext cx="163922" cy="69743"/>
              </a:xfrm>
              <a:custGeom>
                <a:avLst/>
                <a:gdLst/>
                <a:ahLst/>
                <a:cxnLst/>
                <a:rect l="l" t="t" r="r" b="b"/>
                <a:pathLst>
                  <a:path w="4320" h="1838" extrusionOk="0">
                    <a:moveTo>
                      <a:pt x="4316" y="1"/>
                    </a:moveTo>
                    <a:lnTo>
                      <a:pt x="4146" y="83"/>
                    </a:lnTo>
                    <a:cubicBezTo>
                      <a:pt x="2933" y="671"/>
                      <a:pt x="1539" y="1093"/>
                      <a:pt x="1" y="1338"/>
                    </a:cubicBezTo>
                    <a:lnTo>
                      <a:pt x="35" y="1574"/>
                    </a:lnTo>
                    <a:cubicBezTo>
                      <a:pt x="1527" y="1338"/>
                      <a:pt x="2887" y="934"/>
                      <a:pt x="4076" y="381"/>
                    </a:cubicBezTo>
                    <a:lnTo>
                      <a:pt x="4076" y="381"/>
                    </a:lnTo>
                    <a:cubicBezTo>
                      <a:pt x="4073" y="865"/>
                      <a:pt x="4076" y="1353"/>
                      <a:pt x="4084" y="1837"/>
                    </a:cubicBezTo>
                    <a:lnTo>
                      <a:pt x="4320" y="1833"/>
                    </a:lnTo>
                    <a:cubicBezTo>
                      <a:pt x="4312" y="1288"/>
                      <a:pt x="4312" y="737"/>
                      <a:pt x="4316" y="190"/>
                    </a:cubicBezTo>
                    <a:lnTo>
                      <a:pt x="4316" y="1"/>
                    </a:ln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1441188" y="1562495"/>
                <a:ext cx="122790" cy="56652"/>
              </a:xfrm>
              <a:custGeom>
                <a:avLst/>
                <a:gdLst/>
                <a:ahLst/>
                <a:cxnLst/>
                <a:rect l="l" t="t" r="r" b="b"/>
                <a:pathLst>
                  <a:path w="3236" h="1493" extrusionOk="0">
                    <a:moveTo>
                      <a:pt x="1620" y="0"/>
                    </a:moveTo>
                    <a:cubicBezTo>
                      <a:pt x="725" y="0"/>
                      <a:pt x="0" y="334"/>
                      <a:pt x="0" y="744"/>
                    </a:cubicBezTo>
                    <a:cubicBezTo>
                      <a:pt x="0" y="1155"/>
                      <a:pt x="725" y="1493"/>
                      <a:pt x="1620" y="1493"/>
                    </a:cubicBezTo>
                    <a:cubicBezTo>
                      <a:pt x="2511" y="1493"/>
                      <a:pt x="3235" y="1155"/>
                      <a:pt x="3235" y="744"/>
                    </a:cubicBezTo>
                    <a:cubicBezTo>
                      <a:pt x="3235" y="334"/>
                      <a:pt x="2511" y="0"/>
                      <a:pt x="162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1724331" y="1580746"/>
                <a:ext cx="100896" cy="46369"/>
              </a:xfrm>
              <a:custGeom>
                <a:avLst/>
                <a:gdLst/>
                <a:ahLst/>
                <a:cxnLst/>
                <a:rect l="l" t="t" r="r" b="b"/>
                <a:pathLst>
                  <a:path w="2659" h="1222" extrusionOk="0">
                    <a:moveTo>
                      <a:pt x="1329" y="0"/>
                    </a:moveTo>
                    <a:cubicBezTo>
                      <a:pt x="597" y="0"/>
                      <a:pt x="0" y="272"/>
                      <a:pt x="0" y="608"/>
                    </a:cubicBezTo>
                    <a:cubicBezTo>
                      <a:pt x="0" y="950"/>
                      <a:pt x="597" y="1221"/>
                      <a:pt x="1329" y="1221"/>
                    </a:cubicBezTo>
                    <a:cubicBezTo>
                      <a:pt x="2062" y="1221"/>
                      <a:pt x="2659" y="950"/>
                      <a:pt x="2659" y="608"/>
                    </a:cubicBezTo>
                    <a:cubicBezTo>
                      <a:pt x="2659" y="272"/>
                      <a:pt x="2062" y="0"/>
                      <a:pt x="13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1502924" y="1410640"/>
                <a:ext cx="84579" cy="38856"/>
              </a:xfrm>
              <a:custGeom>
                <a:avLst/>
                <a:gdLst/>
                <a:ahLst/>
                <a:cxnLst/>
                <a:rect l="l" t="t" r="r" b="b"/>
                <a:pathLst>
                  <a:path w="2229" h="1024" extrusionOk="0">
                    <a:moveTo>
                      <a:pt x="1116" y="0"/>
                    </a:moveTo>
                    <a:cubicBezTo>
                      <a:pt x="501" y="0"/>
                      <a:pt x="0" y="229"/>
                      <a:pt x="0" y="512"/>
                    </a:cubicBezTo>
                    <a:cubicBezTo>
                      <a:pt x="0" y="794"/>
                      <a:pt x="501" y="1023"/>
                      <a:pt x="1116" y="1023"/>
                    </a:cubicBezTo>
                    <a:cubicBezTo>
                      <a:pt x="1729" y="1023"/>
                      <a:pt x="2228" y="794"/>
                      <a:pt x="2228" y="512"/>
                    </a:cubicBezTo>
                    <a:cubicBezTo>
                      <a:pt x="2228" y="229"/>
                      <a:pt x="1729" y="0"/>
                      <a:pt x="111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1875161" y="1511801"/>
                <a:ext cx="58246" cy="26789"/>
              </a:xfrm>
              <a:custGeom>
                <a:avLst/>
                <a:gdLst/>
                <a:ahLst/>
                <a:cxnLst/>
                <a:rect l="l" t="t" r="r" b="b"/>
                <a:pathLst>
                  <a:path w="1535" h="706" extrusionOk="0">
                    <a:moveTo>
                      <a:pt x="768" y="0"/>
                    </a:moveTo>
                    <a:cubicBezTo>
                      <a:pt x="346" y="0"/>
                      <a:pt x="1" y="159"/>
                      <a:pt x="1" y="353"/>
                    </a:cubicBezTo>
                    <a:cubicBezTo>
                      <a:pt x="1" y="546"/>
                      <a:pt x="346" y="705"/>
                      <a:pt x="768" y="705"/>
                    </a:cubicBezTo>
                    <a:cubicBezTo>
                      <a:pt x="1190" y="705"/>
                      <a:pt x="1535" y="546"/>
                      <a:pt x="1535" y="353"/>
                    </a:cubicBezTo>
                    <a:cubicBezTo>
                      <a:pt x="1535" y="159"/>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1334145" y="1485619"/>
                <a:ext cx="58132" cy="26789"/>
              </a:xfrm>
              <a:custGeom>
                <a:avLst/>
                <a:gdLst/>
                <a:ahLst/>
                <a:cxnLst/>
                <a:rect l="l" t="t" r="r" b="b"/>
                <a:pathLst>
                  <a:path w="1532" h="706" extrusionOk="0">
                    <a:moveTo>
                      <a:pt x="768" y="0"/>
                    </a:moveTo>
                    <a:cubicBezTo>
                      <a:pt x="342" y="0"/>
                      <a:pt x="1" y="156"/>
                      <a:pt x="1" y="353"/>
                    </a:cubicBezTo>
                    <a:cubicBezTo>
                      <a:pt x="1" y="547"/>
                      <a:pt x="342" y="706"/>
                      <a:pt x="768" y="706"/>
                    </a:cubicBezTo>
                    <a:cubicBezTo>
                      <a:pt x="1190" y="706"/>
                      <a:pt x="1531" y="547"/>
                      <a:pt x="1531" y="353"/>
                    </a:cubicBezTo>
                    <a:cubicBezTo>
                      <a:pt x="1531" y="156"/>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1644040" y="1636449"/>
                <a:ext cx="58132" cy="26827"/>
              </a:xfrm>
              <a:custGeom>
                <a:avLst/>
                <a:gdLst/>
                <a:ahLst/>
                <a:cxnLst/>
                <a:rect l="l" t="t" r="r" b="b"/>
                <a:pathLst>
                  <a:path w="1532" h="707" extrusionOk="0">
                    <a:moveTo>
                      <a:pt x="764" y="0"/>
                    </a:moveTo>
                    <a:cubicBezTo>
                      <a:pt x="342" y="0"/>
                      <a:pt x="1" y="156"/>
                      <a:pt x="1" y="353"/>
                    </a:cubicBezTo>
                    <a:cubicBezTo>
                      <a:pt x="1" y="547"/>
                      <a:pt x="342" y="706"/>
                      <a:pt x="764" y="706"/>
                    </a:cubicBezTo>
                    <a:cubicBezTo>
                      <a:pt x="1190" y="706"/>
                      <a:pt x="1532" y="547"/>
                      <a:pt x="1532" y="353"/>
                    </a:cubicBezTo>
                    <a:cubicBezTo>
                      <a:pt x="1532" y="156"/>
                      <a:pt x="1190" y="0"/>
                      <a:pt x="76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1680087" y="1429764"/>
                <a:ext cx="179556" cy="82644"/>
              </a:xfrm>
              <a:custGeom>
                <a:avLst/>
                <a:gdLst/>
                <a:ahLst/>
                <a:cxnLst/>
                <a:rect l="l" t="t" r="r" b="b"/>
                <a:pathLst>
                  <a:path w="4732" h="2178" extrusionOk="0">
                    <a:moveTo>
                      <a:pt x="2368" y="0"/>
                    </a:moveTo>
                    <a:cubicBezTo>
                      <a:pt x="1059" y="0"/>
                      <a:pt x="0" y="488"/>
                      <a:pt x="0" y="1089"/>
                    </a:cubicBezTo>
                    <a:cubicBezTo>
                      <a:pt x="0" y="1690"/>
                      <a:pt x="1059" y="2178"/>
                      <a:pt x="2368" y="2178"/>
                    </a:cubicBezTo>
                    <a:cubicBezTo>
                      <a:pt x="3673" y="2178"/>
                      <a:pt x="4732" y="1690"/>
                      <a:pt x="4732" y="1089"/>
                    </a:cubicBezTo>
                    <a:cubicBezTo>
                      <a:pt x="4732" y="488"/>
                      <a:pt x="3673" y="0"/>
                      <a:pt x="23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669373" y="998503"/>
                <a:ext cx="1471204" cy="1122944"/>
              </a:xfrm>
              <a:custGeom>
                <a:avLst/>
                <a:gdLst/>
                <a:ahLst/>
                <a:cxnLst/>
                <a:rect l="l" t="t" r="r" b="b"/>
                <a:pathLst>
                  <a:path w="38772" h="29594" extrusionOk="0">
                    <a:moveTo>
                      <a:pt x="1635" y="0"/>
                    </a:moveTo>
                    <a:cubicBezTo>
                      <a:pt x="1074" y="0"/>
                      <a:pt x="214" y="438"/>
                      <a:pt x="1" y="1027"/>
                    </a:cubicBezTo>
                    <a:cubicBezTo>
                      <a:pt x="958" y="905"/>
                      <a:pt x="1917" y="820"/>
                      <a:pt x="2879" y="820"/>
                    </a:cubicBezTo>
                    <a:cubicBezTo>
                      <a:pt x="3148" y="820"/>
                      <a:pt x="3416" y="826"/>
                      <a:pt x="3685" y="841"/>
                    </a:cubicBezTo>
                    <a:cubicBezTo>
                      <a:pt x="5537" y="941"/>
                      <a:pt x="7780" y="1007"/>
                      <a:pt x="9237" y="2162"/>
                    </a:cubicBezTo>
                    <a:cubicBezTo>
                      <a:pt x="10396" y="3072"/>
                      <a:pt x="11221" y="4571"/>
                      <a:pt x="12046" y="5789"/>
                    </a:cubicBezTo>
                    <a:cubicBezTo>
                      <a:pt x="14394" y="9248"/>
                      <a:pt x="18467" y="10557"/>
                      <a:pt x="22520" y="10557"/>
                    </a:cubicBezTo>
                    <a:cubicBezTo>
                      <a:pt x="22774" y="10557"/>
                      <a:pt x="23028" y="10552"/>
                      <a:pt x="23282" y="10542"/>
                    </a:cubicBezTo>
                    <a:cubicBezTo>
                      <a:pt x="25188" y="10469"/>
                      <a:pt x="27122" y="10225"/>
                      <a:pt x="29028" y="10182"/>
                    </a:cubicBezTo>
                    <a:cubicBezTo>
                      <a:pt x="29305" y="10175"/>
                      <a:pt x="29614" y="10170"/>
                      <a:pt x="29944" y="10170"/>
                    </a:cubicBezTo>
                    <a:cubicBezTo>
                      <a:pt x="31888" y="10170"/>
                      <a:pt x="34565" y="10353"/>
                      <a:pt x="35727" y="11495"/>
                    </a:cubicBezTo>
                    <a:cubicBezTo>
                      <a:pt x="37974" y="13696"/>
                      <a:pt x="35556" y="24805"/>
                      <a:pt x="35452" y="29578"/>
                    </a:cubicBezTo>
                    <a:cubicBezTo>
                      <a:pt x="35490" y="29590"/>
                      <a:pt x="35533" y="29593"/>
                      <a:pt x="35572" y="29593"/>
                    </a:cubicBezTo>
                    <a:cubicBezTo>
                      <a:pt x="35580" y="29594"/>
                      <a:pt x="35587" y="29594"/>
                      <a:pt x="35595" y="29594"/>
                    </a:cubicBezTo>
                    <a:cubicBezTo>
                      <a:pt x="37479" y="29594"/>
                      <a:pt x="37478" y="19372"/>
                      <a:pt x="37432" y="16164"/>
                    </a:cubicBezTo>
                    <a:cubicBezTo>
                      <a:pt x="38768" y="14107"/>
                      <a:pt x="38772" y="11852"/>
                      <a:pt x="37738" y="10457"/>
                    </a:cubicBezTo>
                    <a:cubicBezTo>
                      <a:pt x="36802" y="9194"/>
                      <a:pt x="32280" y="8957"/>
                      <a:pt x="27768" y="8957"/>
                    </a:cubicBezTo>
                    <a:cubicBezTo>
                      <a:pt x="25053" y="8957"/>
                      <a:pt x="22342" y="9043"/>
                      <a:pt x="20417" y="9043"/>
                    </a:cubicBezTo>
                    <a:cubicBezTo>
                      <a:pt x="19633" y="9043"/>
                      <a:pt x="18979" y="9028"/>
                      <a:pt x="18509" y="8988"/>
                    </a:cubicBezTo>
                    <a:cubicBezTo>
                      <a:pt x="17885" y="8934"/>
                      <a:pt x="17242" y="8621"/>
                      <a:pt x="16610" y="8140"/>
                    </a:cubicBezTo>
                    <a:cubicBezTo>
                      <a:pt x="15781" y="7509"/>
                      <a:pt x="14963" y="6594"/>
                      <a:pt x="14220" y="5606"/>
                    </a:cubicBezTo>
                    <a:cubicBezTo>
                      <a:pt x="13522" y="4676"/>
                      <a:pt x="12887" y="3677"/>
                      <a:pt x="12360" y="2786"/>
                    </a:cubicBezTo>
                    <a:cubicBezTo>
                      <a:pt x="11341" y="1057"/>
                      <a:pt x="9481" y="0"/>
                      <a:pt x="747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9"/>
              <p:cNvSpPr/>
              <p:nvPr/>
            </p:nvSpPr>
            <p:spPr>
              <a:xfrm>
                <a:off x="645525" y="961639"/>
                <a:ext cx="58094" cy="81051"/>
              </a:xfrm>
              <a:custGeom>
                <a:avLst/>
                <a:gdLst/>
                <a:ahLst/>
                <a:cxnLst/>
                <a:rect l="l" t="t" r="r" b="b"/>
                <a:pathLst>
                  <a:path w="1531" h="2136" extrusionOk="0">
                    <a:moveTo>
                      <a:pt x="768" y="1"/>
                    </a:moveTo>
                    <a:cubicBezTo>
                      <a:pt x="342" y="1"/>
                      <a:pt x="0" y="478"/>
                      <a:pt x="0" y="1070"/>
                    </a:cubicBezTo>
                    <a:cubicBezTo>
                      <a:pt x="0" y="1659"/>
                      <a:pt x="342" y="2136"/>
                      <a:pt x="768" y="2136"/>
                    </a:cubicBezTo>
                    <a:cubicBezTo>
                      <a:pt x="1190" y="2136"/>
                      <a:pt x="1531" y="1659"/>
                      <a:pt x="1531" y="1070"/>
                    </a:cubicBezTo>
                    <a:cubicBezTo>
                      <a:pt x="1531" y="478"/>
                      <a:pt x="1190" y="1"/>
                      <a:pt x="768" y="1"/>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9"/>
              <p:cNvSpPr/>
              <p:nvPr/>
            </p:nvSpPr>
            <p:spPr>
              <a:xfrm>
                <a:off x="821513" y="1021061"/>
                <a:ext cx="22388" cy="42195"/>
              </a:xfrm>
              <a:custGeom>
                <a:avLst/>
                <a:gdLst/>
                <a:ahLst/>
                <a:cxnLst/>
                <a:rect l="l" t="t" r="r" b="b"/>
                <a:pathLst>
                  <a:path w="590" h="1112" extrusionOk="0">
                    <a:moveTo>
                      <a:pt x="294" y="0"/>
                    </a:moveTo>
                    <a:cubicBezTo>
                      <a:pt x="132" y="0"/>
                      <a:pt x="1" y="248"/>
                      <a:pt x="1" y="558"/>
                    </a:cubicBezTo>
                    <a:cubicBezTo>
                      <a:pt x="1" y="864"/>
                      <a:pt x="132" y="1112"/>
                      <a:pt x="294" y="1112"/>
                    </a:cubicBezTo>
                    <a:cubicBezTo>
                      <a:pt x="457" y="1112"/>
                      <a:pt x="589" y="864"/>
                      <a:pt x="589" y="558"/>
                    </a:cubicBezTo>
                    <a:cubicBezTo>
                      <a:pt x="589" y="248"/>
                      <a:pt x="457" y="0"/>
                      <a:pt x="294"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964261" y="981940"/>
                <a:ext cx="61357" cy="24171"/>
              </a:xfrm>
              <a:custGeom>
                <a:avLst/>
                <a:gdLst/>
                <a:ahLst/>
                <a:cxnLst/>
                <a:rect l="l" t="t" r="r" b="b"/>
                <a:pathLst>
                  <a:path w="1617" h="637" extrusionOk="0">
                    <a:moveTo>
                      <a:pt x="28" y="0"/>
                    </a:moveTo>
                    <a:lnTo>
                      <a:pt x="1" y="236"/>
                    </a:lnTo>
                    <a:cubicBezTo>
                      <a:pt x="524" y="299"/>
                      <a:pt x="1035" y="431"/>
                      <a:pt x="1523" y="636"/>
                    </a:cubicBezTo>
                    <a:lnTo>
                      <a:pt x="1616" y="419"/>
                    </a:lnTo>
                    <a:cubicBezTo>
                      <a:pt x="1108" y="202"/>
                      <a:pt x="574" y="63"/>
                      <a:pt x="28"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39"/>
            <p:cNvGrpSpPr/>
            <p:nvPr/>
          </p:nvGrpSpPr>
          <p:grpSpPr>
            <a:xfrm>
              <a:off x="2305356" y="3154513"/>
              <a:ext cx="532304" cy="1091398"/>
              <a:chOff x="1363096" y="2975299"/>
              <a:chExt cx="619751" cy="1270693"/>
            </a:xfrm>
          </p:grpSpPr>
          <p:sp>
            <p:nvSpPr>
              <p:cNvPr id="868" name="Google Shape;868;p39"/>
              <p:cNvSpPr/>
              <p:nvPr/>
            </p:nvSpPr>
            <p:spPr>
              <a:xfrm flipH="1">
                <a:off x="1762038" y="3638235"/>
                <a:ext cx="213240" cy="146854"/>
              </a:xfrm>
              <a:custGeom>
                <a:avLst/>
                <a:gdLst/>
                <a:ahLst/>
                <a:cxnLst/>
                <a:rect l="l" t="t" r="r" b="b"/>
                <a:pathLst>
                  <a:path w="5325" h="3667" extrusionOk="0">
                    <a:moveTo>
                      <a:pt x="4294" y="1"/>
                    </a:moveTo>
                    <a:cubicBezTo>
                      <a:pt x="4294" y="1"/>
                      <a:pt x="1" y="1945"/>
                      <a:pt x="551" y="3255"/>
                    </a:cubicBezTo>
                    <a:cubicBezTo>
                      <a:pt x="675" y="3551"/>
                      <a:pt x="986" y="3666"/>
                      <a:pt x="1393" y="3666"/>
                    </a:cubicBezTo>
                    <a:cubicBezTo>
                      <a:pt x="2791" y="3666"/>
                      <a:pt x="5324" y="2313"/>
                      <a:pt x="5324" y="2313"/>
                    </a:cubicBezTo>
                    <a:lnTo>
                      <a:pt x="4294" y="1"/>
                    </a:ln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9"/>
              <p:cNvSpPr/>
              <p:nvPr/>
            </p:nvSpPr>
            <p:spPr>
              <a:xfrm flipH="1">
                <a:off x="1743738" y="3856130"/>
                <a:ext cx="239109" cy="362910"/>
              </a:xfrm>
              <a:custGeom>
                <a:avLst/>
                <a:gdLst/>
                <a:ahLst/>
                <a:cxnLst/>
                <a:rect l="l" t="t" r="r" b="b"/>
                <a:pathLst>
                  <a:path w="5971" h="9062" extrusionOk="0">
                    <a:moveTo>
                      <a:pt x="4298" y="0"/>
                    </a:moveTo>
                    <a:cubicBezTo>
                      <a:pt x="3902" y="0"/>
                      <a:pt x="3496" y="161"/>
                      <a:pt x="3185" y="418"/>
                    </a:cubicBezTo>
                    <a:cubicBezTo>
                      <a:pt x="2724" y="797"/>
                      <a:pt x="2437" y="1355"/>
                      <a:pt x="2224" y="1917"/>
                    </a:cubicBezTo>
                    <a:cubicBezTo>
                      <a:pt x="1732" y="3204"/>
                      <a:pt x="1542" y="4606"/>
                      <a:pt x="1681" y="5978"/>
                    </a:cubicBezTo>
                    <a:cubicBezTo>
                      <a:pt x="1197" y="6459"/>
                      <a:pt x="783" y="6872"/>
                      <a:pt x="442" y="7330"/>
                    </a:cubicBezTo>
                    <a:cubicBezTo>
                      <a:pt x="194" y="7663"/>
                      <a:pt x="0" y="8077"/>
                      <a:pt x="174" y="8500"/>
                    </a:cubicBezTo>
                    <a:cubicBezTo>
                      <a:pt x="244" y="8667"/>
                      <a:pt x="376" y="8802"/>
                      <a:pt x="535" y="8891"/>
                    </a:cubicBezTo>
                    <a:cubicBezTo>
                      <a:pt x="768" y="9024"/>
                      <a:pt x="1023" y="9062"/>
                      <a:pt x="1283" y="9062"/>
                    </a:cubicBezTo>
                    <a:cubicBezTo>
                      <a:pt x="1404" y="9062"/>
                      <a:pt x="1526" y="9054"/>
                      <a:pt x="1647" y="9043"/>
                    </a:cubicBezTo>
                    <a:cubicBezTo>
                      <a:pt x="2243" y="8984"/>
                      <a:pt x="2829" y="8833"/>
                      <a:pt x="3391" y="8620"/>
                    </a:cubicBezTo>
                    <a:cubicBezTo>
                      <a:pt x="4689" y="8120"/>
                      <a:pt x="5606" y="6947"/>
                      <a:pt x="5792" y="5570"/>
                    </a:cubicBezTo>
                    <a:cubicBezTo>
                      <a:pt x="5948" y="4428"/>
                      <a:pt x="5971" y="3265"/>
                      <a:pt x="5858" y="2119"/>
                    </a:cubicBezTo>
                    <a:cubicBezTo>
                      <a:pt x="5819" y="1735"/>
                      <a:pt x="5765" y="1344"/>
                      <a:pt x="5619" y="983"/>
                    </a:cubicBezTo>
                    <a:cubicBezTo>
                      <a:pt x="5467" y="627"/>
                      <a:pt x="5215" y="298"/>
                      <a:pt x="4866" y="127"/>
                    </a:cubicBezTo>
                    <a:cubicBezTo>
                      <a:pt x="4688" y="40"/>
                      <a:pt x="4494" y="0"/>
                      <a:pt x="4298"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9"/>
              <p:cNvSpPr/>
              <p:nvPr/>
            </p:nvSpPr>
            <p:spPr>
              <a:xfrm flipH="1">
                <a:off x="1363096" y="3855770"/>
                <a:ext cx="145283" cy="175969"/>
              </a:xfrm>
              <a:custGeom>
                <a:avLst/>
                <a:gdLst/>
                <a:ahLst/>
                <a:cxnLst/>
                <a:rect l="l" t="t" r="r" b="b"/>
                <a:pathLst>
                  <a:path w="3628" h="4394" extrusionOk="0">
                    <a:moveTo>
                      <a:pt x="2325" y="1"/>
                    </a:moveTo>
                    <a:cubicBezTo>
                      <a:pt x="1959" y="1"/>
                      <a:pt x="1580" y="136"/>
                      <a:pt x="1283" y="354"/>
                    </a:cubicBezTo>
                    <a:cubicBezTo>
                      <a:pt x="783" y="721"/>
                      <a:pt x="457" y="1271"/>
                      <a:pt x="148" y="1810"/>
                    </a:cubicBezTo>
                    <a:lnTo>
                      <a:pt x="112" y="2407"/>
                    </a:lnTo>
                    <a:lnTo>
                      <a:pt x="1" y="4324"/>
                    </a:lnTo>
                    <a:cubicBezTo>
                      <a:pt x="207" y="4370"/>
                      <a:pt x="419" y="4393"/>
                      <a:pt x="630" y="4393"/>
                    </a:cubicBezTo>
                    <a:cubicBezTo>
                      <a:pt x="1235" y="4393"/>
                      <a:pt x="1841" y="4208"/>
                      <a:pt x="2340" y="3864"/>
                    </a:cubicBezTo>
                    <a:cubicBezTo>
                      <a:pt x="3011" y="3394"/>
                      <a:pt x="3472" y="2639"/>
                      <a:pt x="3584" y="1829"/>
                    </a:cubicBezTo>
                    <a:cubicBezTo>
                      <a:pt x="3627" y="1520"/>
                      <a:pt x="3608" y="1182"/>
                      <a:pt x="3506" y="888"/>
                    </a:cubicBezTo>
                    <a:cubicBezTo>
                      <a:pt x="3418" y="613"/>
                      <a:pt x="3263" y="368"/>
                      <a:pt x="3023" y="206"/>
                    </a:cubicBezTo>
                    <a:cubicBezTo>
                      <a:pt x="2816" y="63"/>
                      <a:pt x="2574" y="1"/>
                      <a:pt x="2325"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flipH="1">
                <a:off x="1594363" y="2993641"/>
                <a:ext cx="157937" cy="579768"/>
              </a:xfrm>
              <a:custGeom>
                <a:avLst/>
                <a:gdLst/>
                <a:ahLst/>
                <a:cxnLst/>
                <a:rect l="l" t="t" r="r" b="b"/>
                <a:pathLst>
                  <a:path w="3944" h="14477" extrusionOk="0">
                    <a:moveTo>
                      <a:pt x="2003" y="1"/>
                    </a:moveTo>
                    <a:cubicBezTo>
                      <a:pt x="1994" y="1"/>
                      <a:pt x="1986" y="1"/>
                      <a:pt x="1977" y="2"/>
                    </a:cubicBezTo>
                    <a:cubicBezTo>
                      <a:pt x="1" y="130"/>
                      <a:pt x="338" y="11118"/>
                      <a:pt x="338" y="11118"/>
                    </a:cubicBezTo>
                    <a:lnTo>
                      <a:pt x="2492" y="14477"/>
                    </a:lnTo>
                    <a:cubicBezTo>
                      <a:pt x="2492" y="14477"/>
                      <a:pt x="3944" y="1"/>
                      <a:pt x="2003"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flipH="1">
                <a:off x="1641816" y="3065325"/>
                <a:ext cx="73803" cy="511687"/>
              </a:xfrm>
              <a:custGeom>
                <a:avLst/>
                <a:gdLst/>
                <a:ahLst/>
                <a:cxnLst/>
                <a:rect l="l" t="t" r="r" b="b"/>
                <a:pathLst>
                  <a:path w="1843" h="12777" extrusionOk="0">
                    <a:moveTo>
                      <a:pt x="908" y="1"/>
                    </a:moveTo>
                    <a:cubicBezTo>
                      <a:pt x="1" y="1"/>
                      <a:pt x="158" y="9595"/>
                      <a:pt x="158" y="9595"/>
                    </a:cubicBezTo>
                    <a:lnTo>
                      <a:pt x="1165" y="12776"/>
                    </a:lnTo>
                    <a:cubicBezTo>
                      <a:pt x="1165" y="12776"/>
                      <a:pt x="1843" y="99"/>
                      <a:pt x="922" y="2"/>
                    </a:cubicBezTo>
                    <a:cubicBezTo>
                      <a:pt x="917" y="1"/>
                      <a:pt x="912" y="1"/>
                      <a:pt x="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flipH="1">
                <a:off x="1485406" y="3308049"/>
                <a:ext cx="448584" cy="867469"/>
              </a:xfrm>
              <a:custGeom>
                <a:avLst/>
                <a:gdLst/>
                <a:ahLst/>
                <a:cxnLst/>
                <a:rect l="l" t="t" r="r" b="b"/>
                <a:pathLst>
                  <a:path w="11202" h="21661" extrusionOk="0">
                    <a:moveTo>
                      <a:pt x="5831" y="1"/>
                    </a:moveTo>
                    <a:cubicBezTo>
                      <a:pt x="4698" y="1"/>
                      <a:pt x="3550" y="413"/>
                      <a:pt x="2740" y="1263"/>
                    </a:cubicBezTo>
                    <a:cubicBezTo>
                      <a:pt x="2151" y="1880"/>
                      <a:pt x="1706" y="2728"/>
                      <a:pt x="1717" y="3623"/>
                    </a:cubicBezTo>
                    <a:cubicBezTo>
                      <a:pt x="1736" y="5049"/>
                      <a:pt x="2934" y="6200"/>
                      <a:pt x="4204" y="6479"/>
                    </a:cubicBezTo>
                    <a:cubicBezTo>
                      <a:pt x="2697" y="8850"/>
                      <a:pt x="0" y="13883"/>
                      <a:pt x="1341" y="17851"/>
                    </a:cubicBezTo>
                    <a:cubicBezTo>
                      <a:pt x="2213" y="20442"/>
                      <a:pt x="4073" y="21380"/>
                      <a:pt x="5924" y="21604"/>
                    </a:cubicBezTo>
                    <a:cubicBezTo>
                      <a:pt x="6249" y="21644"/>
                      <a:pt x="6573" y="21661"/>
                      <a:pt x="6892" y="21661"/>
                    </a:cubicBezTo>
                    <a:cubicBezTo>
                      <a:pt x="7554" y="21661"/>
                      <a:pt x="8193" y="21587"/>
                      <a:pt x="8761" y="21484"/>
                    </a:cubicBezTo>
                    <a:cubicBezTo>
                      <a:pt x="10032" y="21260"/>
                      <a:pt x="10938" y="20888"/>
                      <a:pt x="10938" y="20888"/>
                    </a:cubicBezTo>
                    <a:cubicBezTo>
                      <a:pt x="11109" y="19168"/>
                      <a:pt x="11190" y="17513"/>
                      <a:pt x="11194" y="15882"/>
                    </a:cubicBezTo>
                    <a:cubicBezTo>
                      <a:pt x="11201" y="12690"/>
                      <a:pt x="10919" y="9578"/>
                      <a:pt x="10454" y="6234"/>
                    </a:cubicBezTo>
                    <a:cubicBezTo>
                      <a:pt x="10388" y="5746"/>
                      <a:pt x="10295" y="5131"/>
                      <a:pt x="10167" y="4507"/>
                    </a:cubicBezTo>
                    <a:cubicBezTo>
                      <a:pt x="10012" y="3732"/>
                      <a:pt x="9803" y="2953"/>
                      <a:pt x="9528" y="2415"/>
                    </a:cubicBezTo>
                    <a:cubicBezTo>
                      <a:pt x="9369" y="2105"/>
                      <a:pt x="9195" y="1821"/>
                      <a:pt x="9005" y="1566"/>
                    </a:cubicBezTo>
                    <a:cubicBezTo>
                      <a:pt x="8680" y="1129"/>
                      <a:pt x="8311" y="780"/>
                      <a:pt x="7877" y="519"/>
                    </a:cubicBezTo>
                    <a:cubicBezTo>
                      <a:pt x="7498" y="295"/>
                      <a:pt x="7072" y="140"/>
                      <a:pt x="6587" y="63"/>
                    </a:cubicBezTo>
                    <a:cubicBezTo>
                      <a:pt x="6339" y="22"/>
                      <a:pt x="6085" y="1"/>
                      <a:pt x="5831"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flipH="1">
                <a:off x="1610302" y="3538919"/>
                <a:ext cx="156135" cy="36363"/>
              </a:xfrm>
              <a:custGeom>
                <a:avLst/>
                <a:gdLst/>
                <a:ahLst/>
                <a:cxnLst/>
                <a:rect l="l" t="t" r="r" b="b"/>
                <a:pathLst>
                  <a:path w="3899" h="908" extrusionOk="0">
                    <a:moveTo>
                      <a:pt x="3822" y="1"/>
                    </a:moveTo>
                    <a:cubicBezTo>
                      <a:pt x="2799" y="482"/>
                      <a:pt x="1844" y="722"/>
                      <a:pt x="971" y="722"/>
                    </a:cubicBezTo>
                    <a:cubicBezTo>
                      <a:pt x="656" y="722"/>
                      <a:pt x="352" y="691"/>
                      <a:pt x="59" y="628"/>
                    </a:cubicBezTo>
                    <a:lnTo>
                      <a:pt x="40" y="625"/>
                    </a:lnTo>
                    <a:lnTo>
                      <a:pt x="1" y="803"/>
                    </a:lnTo>
                    <a:lnTo>
                      <a:pt x="20" y="807"/>
                    </a:lnTo>
                    <a:cubicBezTo>
                      <a:pt x="326" y="873"/>
                      <a:pt x="644" y="907"/>
                      <a:pt x="970" y="907"/>
                    </a:cubicBezTo>
                    <a:cubicBezTo>
                      <a:pt x="1869" y="907"/>
                      <a:pt x="2849" y="659"/>
                      <a:pt x="3899" y="167"/>
                    </a:cubicBezTo>
                    <a:lnTo>
                      <a:pt x="3822" y="1"/>
                    </a:ln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flipH="1">
                <a:off x="1776009" y="3398074"/>
                <a:ext cx="15858" cy="36483"/>
              </a:xfrm>
              <a:custGeom>
                <a:avLst/>
                <a:gdLst/>
                <a:ahLst/>
                <a:cxnLst/>
                <a:rect l="l" t="t" r="r" b="b"/>
                <a:pathLst>
                  <a:path w="396" h="911" extrusionOk="0">
                    <a:moveTo>
                      <a:pt x="199" y="0"/>
                    </a:moveTo>
                    <a:cubicBezTo>
                      <a:pt x="90" y="0"/>
                      <a:pt x="1" y="206"/>
                      <a:pt x="1" y="453"/>
                    </a:cubicBezTo>
                    <a:cubicBezTo>
                      <a:pt x="1" y="705"/>
                      <a:pt x="90" y="910"/>
                      <a:pt x="199" y="910"/>
                    </a:cubicBezTo>
                    <a:cubicBezTo>
                      <a:pt x="306" y="910"/>
                      <a:pt x="396" y="705"/>
                      <a:pt x="396" y="453"/>
                    </a:cubicBezTo>
                    <a:cubicBezTo>
                      <a:pt x="396" y="206"/>
                      <a:pt x="306" y="0"/>
                      <a:pt x="199"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flipH="1">
                <a:off x="1695436" y="3398074"/>
                <a:ext cx="15898" cy="36483"/>
              </a:xfrm>
              <a:custGeom>
                <a:avLst/>
                <a:gdLst/>
                <a:ahLst/>
                <a:cxnLst/>
                <a:rect l="l" t="t" r="r" b="b"/>
                <a:pathLst>
                  <a:path w="397" h="911" extrusionOk="0">
                    <a:moveTo>
                      <a:pt x="198" y="0"/>
                    </a:moveTo>
                    <a:cubicBezTo>
                      <a:pt x="89" y="0"/>
                      <a:pt x="1" y="206"/>
                      <a:pt x="1" y="453"/>
                    </a:cubicBezTo>
                    <a:cubicBezTo>
                      <a:pt x="1" y="705"/>
                      <a:pt x="89" y="910"/>
                      <a:pt x="198" y="910"/>
                    </a:cubicBezTo>
                    <a:cubicBezTo>
                      <a:pt x="311" y="910"/>
                      <a:pt x="396" y="705"/>
                      <a:pt x="396" y="453"/>
                    </a:cubicBezTo>
                    <a:cubicBezTo>
                      <a:pt x="396" y="206"/>
                      <a:pt x="311" y="0"/>
                      <a:pt x="198"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flipH="1">
                <a:off x="1751501" y="3453940"/>
                <a:ext cx="41927" cy="33960"/>
              </a:xfrm>
              <a:custGeom>
                <a:avLst/>
                <a:gdLst/>
                <a:ahLst/>
                <a:cxnLst/>
                <a:rect l="l" t="t" r="r" b="b"/>
                <a:pathLst>
                  <a:path w="1047" h="848" extrusionOk="0">
                    <a:moveTo>
                      <a:pt x="430" y="1"/>
                    </a:moveTo>
                    <a:cubicBezTo>
                      <a:pt x="311" y="1"/>
                      <a:pt x="178" y="19"/>
                      <a:pt x="98" y="104"/>
                    </a:cubicBezTo>
                    <a:cubicBezTo>
                      <a:pt x="0" y="213"/>
                      <a:pt x="43" y="379"/>
                      <a:pt x="98" y="499"/>
                    </a:cubicBezTo>
                    <a:cubicBezTo>
                      <a:pt x="159" y="639"/>
                      <a:pt x="261" y="801"/>
                      <a:pt x="419" y="841"/>
                    </a:cubicBezTo>
                    <a:cubicBezTo>
                      <a:pt x="444" y="846"/>
                      <a:pt x="469" y="848"/>
                      <a:pt x="493" y="848"/>
                    </a:cubicBezTo>
                    <a:cubicBezTo>
                      <a:pt x="636" y="848"/>
                      <a:pt x="776" y="768"/>
                      <a:pt x="869" y="662"/>
                    </a:cubicBezTo>
                    <a:cubicBezTo>
                      <a:pt x="930" y="592"/>
                      <a:pt x="1000" y="484"/>
                      <a:pt x="1032" y="372"/>
                    </a:cubicBezTo>
                    <a:cubicBezTo>
                      <a:pt x="1047" y="310"/>
                      <a:pt x="1047" y="247"/>
                      <a:pt x="1023" y="193"/>
                    </a:cubicBezTo>
                    <a:cubicBezTo>
                      <a:pt x="958" y="23"/>
                      <a:pt x="675" y="15"/>
                      <a:pt x="520" y="4"/>
                    </a:cubicBezTo>
                    <a:cubicBezTo>
                      <a:pt x="492" y="2"/>
                      <a:pt x="462" y="1"/>
                      <a:pt x="430" y="1"/>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flipH="1">
                <a:off x="1497811" y="2975299"/>
                <a:ext cx="123218" cy="629787"/>
              </a:xfrm>
              <a:custGeom>
                <a:avLst/>
                <a:gdLst/>
                <a:ahLst/>
                <a:cxnLst/>
                <a:rect l="l" t="t" r="r" b="b"/>
                <a:pathLst>
                  <a:path w="3077" h="15726" extrusionOk="0">
                    <a:moveTo>
                      <a:pt x="2010" y="1"/>
                    </a:moveTo>
                    <a:cubicBezTo>
                      <a:pt x="637" y="1"/>
                      <a:pt x="200" y="5604"/>
                      <a:pt x="62" y="8828"/>
                    </a:cubicBezTo>
                    <a:cubicBezTo>
                      <a:pt x="8" y="10135"/>
                      <a:pt x="1" y="11049"/>
                      <a:pt x="1" y="11049"/>
                    </a:cubicBezTo>
                    <a:lnTo>
                      <a:pt x="1217" y="13726"/>
                    </a:lnTo>
                    <a:lnTo>
                      <a:pt x="2127" y="15725"/>
                    </a:lnTo>
                    <a:cubicBezTo>
                      <a:pt x="2127" y="15725"/>
                      <a:pt x="2233" y="14540"/>
                      <a:pt x="2352" y="12816"/>
                    </a:cubicBezTo>
                    <a:cubicBezTo>
                      <a:pt x="2662" y="8461"/>
                      <a:pt x="3077" y="681"/>
                      <a:pt x="2163" y="46"/>
                    </a:cubicBezTo>
                    <a:cubicBezTo>
                      <a:pt x="2131" y="22"/>
                      <a:pt x="2097" y="7"/>
                      <a:pt x="2058" y="3"/>
                    </a:cubicBezTo>
                    <a:cubicBezTo>
                      <a:pt x="2042" y="1"/>
                      <a:pt x="2026" y="1"/>
                      <a:pt x="2010"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flipH="1">
                <a:off x="1477952" y="3882922"/>
                <a:ext cx="238949" cy="363071"/>
              </a:xfrm>
              <a:custGeom>
                <a:avLst/>
                <a:gdLst/>
                <a:ahLst/>
                <a:cxnLst/>
                <a:rect l="l" t="t" r="r" b="b"/>
                <a:pathLst>
                  <a:path w="5967" h="9066" extrusionOk="0">
                    <a:moveTo>
                      <a:pt x="4298" y="1"/>
                    </a:moveTo>
                    <a:cubicBezTo>
                      <a:pt x="3901" y="1"/>
                      <a:pt x="3496" y="164"/>
                      <a:pt x="3185" y="419"/>
                    </a:cubicBezTo>
                    <a:cubicBezTo>
                      <a:pt x="2724" y="799"/>
                      <a:pt x="2437" y="1357"/>
                      <a:pt x="2224" y="1918"/>
                    </a:cubicBezTo>
                    <a:cubicBezTo>
                      <a:pt x="1728" y="3204"/>
                      <a:pt x="1542" y="4608"/>
                      <a:pt x="1682" y="5979"/>
                    </a:cubicBezTo>
                    <a:cubicBezTo>
                      <a:pt x="1224" y="6432"/>
                      <a:pt x="833" y="6824"/>
                      <a:pt x="503" y="7249"/>
                    </a:cubicBezTo>
                    <a:cubicBezTo>
                      <a:pt x="484" y="7277"/>
                      <a:pt x="461" y="7304"/>
                      <a:pt x="442" y="7331"/>
                    </a:cubicBezTo>
                    <a:cubicBezTo>
                      <a:pt x="194" y="7664"/>
                      <a:pt x="0" y="8079"/>
                      <a:pt x="174" y="8501"/>
                    </a:cubicBezTo>
                    <a:cubicBezTo>
                      <a:pt x="244" y="8668"/>
                      <a:pt x="376" y="8803"/>
                      <a:pt x="535" y="8893"/>
                    </a:cubicBezTo>
                    <a:cubicBezTo>
                      <a:pt x="762" y="9026"/>
                      <a:pt x="1016" y="9066"/>
                      <a:pt x="1273" y="9066"/>
                    </a:cubicBezTo>
                    <a:cubicBezTo>
                      <a:pt x="1397" y="9066"/>
                      <a:pt x="1523" y="9057"/>
                      <a:pt x="1646" y="9044"/>
                    </a:cubicBezTo>
                    <a:cubicBezTo>
                      <a:pt x="1887" y="9021"/>
                      <a:pt x="2123" y="8982"/>
                      <a:pt x="2359" y="8932"/>
                    </a:cubicBezTo>
                    <a:cubicBezTo>
                      <a:pt x="2708" y="8853"/>
                      <a:pt x="3053" y="8749"/>
                      <a:pt x="3390" y="8621"/>
                    </a:cubicBezTo>
                    <a:cubicBezTo>
                      <a:pt x="4688" y="8122"/>
                      <a:pt x="5533" y="6947"/>
                      <a:pt x="5719" y="5572"/>
                    </a:cubicBezTo>
                    <a:cubicBezTo>
                      <a:pt x="5873" y="4429"/>
                      <a:pt x="5966" y="3267"/>
                      <a:pt x="5854" y="2120"/>
                    </a:cubicBezTo>
                    <a:cubicBezTo>
                      <a:pt x="5835" y="1922"/>
                      <a:pt x="5812" y="1725"/>
                      <a:pt x="5773" y="1527"/>
                    </a:cubicBezTo>
                    <a:cubicBezTo>
                      <a:pt x="5738" y="1341"/>
                      <a:pt x="5688" y="1159"/>
                      <a:pt x="5614" y="985"/>
                    </a:cubicBezTo>
                    <a:cubicBezTo>
                      <a:pt x="5467" y="629"/>
                      <a:pt x="5215" y="299"/>
                      <a:pt x="4866" y="128"/>
                    </a:cubicBezTo>
                    <a:cubicBezTo>
                      <a:pt x="4731" y="62"/>
                      <a:pt x="4591" y="24"/>
                      <a:pt x="4444" y="8"/>
                    </a:cubicBezTo>
                    <a:cubicBezTo>
                      <a:pt x="4396" y="3"/>
                      <a:pt x="4347" y="1"/>
                      <a:pt x="4298"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flipH="1">
                <a:off x="1603133" y="3650970"/>
                <a:ext cx="146525" cy="216337"/>
              </a:xfrm>
              <a:custGeom>
                <a:avLst/>
                <a:gdLst/>
                <a:ahLst/>
                <a:cxnLst/>
                <a:rect l="l" t="t" r="r" b="b"/>
                <a:pathLst>
                  <a:path w="3659" h="5402" extrusionOk="0">
                    <a:moveTo>
                      <a:pt x="2390" y="1"/>
                    </a:moveTo>
                    <a:cubicBezTo>
                      <a:pt x="2218" y="1"/>
                      <a:pt x="2026" y="41"/>
                      <a:pt x="1813" y="136"/>
                    </a:cubicBezTo>
                    <a:cubicBezTo>
                      <a:pt x="1446" y="298"/>
                      <a:pt x="1171" y="620"/>
                      <a:pt x="1062" y="1012"/>
                    </a:cubicBezTo>
                    <a:cubicBezTo>
                      <a:pt x="721" y="2193"/>
                      <a:pt x="0" y="5134"/>
                      <a:pt x="1108" y="5386"/>
                    </a:cubicBezTo>
                    <a:cubicBezTo>
                      <a:pt x="1155" y="5396"/>
                      <a:pt x="1200" y="5401"/>
                      <a:pt x="1246" y="5401"/>
                    </a:cubicBezTo>
                    <a:cubicBezTo>
                      <a:pt x="2270" y="5401"/>
                      <a:pt x="3154" y="2854"/>
                      <a:pt x="3507" y="1697"/>
                    </a:cubicBezTo>
                    <a:cubicBezTo>
                      <a:pt x="3658" y="1190"/>
                      <a:pt x="3515" y="628"/>
                      <a:pt x="3111" y="279"/>
                    </a:cubicBezTo>
                    <a:cubicBezTo>
                      <a:pt x="2925" y="120"/>
                      <a:pt x="2687" y="1"/>
                      <a:pt x="239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flipH="1">
                <a:off x="1799437" y="3877796"/>
                <a:ext cx="52659" cy="116578"/>
              </a:xfrm>
              <a:custGeom>
                <a:avLst/>
                <a:gdLst/>
                <a:ahLst/>
                <a:cxnLst/>
                <a:rect l="l" t="t" r="r" b="b"/>
                <a:pathLst>
                  <a:path w="1315" h="2911" extrusionOk="0">
                    <a:moveTo>
                      <a:pt x="660" y="1"/>
                    </a:moveTo>
                    <a:cubicBezTo>
                      <a:pt x="296" y="1"/>
                      <a:pt x="1" y="652"/>
                      <a:pt x="1" y="1454"/>
                    </a:cubicBezTo>
                    <a:cubicBezTo>
                      <a:pt x="1" y="2259"/>
                      <a:pt x="296" y="2910"/>
                      <a:pt x="660" y="2910"/>
                    </a:cubicBezTo>
                    <a:cubicBezTo>
                      <a:pt x="1020" y="2910"/>
                      <a:pt x="1315" y="2259"/>
                      <a:pt x="1315" y="1454"/>
                    </a:cubicBezTo>
                    <a:cubicBezTo>
                      <a:pt x="1315" y="652"/>
                      <a:pt x="1020" y="1"/>
                      <a:pt x="66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flipH="1">
                <a:off x="1712856" y="3918323"/>
                <a:ext cx="26710" cy="58990"/>
              </a:xfrm>
              <a:custGeom>
                <a:avLst/>
                <a:gdLst/>
                <a:ahLst/>
                <a:cxnLst/>
                <a:rect l="l" t="t" r="r" b="b"/>
                <a:pathLst>
                  <a:path w="667" h="1473" extrusionOk="0">
                    <a:moveTo>
                      <a:pt x="334" y="0"/>
                    </a:moveTo>
                    <a:cubicBezTo>
                      <a:pt x="148" y="0"/>
                      <a:pt x="0" y="330"/>
                      <a:pt x="0" y="736"/>
                    </a:cubicBezTo>
                    <a:cubicBezTo>
                      <a:pt x="0" y="1143"/>
                      <a:pt x="148" y="1472"/>
                      <a:pt x="334" y="1472"/>
                    </a:cubicBezTo>
                    <a:cubicBezTo>
                      <a:pt x="515" y="1472"/>
                      <a:pt x="667" y="1143"/>
                      <a:pt x="667" y="736"/>
                    </a:cubicBezTo>
                    <a:cubicBezTo>
                      <a:pt x="667" y="330"/>
                      <a:pt x="515" y="0"/>
                      <a:pt x="334"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flipH="1">
                <a:off x="1764997" y="3698746"/>
                <a:ext cx="40966" cy="90788"/>
              </a:xfrm>
              <a:custGeom>
                <a:avLst/>
                <a:gdLst/>
                <a:ahLst/>
                <a:cxnLst/>
                <a:rect l="l" t="t" r="r" b="b"/>
                <a:pathLst>
                  <a:path w="1023" h="2267" extrusionOk="0">
                    <a:moveTo>
                      <a:pt x="512" y="1"/>
                    </a:moveTo>
                    <a:cubicBezTo>
                      <a:pt x="229" y="1"/>
                      <a:pt x="0" y="509"/>
                      <a:pt x="0" y="1136"/>
                    </a:cubicBezTo>
                    <a:cubicBezTo>
                      <a:pt x="0" y="1759"/>
                      <a:pt x="229" y="2267"/>
                      <a:pt x="512" y="2267"/>
                    </a:cubicBezTo>
                    <a:cubicBezTo>
                      <a:pt x="794" y="2267"/>
                      <a:pt x="1023" y="1759"/>
                      <a:pt x="1023" y="1136"/>
                    </a:cubicBezTo>
                    <a:cubicBezTo>
                      <a:pt x="1023" y="509"/>
                      <a:pt x="794" y="1"/>
                      <a:pt x="512"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flipH="1">
                <a:off x="1758949" y="4032817"/>
                <a:ext cx="22385" cy="49218"/>
              </a:xfrm>
              <a:custGeom>
                <a:avLst/>
                <a:gdLst/>
                <a:ahLst/>
                <a:cxnLst/>
                <a:rect l="l" t="t" r="r" b="b"/>
                <a:pathLst>
                  <a:path w="559" h="1229" extrusionOk="0">
                    <a:moveTo>
                      <a:pt x="280" y="1"/>
                    </a:moveTo>
                    <a:cubicBezTo>
                      <a:pt x="125" y="1"/>
                      <a:pt x="1" y="275"/>
                      <a:pt x="1" y="616"/>
                    </a:cubicBezTo>
                    <a:cubicBezTo>
                      <a:pt x="1" y="954"/>
                      <a:pt x="125" y="1228"/>
                      <a:pt x="280" y="1228"/>
                    </a:cubicBezTo>
                    <a:cubicBezTo>
                      <a:pt x="435" y="1228"/>
                      <a:pt x="559" y="954"/>
                      <a:pt x="559" y="616"/>
                    </a:cubicBezTo>
                    <a:cubicBezTo>
                      <a:pt x="559" y="275"/>
                      <a:pt x="435" y="1"/>
                      <a:pt x="28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flipH="1">
                <a:off x="1583427" y="3813400"/>
                <a:ext cx="22265" cy="49258"/>
              </a:xfrm>
              <a:custGeom>
                <a:avLst/>
                <a:gdLst/>
                <a:ahLst/>
                <a:cxnLst/>
                <a:rect l="l" t="t" r="r" b="b"/>
                <a:pathLst>
                  <a:path w="556" h="1230" extrusionOk="0">
                    <a:moveTo>
                      <a:pt x="276" y="1"/>
                    </a:moveTo>
                    <a:cubicBezTo>
                      <a:pt x="125" y="1"/>
                      <a:pt x="1" y="276"/>
                      <a:pt x="1" y="617"/>
                    </a:cubicBezTo>
                    <a:cubicBezTo>
                      <a:pt x="1" y="954"/>
                      <a:pt x="125" y="1229"/>
                      <a:pt x="276" y="1229"/>
                    </a:cubicBezTo>
                    <a:cubicBezTo>
                      <a:pt x="431" y="1229"/>
                      <a:pt x="555" y="954"/>
                      <a:pt x="555" y="617"/>
                    </a:cubicBezTo>
                    <a:cubicBezTo>
                      <a:pt x="555" y="276"/>
                      <a:pt x="431" y="1"/>
                      <a:pt x="276"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flipH="1">
                <a:off x="1477949" y="2977102"/>
                <a:ext cx="144482" cy="1263539"/>
              </a:xfrm>
              <a:custGeom>
                <a:avLst/>
                <a:gdLst/>
                <a:ahLst/>
                <a:cxnLst/>
                <a:rect l="l" t="t" r="r" b="b"/>
                <a:pathLst>
                  <a:path w="3608" h="31551" extrusionOk="0">
                    <a:moveTo>
                      <a:pt x="2198" y="1"/>
                    </a:moveTo>
                    <a:cubicBezTo>
                      <a:pt x="1760" y="3263"/>
                      <a:pt x="1338" y="6544"/>
                      <a:pt x="1225" y="9830"/>
                    </a:cubicBezTo>
                    <a:cubicBezTo>
                      <a:pt x="1182" y="11113"/>
                      <a:pt x="1182" y="12399"/>
                      <a:pt x="1252" y="13681"/>
                    </a:cubicBezTo>
                    <a:cubicBezTo>
                      <a:pt x="1260" y="13851"/>
                      <a:pt x="1272" y="14026"/>
                      <a:pt x="1283" y="14196"/>
                    </a:cubicBezTo>
                    <a:cubicBezTo>
                      <a:pt x="1472" y="17013"/>
                      <a:pt x="2240" y="19811"/>
                      <a:pt x="2341" y="22627"/>
                    </a:cubicBezTo>
                    <a:cubicBezTo>
                      <a:pt x="2352" y="22941"/>
                      <a:pt x="2361" y="23259"/>
                      <a:pt x="2361" y="23573"/>
                    </a:cubicBezTo>
                    <a:cubicBezTo>
                      <a:pt x="2361" y="25673"/>
                      <a:pt x="1794" y="27835"/>
                      <a:pt x="981" y="29748"/>
                    </a:cubicBezTo>
                    <a:cubicBezTo>
                      <a:pt x="710" y="30380"/>
                      <a:pt x="385" y="30984"/>
                      <a:pt x="0" y="31551"/>
                    </a:cubicBezTo>
                    <a:cubicBezTo>
                      <a:pt x="349" y="31472"/>
                      <a:pt x="694" y="31368"/>
                      <a:pt x="1031" y="31240"/>
                    </a:cubicBezTo>
                    <a:cubicBezTo>
                      <a:pt x="2329" y="30741"/>
                      <a:pt x="3174" y="29566"/>
                      <a:pt x="3360" y="28191"/>
                    </a:cubicBezTo>
                    <a:cubicBezTo>
                      <a:pt x="3514" y="27048"/>
                      <a:pt x="3607" y="25886"/>
                      <a:pt x="3495" y="24739"/>
                    </a:cubicBezTo>
                    <a:cubicBezTo>
                      <a:pt x="3476" y="24541"/>
                      <a:pt x="3453" y="24344"/>
                      <a:pt x="3414" y="24146"/>
                    </a:cubicBezTo>
                    <a:cubicBezTo>
                      <a:pt x="3421" y="20954"/>
                      <a:pt x="3139" y="17842"/>
                      <a:pt x="2674" y="14498"/>
                    </a:cubicBezTo>
                    <a:cubicBezTo>
                      <a:pt x="2608" y="14010"/>
                      <a:pt x="2515" y="13395"/>
                      <a:pt x="2387" y="12771"/>
                    </a:cubicBezTo>
                    <a:cubicBezTo>
                      <a:pt x="2697" y="8416"/>
                      <a:pt x="3112" y="636"/>
                      <a:pt x="2198"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flipH="1">
                <a:off x="1538460" y="3879357"/>
                <a:ext cx="181083" cy="364072"/>
              </a:xfrm>
              <a:custGeom>
                <a:avLst/>
                <a:gdLst/>
                <a:ahLst/>
                <a:cxnLst/>
                <a:rect l="l" t="t" r="r" b="b"/>
                <a:pathLst>
                  <a:path w="4522" h="9091" extrusionOk="0">
                    <a:moveTo>
                      <a:pt x="4365" y="0"/>
                    </a:moveTo>
                    <a:cubicBezTo>
                      <a:pt x="3960" y="0"/>
                      <a:pt x="3533" y="157"/>
                      <a:pt x="3193" y="439"/>
                    </a:cubicBezTo>
                    <a:cubicBezTo>
                      <a:pt x="2665" y="872"/>
                      <a:pt x="2375" y="1523"/>
                      <a:pt x="2205" y="1973"/>
                    </a:cubicBezTo>
                    <a:cubicBezTo>
                      <a:pt x="1709" y="3259"/>
                      <a:pt x="1519" y="4665"/>
                      <a:pt x="1651" y="6037"/>
                    </a:cubicBezTo>
                    <a:cubicBezTo>
                      <a:pt x="1205" y="6478"/>
                      <a:pt x="821" y="6862"/>
                      <a:pt x="496" y="7281"/>
                    </a:cubicBezTo>
                    <a:cubicBezTo>
                      <a:pt x="476" y="7311"/>
                      <a:pt x="453" y="7338"/>
                      <a:pt x="434" y="7366"/>
                    </a:cubicBezTo>
                    <a:cubicBezTo>
                      <a:pt x="93" y="7823"/>
                      <a:pt x="0" y="8250"/>
                      <a:pt x="155" y="8625"/>
                    </a:cubicBezTo>
                    <a:cubicBezTo>
                      <a:pt x="229" y="8803"/>
                      <a:pt x="369" y="8955"/>
                      <a:pt x="555" y="9063"/>
                    </a:cubicBezTo>
                    <a:cubicBezTo>
                      <a:pt x="569" y="9071"/>
                      <a:pt x="589" y="9082"/>
                      <a:pt x="608" y="9090"/>
                    </a:cubicBezTo>
                    <a:lnTo>
                      <a:pt x="689" y="8928"/>
                    </a:lnTo>
                    <a:cubicBezTo>
                      <a:pt x="675" y="8919"/>
                      <a:pt x="659" y="8912"/>
                      <a:pt x="648" y="8904"/>
                    </a:cubicBezTo>
                    <a:cubicBezTo>
                      <a:pt x="496" y="8815"/>
                      <a:pt x="383" y="8695"/>
                      <a:pt x="326" y="8556"/>
                    </a:cubicBezTo>
                    <a:cubicBezTo>
                      <a:pt x="194" y="8238"/>
                      <a:pt x="276" y="7885"/>
                      <a:pt x="582" y="7474"/>
                    </a:cubicBezTo>
                    <a:cubicBezTo>
                      <a:pt x="601" y="7447"/>
                      <a:pt x="620" y="7420"/>
                      <a:pt x="643" y="7393"/>
                    </a:cubicBezTo>
                    <a:cubicBezTo>
                      <a:pt x="965" y="6979"/>
                      <a:pt x="1352" y="6591"/>
                      <a:pt x="1802" y="6142"/>
                    </a:cubicBezTo>
                    <a:lnTo>
                      <a:pt x="1841" y="6103"/>
                    </a:lnTo>
                    <a:lnTo>
                      <a:pt x="1837" y="6060"/>
                    </a:lnTo>
                    <a:cubicBezTo>
                      <a:pt x="1701" y="4704"/>
                      <a:pt x="1887" y="3313"/>
                      <a:pt x="2375" y="2038"/>
                    </a:cubicBezTo>
                    <a:cubicBezTo>
                      <a:pt x="2538" y="1605"/>
                      <a:pt x="2817" y="985"/>
                      <a:pt x="3309" y="578"/>
                    </a:cubicBezTo>
                    <a:cubicBezTo>
                      <a:pt x="3617" y="324"/>
                      <a:pt x="3998" y="183"/>
                      <a:pt x="4360" y="183"/>
                    </a:cubicBezTo>
                    <a:cubicBezTo>
                      <a:pt x="4408" y="183"/>
                      <a:pt x="4455" y="185"/>
                      <a:pt x="4502" y="190"/>
                    </a:cubicBezTo>
                    <a:lnTo>
                      <a:pt x="4521" y="8"/>
                    </a:lnTo>
                    <a:cubicBezTo>
                      <a:pt x="4470" y="3"/>
                      <a:pt x="4418" y="0"/>
                      <a:pt x="4365"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flipH="1">
                <a:off x="1367942" y="3855770"/>
                <a:ext cx="135953" cy="97956"/>
              </a:xfrm>
              <a:custGeom>
                <a:avLst/>
                <a:gdLst/>
                <a:ahLst/>
                <a:cxnLst/>
                <a:rect l="l" t="t" r="r" b="b"/>
                <a:pathLst>
                  <a:path w="3395" h="2446" extrusionOk="0">
                    <a:moveTo>
                      <a:pt x="2213" y="1"/>
                    </a:moveTo>
                    <a:cubicBezTo>
                      <a:pt x="1847" y="1"/>
                      <a:pt x="1468" y="136"/>
                      <a:pt x="1171" y="354"/>
                    </a:cubicBezTo>
                    <a:cubicBezTo>
                      <a:pt x="671" y="721"/>
                      <a:pt x="345" y="1271"/>
                      <a:pt x="36" y="1810"/>
                    </a:cubicBezTo>
                    <a:lnTo>
                      <a:pt x="0" y="2407"/>
                    </a:lnTo>
                    <a:lnTo>
                      <a:pt x="284" y="2446"/>
                    </a:lnTo>
                    <a:cubicBezTo>
                      <a:pt x="799" y="1682"/>
                      <a:pt x="1577" y="1066"/>
                      <a:pt x="2484" y="896"/>
                    </a:cubicBezTo>
                    <a:cubicBezTo>
                      <a:pt x="2638" y="865"/>
                      <a:pt x="2796" y="851"/>
                      <a:pt x="2953" y="851"/>
                    </a:cubicBezTo>
                    <a:cubicBezTo>
                      <a:pt x="3101" y="851"/>
                      <a:pt x="3248" y="864"/>
                      <a:pt x="3394" y="888"/>
                    </a:cubicBezTo>
                    <a:cubicBezTo>
                      <a:pt x="3306" y="613"/>
                      <a:pt x="3151" y="368"/>
                      <a:pt x="2911" y="206"/>
                    </a:cubicBezTo>
                    <a:cubicBezTo>
                      <a:pt x="2704" y="63"/>
                      <a:pt x="2462" y="1"/>
                      <a:pt x="2213"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39"/>
            <p:cNvGrpSpPr/>
            <p:nvPr/>
          </p:nvGrpSpPr>
          <p:grpSpPr>
            <a:xfrm rot="-267669">
              <a:off x="5857299" y="1315126"/>
              <a:ext cx="636546" cy="440683"/>
              <a:chOff x="2146650" y="645325"/>
              <a:chExt cx="952165" cy="621297"/>
            </a:xfrm>
          </p:grpSpPr>
          <p:sp>
            <p:nvSpPr>
              <p:cNvPr id="890" name="Google Shape;890;p39"/>
              <p:cNvSpPr/>
              <p:nvPr/>
            </p:nvSpPr>
            <p:spPr>
              <a:xfrm>
                <a:off x="2489439" y="1109418"/>
                <a:ext cx="69694" cy="157205"/>
              </a:xfrm>
              <a:custGeom>
                <a:avLst/>
                <a:gdLst/>
                <a:ahLst/>
                <a:cxnLst/>
                <a:rect l="l" t="t" r="r" b="b"/>
                <a:pathLst>
                  <a:path w="1287" h="2903" extrusionOk="0">
                    <a:moveTo>
                      <a:pt x="1078" y="0"/>
                    </a:moveTo>
                    <a:lnTo>
                      <a:pt x="795" y="2132"/>
                    </a:lnTo>
                    <a:lnTo>
                      <a:pt x="1" y="2732"/>
                    </a:lnTo>
                    <a:lnTo>
                      <a:pt x="129" y="2903"/>
                    </a:lnTo>
                    <a:lnTo>
                      <a:pt x="993" y="2248"/>
                    </a:lnTo>
                    <a:lnTo>
                      <a:pt x="1287" y="32"/>
                    </a:lnTo>
                    <a:lnTo>
                      <a:pt x="107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2472056" y="1221894"/>
                <a:ext cx="99099" cy="26047"/>
              </a:xfrm>
              <a:custGeom>
                <a:avLst/>
                <a:gdLst/>
                <a:ahLst/>
                <a:cxnLst/>
                <a:rect l="l" t="t" r="r" b="b"/>
                <a:pathLst>
                  <a:path w="1830" h="481" extrusionOk="0">
                    <a:moveTo>
                      <a:pt x="1225" y="1"/>
                    </a:moveTo>
                    <a:lnTo>
                      <a:pt x="0" y="271"/>
                    </a:lnTo>
                    <a:lnTo>
                      <a:pt x="47" y="481"/>
                    </a:lnTo>
                    <a:lnTo>
                      <a:pt x="1205" y="225"/>
                    </a:lnTo>
                    <a:lnTo>
                      <a:pt x="1744" y="462"/>
                    </a:lnTo>
                    <a:lnTo>
                      <a:pt x="1829" y="264"/>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2357685" y="1025913"/>
                <a:ext cx="77709" cy="216014"/>
              </a:xfrm>
              <a:custGeom>
                <a:avLst/>
                <a:gdLst/>
                <a:ahLst/>
                <a:cxnLst/>
                <a:rect l="l" t="t" r="r" b="b"/>
                <a:pathLst>
                  <a:path w="1435" h="3989" extrusionOk="0">
                    <a:moveTo>
                      <a:pt x="1225" y="1"/>
                    </a:moveTo>
                    <a:lnTo>
                      <a:pt x="799" y="3216"/>
                    </a:lnTo>
                    <a:lnTo>
                      <a:pt x="0" y="3817"/>
                    </a:lnTo>
                    <a:lnTo>
                      <a:pt x="132" y="3988"/>
                    </a:lnTo>
                    <a:lnTo>
                      <a:pt x="996" y="3332"/>
                    </a:lnTo>
                    <a:lnTo>
                      <a:pt x="1434" y="28"/>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2340302" y="1197146"/>
                <a:ext cx="99045" cy="26102"/>
              </a:xfrm>
              <a:custGeom>
                <a:avLst/>
                <a:gdLst/>
                <a:ahLst/>
                <a:cxnLst/>
                <a:rect l="l" t="t" r="r" b="b"/>
                <a:pathLst>
                  <a:path w="1829" h="482" extrusionOk="0">
                    <a:moveTo>
                      <a:pt x="1228" y="0"/>
                    </a:moveTo>
                    <a:lnTo>
                      <a:pt x="1" y="272"/>
                    </a:lnTo>
                    <a:lnTo>
                      <a:pt x="47" y="481"/>
                    </a:lnTo>
                    <a:lnTo>
                      <a:pt x="1205" y="222"/>
                    </a:lnTo>
                    <a:lnTo>
                      <a:pt x="1744" y="458"/>
                    </a:lnTo>
                    <a:lnTo>
                      <a:pt x="1829" y="263"/>
                    </a:lnTo>
                    <a:lnTo>
                      <a:pt x="122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2146650" y="678467"/>
                <a:ext cx="138089" cy="47059"/>
              </a:xfrm>
              <a:custGeom>
                <a:avLst/>
                <a:gdLst/>
                <a:ahLst/>
                <a:cxnLst/>
                <a:rect l="l" t="t" r="r" b="b"/>
                <a:pathLst>
                  <a:path w="2550" h="869" extrusionOk="0">
                    <a:moveTo>
                      <a:pt x="2422" y="1"/>
                    </a:moveTo>
                    <a:lnTo>
                      <a:pt x="0" y="868"/>
                    </a:lnTo>
                    <a:lnTo>
                      <a:pt x="0" y="868"/>
                    </a:lnTo>
                    <a:lnTo>
                      <a:pt x="2549" y="850"/>
                    </a:lnTo>
                    <a:lnTo>
                      <a:pt x="2422"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2253873" y="645325"/>
                <a:ext cx="844941" cy="500911"/>
              </a:xfrm>
              <a:custGeom>
                <a:avLst/>
                <a:gdLst/>
                <a:ahLst/>
                <a:cxnLst/>
                <a:rect l="l" t="t" r="r" b="b"/>
                <a:pathLst>
                  <a:path w="15603" h="9250" extrusionOk="0">
                    <a:moveTo>
                      <a:pt x="3000" y="0"/>
                    </a:moveTo>
                    <a:cubicBezTo>
                      <a:pt x="2234" y="0"/>
                      <a:pt x="1590" y="156"/>
                      <a:pt x="1139" y="310"/>
                    </a:cubicBezTo>
                    <a:cubicBezTo>
                      <a:pt x="694" y="462"/>
                      <a:pt x="438" y="613"/>
                      <a:pt x="438" y="613"/>
                    </a:cubicBezTo>
                    <a:cubicBezTo>
                      <a:pt x="1" y="7479"/>
                      <a:pt x="3840" y="8839"/>
                      <a:pt x="6952" y="8839"/>
                    </a:cubicBezTo>
                    <a:cubicBezTo>
                      <a:pt x="8993" y="8839"/>
                      <a:pt x="10721" y="8253"/>
                      <a:pt x="10721" y="8253"/>
                    </a:cubicBezTo>
                    <a:lnTo>
                      <a:pt x="15270" y="9249"/>
                    </a:lnTo>
                    <a:lnTo>
                      <a:pt x="15393" y="8420"/>
                    </a:lnTo>
                    <a:lnTo>
                      <a:pt x="15602" y="6986"/>
                    </a:lnTo>
                    <a:lnTo>
                      <a:pt x="10701" y="6998"/>
                    </a:lnTo>
                    <a:cubicBezTo>
                      <a:pt x="8210" y="1206"/>
                      <a:pt x="5132" y="0"/>
                      <a:pt x="3000" y="0"/>
                    </a:cubicBezTo>
                    <a:close/>
                  </a:path>
                </a:pathLst>
              </a:custGeom>
              <a:solidFill>
                <a:srgbClr val="FF7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2478176" y="703594"/>
                <a:ext cx="419628" cy="299084"/>
              </a:xfrm>
              <a:custGeom>
                <a:avLst/>
                <a:gdLst/>
                <a:ahLst/>
                <a:cxnLst/>
                <a:rect l="l" t="t" r="r" b="b"/>
                <a:pathLst>
                  <a:path w="7749" h="5523" extrusionOk="0">
                    <a:moveTo>
                      <a:pt x="1672" y="0"/>
                    </a:moveTo>
                    <a:cubicBezTo>
                      <a:pt x="953" y="0"/>
                      <a:pt x="477" y="114"/>
                      <a:pt x="477" y="114"/>
                    </a:cubicBezTo>
                    <a:cubicBezTo>
                      <a:pt x="457" y="230"/>
                      <a:pt x="445" y="346"/>
                      <a:pt x="434" y="459"/>
                    </a:cubicBezTo>
                    <a:cubicBezTo>
                      <a:pt x="0" y="4593"/>
                      <a:pt x="2260" y="5522"/>
                      <a:pt x="4381" y="5522"/>
                    </a:cubicBezTo>
                    <a:cubicBezTo>
                      <a:pt x="5046" y="5522"/>
                      <a:pt x="5699" y="5430"/>
                      <a:pt x="6249" y="5318"/>
                    </a:cubicBezTo>
                    <a:cubicBezTo>
                      <a:pt x="7129" y="5135"/>
                      <a:pt x="7748" y="4899"/>
                      <a:pt x="7748" y="4899"/>
                    </a:cubicBezTo>
                    <a:cubicBezTo>
                      <a:pt x="6418" y="635"/>
                      <a:pt x="3369" y="0"/>
                      <a:pt x="1672"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a:off x="2253873" y="662112"/>
                <a:ext cx="833624" cy="484123"/>
              </a:xfrm>
              <a:custGeom>
                <a:avLst/>
                <a:gdLst/>
                <a:ahLst/>
                <a:cxnLst/>
                <a:rect l="l" t="t" r="r" b="b"/>
                <a:pathLst>
                  <a:path w="15394" h="8940" extrusionOk="0">
                    <a:moveTo>
                      <a:pt x="1139" y="0"/>
                    </a:moveTo>
                    <a:cubicBezTo>
                      <a:pt x="694" y="152"/>
                      <a:pt x="438" y="303"/>
                      <a:pt x="438" y="303"/>
                    </a:cubicBezTo>
                    <a:cubicBezTo>
                      <a:pt x="1" y="7169"/>
                      <a:pt x="3840" y="8529"/>
                      <a:pt x="6952" y="8529"/>
                    </a:cubicBezTo>
                    <a:cubicBezTo>
                      <a:pt x="8993" y="8529"/>
                      <a:pt x="10721" y="7943"/>
                      <a:pt x="10721" y="7943"/>
                    </a:cubicBezTo>
                    <a:lnTo>
                      <a:pt x="15270" y="8939"/>
                    </a:lnTo>
                    <a:lnTo>
                      <a:pt x="15393" y="8110"/>
                    </a:lnTo>
                    <a:cubicBezTo>
                      <a:pt x="13785" y="7772"/>
                      <a:pt x="12205" y="7459"/>
                      <a:pt x="10616" y="7087"/>
                    </a:cubicBezTo>
                    <a:cubicBezTo>
                      <a:pt x="9306" y="7412"/>
                      <a:pt x="8334" y="7544"/>
                      <a:pt x="6982" y="7556"/>
                    </a:cubicBezTo>
                    <a:cubicBezTo>
                      <a:pt x="6967" y="7556"/>
                      <a:pt x="6952" y="7556"/>
                      <a:pt x="6938" y="7556"/>
                    </a:cubicBezTo>
                    <a:cubicBezTo>
                      <a:pt x="5603" y="7556"/>
                      <a:pt x="4220" y="7217"/>
                      <a:pt x="3201" y="6354"/>
                    </a:cubicBezTo>
                    <a:cubicBezTo>
                      <a:pt x="2259" y="5556"/>
                      <a:pt x="1697" y="4383"/>
                      <a:pt x="1426" y="3178"/>
                    </a:cubicBezTo>
                    <a:cubicBezTo>
                      <a:pt x="1189" y="2139"/>
                      <a:pt x="1150" y="1066"/>
                      <a:pt x="1139"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2375772" y="697529"/>
                <a:ext cx="18087" cy="33845"/>
              </a:xfrm>
              <a:custGeom>
                <a:avLst/>
                <a:gdLst/>
                <a:ahLst/>
                <a:cxnLst/>
                <a:rect l="l" t="t" r="r" b="b"/>
                <a:pathLst>
                  <a:path w="334" h="625" extrusionOk="0">
                    <a:moveTo>
                      <a:pt x="167" y="1"/>
                    </a:moveTo>
                    <a:cubicBezTo>
                      <a:pt x="74" y="1"/>
                      <a:pt x="0" y="140"/>
                      <a:pt x="0" y="312"/>
                    </a:cubicBezTo>
                    <a:cubicBezTo>
                      <a:pt x="0" y="485"/>
                      <a:pt x="74" y="625"/>
                      <a:pt x="167" y="625"/>
                    </a:cubicBezTo>
                    <a:cubicBezTo>
                      <a:pt x="256" y="625"/>
                      <a:pt x="333" y="485"/>
                      <a:pt x="333" y="312"/>
                    </a:cubicBezTo>
                    <a:cubicBezTo>
                      <a:pt x="333" y="140"/>
                      <a:pt x="256" y="1"/>
                      <a:pt x="167"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a:off x="2501624" y="703594"/>
                <a:ext cx="396180" cy="287983"/>
              </a:xfrm>
              <a:custGeom>
                <a:avLst/>
                <a:gdLst/>
                <a:ahLst/>
                <a:cxnLst/>
                <a:rect l="l" t="t" r="r" b="b"/>
                <a:pathLst>
                  <a:path w="7316" h="5318" extrusionOk="0">
                    <a:moveTo>
                      <a:pt x="1239" y="0"/>
                    </a:moveTo>
                    <a:cubicBezTo>
                      <a:pt x="520" y="0"/>
                      <a:pt x="44" y="114"/>
                      <a:pt x="44" y="114"/>
                    </a:cubicBezTo>
                    <a:cubicBezTo>
                      <a:pt x="24" y="230"/>
                      <a:pt x="12" y="346"/>
                      <a:pt x="1" y="459"/>
                    </a:cubicBezTo>
                    <a:cubicBezTo>
                      <a:pt x="1380" y="796"/>
                      <a:pt x="2678" y="1482"/>
                      <a:pt x="3732" y="2435"/>
                    </a:cubicBezTo>
                    <a:cubicBezTo>
                      <a:pt x="4615" y="3237"/>
                      <a:pt x="5332" y="4225"/>
                      <a:pt x="5816" y="5318"/>
                    </a:cubicBezTo>
                    <a:cubicBezTo>
                      <a:pt x="6696" y="5135"/>
                      <a:pt x="7315" y="4899"/>
                      <a:pt x="7315" y="4899"/>
                    </a:cubicBezTo>
                    <a:cubicBezTo>
                      <a:pt x="5985" y="635"/>
                      <a:pt x="2936" y="0"/>
                      <a:pt x="1239"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2481696" y="708901"/>
                <a:ext cx="418220" cy="299463"/>
              </a:xfrm>
              <a:custGeom>
                <a:avLst/>
                <a:gdLst/>
                <a:ahLst/>
                <a:cxnLst/>
                <a:rect l="l" t="t" r="r" b="b"/>
                <a:pathLst>
                  <a:path w="7723" h="5530" extrusionOk="0">
                    <a:moveTo>
                      <a:pt x="303" y="0"/>
                    </a:moveTo>
                    <a:lnTo>
                      <a:pt x="303" y="0"/>
                    </a:lnTo>
                    <a:cubicBezTo>
                      <a:pt x="1" y="2240"/>
                      <a:pt x="415" y="3825"/>
                      <a:pt x="1531" y="4712"/>
                    </a:cubicBezTo>
                    <a:cubicBezTo>
                      <a:pt x="2213" y="5254"/>
                      <a:pt x="3166" y="5529"/>
                      <a:pt x="4328" y="5529"/>
                    </a:cubicBezTo>
                    <a:cubicBezTo>
                      <a:pt x="4681" y="5529"/>
                      <a:pt x="5056" y="5502"/>
                      <a:pt x="5448" y="5452"/>
                    </a:cubicBezTo>
                    <a:cubicBezTo>
                      <a:pt x="6703" y="5286"/>
                      <a:pt x="7715" y="4905"/>
                      <a:pt x="7722" y="4902"/>
                    </a:cubicBezTo>
                    <a:lnTo>
                      <a:pt x="7649" y="4704"/>
                    </a:lnTo>
                    <a:cubicBezTo>
                      <a:pt x="7637" y="4708"/>
                      <a:pt x="6649" y="5080"/>
                      <a:pt x="5417" y="5243"/>
                    </a:cubicBezTo>
                    <a:cubicBezTo>
                      <a:pt x="5085" y="5286"/>
                      <a:pt x="4715" y="5317"/>
                      <a:pt x="4332" y="5317"/>
                    </a:cubicBezTo>
                    <a:cubicBezTo>
                      <a:pt x="3412" y="5317"/>
                      <a:pt x="2412" y="5141"/>
                      <a:pt x="1662" y="4545"/>
                    </a:cubicBezTo>
                    <a:cubicBezTo>
                      <a:pt x="609" y="3709"/>
                      <a:pt x="221" y="2189"/>
                      <a:pt x="516" y="27"/>
                    </a:cubicBezTo>
                    <a:lnTo>
                      <a:pt x="303"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2424402" y="780221"/>
                <a:ext cx="44947" cy="97854"/>
              </a:xfrm>
              <a:custGeom>
                <a:avLst/>
                <a:gdLst/>
                <a:ahLst/>
                <a:cxnLst/>
                <a:rect l="l" t="t" r="r" b="b"/>
                <a:pathLst>
                  <a:path w="830" h="1807" extrusionOk="0">
                    <a:moveTo>
                      <a:pt x="415" y="1"/>
                    </a:moveTo>
                    <a:cubicBezTo>
                      <a:pt x="187" y="1"/>
                      <a:pt x="1" y="407"/>
                      <a:pt x="1" y="904"/>
                    </a:cubicBezTo>
                    <a:cubicBezTo>
                      <a:pt x="1" y="1403"/>
                      <a:pt x="187" y="1807"/>
                      <a:pt x="415" y="1807"/>
                    </a:cubicBezTo>
                    <a:cubicBezTo>
                      <a:pt x="644" y="1807"/>
                      <a:pt x="830" y="1403"/>
                      <a:pt x="830" y="904"/>
                    </a:cubicBezTo>
                    <a:cubicBezTo>
                      <a:pt x="830" y="407"/>
                      <a:pt x="644" y="1"/>
                      <a:pt x="415"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2397542" y="881541"/>
                <a:ext cx="22527" cy="49170"/>
              </a:xfrm>
              <a:custGeom>
                <a:avLst/>
                <a:gdLst/>
                <a:ahLst/>
                <a:cxnLst/>
                <a:rect l="l" t="t" r="r" b="b"/>
                <a:pathLst>
                  <a:path w="416" h="908" extrusionOk="0">
                    <a:moveTo>
                      <a:pt x="206" y="1"/>
                    </a:moveTo>
                    <a:cubicBezTo>
                      <a:pt x="94" y="1"/>
                      <a:pt x="1" y="203"/>
                      <a:pt x="1" y="455"/>
                    </a:cubicBezTo>
                    <a:cubicBezTo>
                      <a:pt x="1" y="703"/>
                      <a:pt x="94" y="907"/>
                      <a:pt x="206" y="907"/>
                    </a:cubicBezTo>
                    <a:cubicBezTo>
                      <a:pt x="323" y="907"/>
                      <a:pt x="416" y="703"/>
                      <a:pt x="416" y="455"/>
                    </a:cubicBezTo>
                    <a:cubicBezTo>
                      <a:pt x="416" y="203"/>
                      <a:pt x="323" y="1"/>
                      <a:pt x="206"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a:off x="2468915" y="922318"/>
                <a:ext cx="30867" cy="66932"/>
              </a:xfrm>
              <a:custGeom>
                <a:avLst/>
                <a:gdLst/>
                <a:ahLst/>
                <a:cxnLst/>
                <a:rect l="l" t="t" r="r" b="b"/>
                <a:pathLst>
                  <a:path w="570" h="1236" extrusionOk="0">
                    <a:moveTo>
                      <a:pt x="287" y="0"/>
                    </a:moveTo>
                    <a:cubicBezTo>
                      <a:pt x="128" y="0"/>
                      <a:pt x="1" y="275"/>
                      <a:pt x="1" y="619"/>
                    </a:cubicBezTo>
                    <a:cubicBezTo>
                      <a:pt x="1" y="961"/>
                      <a:pt x="128" y="1236"/>
                      <a:pt x="287" y="1236"/>
                    </a:cubicBezTo>
                    <a:cubicBezTo>
                      <a:pt x="446" y="1236"/>
                      <a:pt x="570" y="961"/>
                      <a:pt x="570" y="619"/>
                    </a:cubicBezTo>
                    <a:cubicBezTo>
                      <a:pt x="570" y="275"/>
                      <a:pt x="446" y="0"/>
                      <a:pt x="287"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907"/>
        <p:cNvGrpSpPr/>
        <p:nvPr/>
      </p:nvGrpSpPr>
      <p:grpSpPr>
        <a:xfrm>
          <a:off x="0" y="0"/>
          <a:ext cx="0" cy="0"/>
          <a:chOff x="0" y="0"/>
          <a:chExt cx="0" cy="0"/>
        </a:xfrm>
      </p:grpSpPr>
      <p:sp>
        <p:nvSpPr>
          <p:cNvPr id="908" name="Google Shape;908;p40"/>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23</a:t>
            </a:fld>
            <a:endParaRPr/>
          </a:p>
        </p:txBody>
      </p:sp>
      <p:sp>
        <p:nvSpPr>
          <p:cNvPr id="909" name="Google Shape;909;p40"/>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TEXT ANALYSIS</a:t>
            </a:r>
            <a:endParaRPr/>
          </a:p>
        </p:txBody>
      </p:sp>
      <p:sp>
        <p:nvSpPr>
          <p:cNvPr id="910" name="Google Shape;910;p40"/>
          <p:cNvSpPr txBox="1">
            <a:spLocks noGrp="1"/>
          </p:cNvSpPr>
          <p:nvPr>
            <p:ph type="subTitle" idx="4294967295"/>
          </p:nvPr>
        </p:nvSpPr>
        <p:spPr>
          <a:xfrm flipH="1">
            <a:off x="492425" y="1282375"/>
            <a:ext cx="8598000" cy="3176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614D"/>
              </a:buClr>
              <a:buSzPts val="2400"/>
              <a:buFont typeface="Barlow Condensed SemiBold"/>
              <a:buChar char="●"/>
            </a:pPr>
            <a:r>
              <a:rPr lang="es" sz="2400"/>
              <a:t>SPCA should collaborate with celebrities and well-known companies to increase their social media presence</a:t>
            </a:r>
            <a:endParaRPr sz="2400"/>
          </a:p>
          <a:p>
            <a:pPr marL="457200" lvl="0" indent="-381000" algn="l" rtl="0">
              <a:spcBef>
                <a:spcPts val="0"/>
              </a:spcBef>
              <a:spcAft>
                <a:spcPts val="0"/>
              </a:spcAft>
              <a:buClr>
                <a:srgbClr val="FF614D"/>
              </a:buClr>
              <a:buSzPts val="2400"/>
              <a:buFont typeface="Barlow Condensed SemiBold"/>
              <a:buChar char="●"/>
            </a:pPr>
            <a:r>
              <a:rPr lang="es" sz="2400"/>
              <a:t>SPCA should use words like “Pet”, “Adopt”, “Found”, “Rescue”, “Shelter” when posting tweets</a:t>
            </a:r>
            <a:endParaRPr sz="2400"/>
          </a:p>
          <a:p>
            <a:pPr marL="457200" lvl="0" indent="-381000" algn="l" rtl="0">
              <a:spcBef>
                <a:spcPts val="0"/>
              </a:spcBef>
              <a:spcAft>
                <a:spcPts val="0"/>
              </a:spcAft>
              <a:buClr>
                <a:srgbClr val="FF614D"/>
              </a:buClr>
              <a:buSzPts val="2400"/>
              <a:buFont typeface="Barlow Condensed SemiBold"/>
              <a:buChar char="●"/>
            </a:pPr>
            <a:r>
              <a:rPr lang="es" sz="2400"/>
              <a:t>Based on the most number of likes and retweets, 5pm is the most optimal time to tweet</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41"/>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24</a:t>
            </a:fld>
            <a:endParaRPr/>
          </a:p>
        </p:txBody>
      </p:sp>
      <p:sp>
        <p:nvSpPr>
          <p:cNvPr id="916" name="Google Shape;916;p41"/>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TOPIC MODELING</a:t>
            </a:r>
            <a:endParaRPr/>
          </a:p>
        </p:txBody>
      </p:sp>
      <p:sp>
        <p:nvSpPr>
          <p:cNvPr id="917" name="Google Shape;917;p41"/>
          <p:cNvSpPr txBox="1">
            <a:spLocks noGrp="1"/>
          </p:cNvSpPr>
          <p:nvPr>
            <p:ph type="subTitle" idx="4294967295"/>
          </p:nvPr>
        </p:nvSpPr>
        <p:spPr>
          <a:xfrm flipH="1">
            <a:off x="273125" y="1348800"/>
            <a:ext cx="8598000" cy="3176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614D"/>
              </a:buClr>
              <a:buSzPts val="2400"/>
              <a:buFont typeface="Barlow Condensed SemiBold"/>
              <a:buChar char="●"/>
            </a:pPr>
            <a:r>
              <a:rPr lang="es" sz="2400"/>
              <a:t>Twitter</a:t>
            </a:r>
            <a:endParaRPr sz="2400"/>
          </a:p>
          <a:p>
            <a:pPr marL="457200" lvl="0" indent="-381000" algn="l" rtl="0">
              <a:spcBef>
                <a:spcPts val="0"/>
              </a:spcBef>
              <a:spcAft>
                <a:spcPts val="0"/>
              </a:spcAft>
              <a:buClr>
                <a:srgbClr val="FF614D"/>
              </a:buClr>
              <a:buSzPts val="2400"/>
              <a:buFont typeface="Barlow Condensed SemiBold"/>
              <a:buChar char="●"/>
            </a:pPr>
            <a:r>
              <a:rPr lang="es" sz="2400"/>
              <a:t>SPCA can publicise their actions towards cases of sick shelter animals or stray animals in order to improve their image on social media. </a:t>
            </a:r>
            <a:endParaRPr sz="2400"/>
          </a:p>
          <a:p>
            <a:pPr marL="457200" lvl="0" indent="-381000" algn="l" rtl="0">
              <a:spcBef>
                <a:spcPts val="0"/>
              </a:spcBef>
              <a:spcAft>
                <a:spcPts val="0"/>
              </a:spcAft>
              <a:buClr>
                <a:srgbClr val="FF614D"/>
              </a:buClr>
              <a:buSzPts val="2400"/>
              <a:buFont typeface="Barlow Condensed SemiBold"/>
              <a:buChar char="●"/>
            </a:pPr>
            <a:r>
              <a:rPr lang="es" sz="2400"/>
              <a:t>SPCA could also try to assist those in need of financial assistance to bring their pet to the vet.</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42"/>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25</a:t>
            </a:fld>
            <a:endParaRPr/>
          </a:p>
        </p:txBody>
      </p:sp>
      <p:sp>
        <p:nvSpPr>
          <p:cNvPr id="923" name="Google Shape;923;p42"/>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TOPIC MODELING</a:t>
            </a:r>
            <a:endParaRPr/>
          </a:p>
        </p:txBody>
      </p:sp>
      <p:sp>
        <p:nvSpPr>
          <p:cNvPr id="924" name="Google Shape;924;p42"/>
          <p:cNvSpPr txBox="1">
            <a:spLocks noGrp="1"/>
          </p:cNvSpPr>
          <p:nvPr>
            <p:ph type="subTitle" idx="4294967295"/>
          </p:nvPr>
        </p:nvSpPr>
        <p:spPr>
          <a:xfrm flipH="1">
            <a:off x="273125" y="1267025"/>
            <a:ext cx="8598000" cy="3176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614D"/>
              </a:buClr>
              <a:buSzPts val="2400"/>
              <a:buFont typeface="Barlow Condensed SemiBold"/>
              <a:buChar char="●"/>
            </a:pPr>
            <a:r>
              <a:rPr lang="es" sz="2400"/>
              <a:t>Instagram</a:t>
            </a:r>
            <a:endParaRPr sz="2400"/>
          </a:p>
          <a:p>
            <a:pPr marL="457200" lvl="0" indent="-381000" algn="l" rtl="0">
              <a:spcBef>
                <a:spcPts val="0"/>
              </a:spcBef>
              <a:spcAft>
                <a:spcPts val="0"/>
              </a:spcAft>
              <a:buClr>
                <a:srgbClr val="FF614D"/>
              </a:buClr>
              <a:buSzPts val="2400"/>
              <a:buFont typeface="Barlow Condensed SemiBold"/>
              <a:buChar char="●"/>
            </a:pPr>
            <a:r>
              <a:rPr lang="es" sz="2400"/>
              <a:t>Cat community in singapore is more active on instagram</a:t>
            </a:r>
            <a:endParaRPr sz="2400"/>
          </a:p>
          <a:p>
            <a:pPr marL="457200" lvl="0" indent="-381000" algn="l" rtl="0">
              <a:spcBef>
                <a:spcPts val="0"/>
              </a:spcBef>
              <a:spcAft>
                <a:spcPts val="0"/>
              </a:spcAft>
              <a:buClr>
                <a:srgbClr val="FF614D"/>
              </a:buClr>
              <a:buSzPts val="2400"/>
              <a:buFont typeface="Barlow Condensed SemiBold"/>
              <a:buChar char="●"/>
            </a:pPr>
            <a:r>
              <a:rPr lang="es" sz="2400"/>
              <a:t>SPCA should post more cat related posts on Instagram rather on other platforms as it appeals to the cat community who are mostly on this platform</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928"/>
        <p:cNvGrpSpPr/>
        <p:nvPr/>
      </p:nvGrpSpPr>
      <p:grpSpPr>
        <a:xfrm>
          <a:off x="0" y="0"/>
          <a:ext cx="0" cy="0"/>
          <a:chOff x="0" y="0"/>
          <a:chExt cx="0" cy="0"/>
        </a:xfrm>
      </p:grpSpPr>
      <p:sp>
        <p:nvSpPr>
          <p:cNvPr id="929" name="Google Shape;929;p43"/>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26</a:t>
            </a:fld>
            <a:endParaRPr/>
          </a:p>
        </p:txBody>
      </p:sp>
      <p:sp>
        <p:nvSpPr>
          <p:cNvPr id="930" name="Google Shape;930;p43"/>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SENTIMENT  ANALYSIS</a:t>
            </a:r>
            <a:endParaRPr/>
          </a:p>
        </p:txBody>
      </p:sp>
      <p:sp>
        <p:nvSpPr>
          <p:cNvPr id="931" name="Google Shape;931;p43"/>
          <p:cNvSpPr txBox="1">
            <a:spLocks noGrp="1"/>
          </p:cNvSpPr>
          <p:nvPr>
            <p:ph type="subTitle" idx="4294967295"/>
          </p:nvPr>
        </p:nvSpPr>
        <p:spPr>
          <a:xfrm flipH="1">
            <a:off x="492425" y="1282375"/>
            <a:ext cx="8598000" cy="3176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614D"/>
              </a:buClr>
              <a:buSzPts val="2400"/>
              <a:buFont typeface="Barlow Condensed SemiBold"/>
              <a:buChar char="●"/>
            </a:pPr>
            <a:r>
              <a:rPr lang="es" sz="2400"/>
              <a:t>To increase SPCA’s overall sentiment to “Positive”:</a:t>
            </a:r>
            <a:endParaRPr sz="2400"/>
          </a:p>
          <a:p>
            <a:pPr marL="914400" lvl="1" indent="-381000" algn="l" rtl="0">
              <a:spcBef>
                <a:spcPts val="0"/>
              </a:spcBef>
              <a:spcAft>
                <a:spcPts val="0"/>
              </a:spcAft>
              <a:buClr>
                <a:srgbClr val="434343"/>
              </a:buClr>
              <a:buSzPts val="2400"/>
              <a:buFont typeface="Barlow Condensed SemiBold"/>
              <a:buChar char="○"/>
            </a:pPr>
            <a:r>
              <a:rPr lang="es" sz="2400"/>
              <a:t>Focus on rescuing animals</a:t>
            </a:r>
            <a:endParaRPr sz="2400"/>
          </a:p>
          <a:p>
            <a:pPr marL="914400" lvl="1" indent="-381000" algn="l" rtl="0">
              <a:spcBef>
                <a:spcPts val="0"/>
              </a:spcBef>
              <a:spcAft>
                <a:spcPts val="0"/>
              </a:spcAft>
              <a:buClr>
                <a:srgbClr val="434343"/>
              </a:buClr>
              <a:buSzPts val="2400"/>
              <a:buFont typeface="Barlow Condensed SemiBold"/>
              <a:buChar char="○"/>
            </a:pPr>
            <a:r>
              <a:rPr lang="es" sz="2400"/>
              <a:t>Share more posts on their rescued animals</a:t>
            </a:r>
            <a:endParaRPr sz="2400"/>
          </a:p>
          <a:p>
            <a:pPr marL="914400" lvl="1" indent="-381000" algn="l" rtl="0">
              <a:spcBef>
                <a:spcPts val="0"/>
              </a:spcBef>
              <a:spcAft>
                <a:spcPts val="0"/>
              </a:spcAft>
              <a:buClr>
                <a:srgbClr val="434343"/>
              </a:buClr>
              <a:buSzPts val="2400"/>
              <a:buFont typeface="Barlow Condensed SemiBold"/>
              <a:buChar char="○"/>
            </a:pPr>
            <a:r>
              <a:rPr lang="es" sz="2400"/>
              <a:t>Track negative tweets and act on it</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935"/>
        <p:cNvGrpSpPr/>
        <p:nvPr/>
      </p:nvGrpSpPr>
      <p:grpSpPr>
        <a:xfrm>
          <a:off x="0" y="0"/>
          <a:ext cx="0" cy="0"/>
          <a:chOff x="0" y="0"/>
          <a:chExt cx="0" cy="0"/>
        </a:xfrm>
      </p:grpSpPr>
      <p:sp>
        <p:nvSpPr>
          <p:cNvPr id="936" name="Google Shape;936;p44"/>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27</a:t>
            </a:fld>
            <a:endParaRPr/>
          </a:p>
        </p:txBody>
      </p:sp>
      <p:sp>
        <p:nvSpPr>
          <p:cNvPr id="937" name="Google Shape;937;p44"/>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NETWORK ANALYSIS</a:t>
            </a:r>
            <a:endParaRPr/>
          </a:p>
        </p:txBody>
      </p:sp>
      <p:sp>
        <p:nvSpPr>
          <p:cNvPr id="938" name="Google Shape;938;p44"/>
          <p:cNvSpPr txBox="1">
            <a:spLocks noGrp="1"/>
          </p:cNvSpPr>
          <p:nvPr>
            <p:ph type="subTitle" idx="4294967295"/>
          </p:nvPr>
        </p:nvSpPr>
        <p:spPr>
          <a:xfrm flipH="1">
            <a:off x="273125" y="1267025"/>
            <a:ext cx="8598000" cy="3176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614D"/>
              </a:buClr>
              <a:buSzPts val="2400"/>
              <a:buFont typeface="Barlow Condensed SemiBold"/>
              <a:buChar char="●"/>
            </a:pPr>
            <a:r>
              <a:rPr lang="es" sz="2400"/>
              <a:t>Currently, SPCA only uses their own “#spcasingapore” or post with no hashtag at all.</a:t>
            </a:r>
            <a:endParaRPr sz="2400"/>
          </a:p>
          <a:p>
            <a:pPr marL="457200" lvl="0" indent="-381000" algn="l" rtl="0">
              <a:spcBef>
                <a:spcPts val="0"/>
              </a:spcBef>
              <a:spcAft>
                <a:spcPts val="0"/>
              </a:spcAft>
              <a:buClr>
                <a:srgbClr val="FF614D"/>
              </a:buClr>
              <a:buSzPts val="2400"/>
              <a:buFont typeface="Barlow Condensed SemiBold"/>
              <a:buChar char="●"/>
            </a:pPr>
            <a:r>
              <a:rPr lang="es" sz="2400"/>
              <a:t>SPCA can include “#adoptdontshop” in their posts to :</a:t>
            </a:r>
            <a:endParaRPr sz="2400"/>
          </a:p>
          <a:p>
            <a:pPr marL="914400" lvl="1" indent="-381000" algn="l" rtl="0">
              <a:spcBef>
                <a:spcPts val="0"/>
              </a:spcBef>
              <a:spcAft>
                <a:spcPts val="0"/>
              </a:spcAft>
              <a:buClr>
                <a:srgbClr val="434343"/>
              </a:buClr>
              <a:buSzPts val="2400"/>
              <a:buFont typeface="Barlow Condensed SemiBold"/>
              <a:buChar char="○"/>
            </a:pPr>
            <a:r>
              <a:rPr lang="es" sz="2400"/>
              <a:t>Increase the number of views that it would get when the public search for animal welfare related posts on Instagram.</a:t>
            </a:r>
            <a:endParaRPr sz="2400"/>
          </a:p>
          <a:p>
            <a:pPr marL="914400" lvl="1" indent="-381000" algn="l" rtl="0">
              <a:spcBef>
                <a:spcPts val="0"/>
              </a:spcBef>
              <a:spcAft>
                <a:spcPts val="0"/>
              </a:spcAft>
              <a:buClr>
                <a:srgbClr val="434343"/>
              </a:buClr>
              <a:buSzPts val="2400"/>
              <a:buFont typeface="Barlow Condensed SemiBold"/>
              <a:buChar char="○"/>
            </a:pPr>
            <a:r>
              <a:rPr lang="es" sz="2400"/>
              <a:t>Reach out to both cat and dog communities in Singapore. </a:t>
            </a:r>
            <a:endParaRPr sz="2400"/>
          </a:p>
          <a:p>
            <a:pPr marL="457200" lvl="0" indent="0" algn="l" rtl="0">
              <a:spcBef>
                <a:spcPts val="1600"/>
              </a:spcBef>
              <a:spcAft>
                <a:spcPts val="1600"/>
              </a:spcAft>
              <a:buNone/>
            </a:pP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942"/>
        <p:cNvGrpSpPr/>
        <p:nvPr/>
      </p:nvGrpSpPr>
      <p:grpSpPr>
        <a:xfrm>
          <a:off x="0" y="0"/>
          <a:ext cx="0" cy="0"/>
          <a:chOff x="0" y="0"/>
          <a:chExt cx="0" cy="0"/>
        </a:xfrm>
      </p:grpSpPr>
      <p:sp>
        <p:nvSpPr>
          <p:cNvPr id="943" name="Google Shape;943;p45"/>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28</a:t>
            </a:fld>
            <a:endParaRPr/>
          </a:p>
        </p:txBody>
      </p:sp>
      <p:sp>
        <p:nvSpPr>
          <p:cNvPr id="944" name="Google Shape;944;p45"/>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LOCATION ANALYSIS</a:t>
            </a:r>
            <a:endParaRPr/>
          </a:p>
        </p:txBody>
      </p:sp>
      <p:sp>
        <p:nvSpPr>
          <p:cNvPr id="945" name="Google Shape;945;p45"/>
          <p:cNvSpPr txBox="1">
            <a:spLocks noGrp="1"/>
          </p:cNvSpPr>
          <p:nvPr>
            <p:ph type="subTitle" idx="4294967295"/>
          </p:nvPr>
        </p:nvSpPr>
        <p:spPr>
          <a:xfrm flipH="1">
            <a:off x="82950" y="1328425"/>
            <a:ext cx="8978100" cy="3080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FF614D"/>
              </a:buClr>
              <a:buSzPts val="2200"/>
              <a:buFont typeface="Barlow Condensed SemiBold"/>
              <a:buChar char="●"/>
            </a:pPr>
            <a:r>
              <a:rPr lang="es" sz="2200"/>
              <a:t>Focus their patrolling efforts on areas with cluster of lost animals. </a:t>
            </a:r>
            <a:endParaRPr sz="2200"/>
          </a:p>
          <a:p>
            <a:pPr marL="457200" lvl="0" indent="-368300" algn="l" rtl="0">
              <a:spcBef>
                <a:spcPts val="0"/>
              </a:spcBef>
              <a:spcAft>
                <a:spcPts val="0"/>
              </a:spcAft>
              <a:buClr>
                <a:srgbClr val="FF614D"/>
              </a:buClr>
              <a:buSzPts val="2200"/>
              <a:buFont typeface="Barlow Condensed SemiBold"/>
              <a:buChar char="●"/>
            </a:pPr>
            <a:r>
              <a:rPr lang="es" sz="2200"/>
              <a:t>Create posts reminding owners who live in areas with high number of lost animal reports that they should be more careful and look out for their pets.</a:t>
            </a:r>
            <a:endParaRPr sz="2200"/>
          </a:p>
          <a:p>
            <a:pPr marL="457200" lvl="0" indent="-368300" algn="l" rtl="0">
              <a:spcBef>
                <a:spcPts val="0"/>
              </a:spcBef>
              <a:spcAft>
                <a:spcPts val="0"/>
              </a:spcAft>
              <a:buClr>
                <a:srgbClr val="FF614D"/>
              </a:buClr>
              <a:buSzPts val="2200"/>
              <a:buFont typeface="Barlow Condensed SemiBold"/>
              <a:buChar char="●"/>
            </a:pPr>
            <a:r>
              <a:rPr lang="es" sz="2200"/>
              <a:t>Start a campaign that encourages people to tweet about their lost animals using a certain hashtag.</a:t>
            </a:r>
            <a:endParaRPr sz="2200"/>
          </a:p>
          <a:p>
            <a:pPr marL="457200" lvl="0" indent="-368300" algn="l" rtl="0">
              <a:spcBef>
                <a:spcPts val="0"/>
              </a:spcBef>
              <a:spcAft>
                <a:spcPts val="0"/>
              </a:spcAft>
              <a:buClr>
                <a:srgbClr val="FF614D"/>
              </a:buClr>
              <a:buSzPts val="2200"/>
              <a:buFont typeface="Barlow Condensed SemiBold"/>
              <a:buChar char="●"/>
            </a:pPr>
            <a:r>
              <a:rPr lang="es" sz="2200"/>
              <a:t>Implement a platform where owners of lost pets can fill in an online form on details of their pets and SPCA will send out these information as tweets</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949"/>
        <p:cNvGrpSpPr/>
        <p:nvPr/>
      </p:nvGrpSpPr>
      <p:grpSpPr>
        <a:xfrm>
          <a:off x="0" y="0"/>
          <a:ext cx="0" cy="0"/>
          <a:chOff x="0" y="0"/>
          <a:chExt cx="0" cy="0"/>
        </a:xfrm>
      </p:grpSpPr>
      <p:sp>
        <p:nvSpPr>
          <p:cNvPr id="950" name="Google Shape;950;p46"/>
          <p:cNvSpPr txBox="1">
            <a:spLocks noGrp="1"/>
          </p:cNvSpPr>
          <p:nvPr>
            <p:ph type="title"/>
          </p:nvPr>
        </p:nvSpPr>
        <p:spPr>
          <a:xfrm>
            <a:off x="123350" y="2116875"/>
            <a:ext cx="8897700" cy="101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THANK YOU</a:t>
            </a:r>
            <a:endParaRPr/>
          </a:p>
        </p:txBody>
      </p:sp>
      <p:grpSp>
        <p:nvGrpSpPr>
          <p:cNvPr id="951" name="Google Shape;951;p46"/>
          <p:cNvGrpSpPr/>
          <p:nvPr/>
        </p:nvGrpSpPr>
        <p:grpSpPr>
          <a:xfrm>
            <a:off x="2383351" y="1290896"/>
            <a:ext cx="5702701" cy="3039804"/>
            <a:chOff x="2154751" y="1290896"/>
            <a:chExt cx="5702701" cy="3039804"/>
          </a:xfrm>
        </p:grpSpPr>
        <p:sp>
          <p:nvSpPr>
            <p:cNvPr id="952" name="Google Shape;952;p46"/>
            <p:cNvSpPr/>
            <p:nvPr/>
          </p:nvSpPr>
          <p:spPr>
            <a:xfrm>
              <a:off x="2154751" y="4135456"/>
              <a:ext cx="966900" cy="1401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6"/>
            <p:cNvSpPr/>
            <p:nvPr/>
          </p:nvSpPr>
          <p:spPr>
            <a:xfrm>
              <a:off x="5792852" y="4031300"/>
              <a:ext cx="2064600" cy="2994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46"/>
            <p:cNvGrpSpPr/>
            <p:nvPr/>
          </p:nvGrpSpPr>
          <p:grpSpPr>
            <a:xfrm>
              <a:off x="5522416" y="2554979"/>
              <a:ext cx="2195871" cy="1688907"/>
              <a:chOff x="645525" y="897513"/>
              <a:chExt cx="1591326" cy="1223934"/>
            </a:xfrm>
          </p:grpSpPr>
          <p:sp>
            <p:nvSpPr>
              <p:cNvPr id="955" name="Google Shape;955;p46"/>
              <p:cNvSpPr/>
              <p:nvPr/>
            </p:nvSpPr>
            <p:spPr>
              <a:xfrm>
                <a:off x="1740344" y="1673369"/>
                <a:ext cx="167945" cy="434698"/>
              </a:xfrm>
              <a:custGeom>
                <a:avLst/>
                <a:gdLst/>
                <a:ahLst/>
                <a:cxnLst/>
                <a:rect l="l" t="t" r="r" b="b"/>
                <a:pathLst>
                  <a:path w="4426" h="11456" extrusionOk="0">
                    <a:moveTo>
                      <a:pt x="1102" y="0"/>
                    </a:moveTo>
                    <a:cubicBezTo>
                      <a:pt x="1102" y="0"/>
                      <a:pt x="1" y="10683"/>
                      <a:pt x="1919" y="11414"/>
                    </a:cubicBezTo>
                    <a:cubicBezTo>
                      <a:pt x="1983" y="11440"/>
                      <a:pt x="2051" y="11455"/>
                      <a:pt x="2124" y="11455"/>
                    </a:cubicBezTo>
                    <a:cubicBezTo>
                      <a:pt x="2138" y="11455"/>
                      <a:pt x="2152" y="11455"/>
                      <a:pt x="2167" y="11453"/>
                    </a:cubicBezTo>
                    <a:cubicBezTo>
                      <a:pt x="4426" y="11333"/>
                      <a:pt x="3945" y="179"/>
                      <a:pt x="3945" y="179"/>
                    </a:cubicBezTo>
                    <a:lnTo>
                      <a:pt x="2531" y="89"/>
                    </a:lnTo>
                    <a:lnTo>
                      <a:pt x="1102"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6"/>
              <p:cNvSpPr/>
              <p:nvPr/>
            </p:nvSpPr>
            <p:spPr>
              <a:xfrm>
                <a:off x="1813121" y="1676746"/>
                <a:ext cx="95166" cy="431321"/>
              </a:xfrm>
              <a:custGeom>
                <a:avLst/>
                <a:gdLst/>
                <a:ahLst/>
                <a:cxnLst/>
                <a:rect l="l" t="t" r="r" b="b"/>
                <a:pathLst>
                  <a:path w="2508" h="11367" extrusionOk="0">
                    <a:moveTo>
                      <a:pt x="613" y="0"/>
                    </a:moveTo>
                    <a:lnTo>
                      <a:pt x="613" y="0"/>
                    </a:lnTo>
                    <a:cubicBezTo>
                      <a:pt x="1078" y="3774"/>
                      <a:pt x="872" y="7629"/>
                      <a:pt x="1" y="11325"/>
                    </a:cubicBezTo>
                    <a:cubicBezTo>
                      <a:pt x="65" y="11351"/>
                      <a:pt x="133" y="11366"/>
                      <a:pt x="206" y="11366"/>
                    </a:cubicBezTo>
                    <a:cubicBezTo>
                      <a:pt x="220" y="11366"/>
                      <a:pt x="234" y="11366"/>
                      <a:pt x="249" y="11364"/>
                    </a:cubicBezTo>
                    <a:cubicBezTo>
                      <a:pt x="2508" y="11244"/>
                      <a:pt x="2027" y="90"/>
                      <a:pt x="2027" y="90"/>
                    </a:cubicBezTo>
                    <a:lnTo>
                      <a:pt x="613"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6"/>
              <p:cNvSpPr/>
              <p:nvPr/>
            </p:nvSpPr>
            <p:spPr>
              <a:xfrm>
                <a:off x="1390000" y="1676595"/>
                <a:ext cx="168855" cy="431435"/>
              </a:xfrm>
              <a:custGeom>
                <a:avLst/>
                <a:gdLst/>
                <a:ahLst/>
                <a:cxnLst/>
                <a:rect l="l" t="t" r="r" b="b"/>
                <a:pathLst>
                  <a:path w="4450" h="11370" extrusionOk="0">
                    <a:moveTo>
                      <a:pt x="431" y="1"/>
                    </a:moveTo>
                    <a:cubicBezTo>
                      <a:pt x="431" y="1"/>
                      <a:pt x="1" y="10477"/>
                      <a:pt x="1880" y="11318"/>
                    </a:cubicBezTo>
                    <a:cubicBezTo>
                      <a:pt x="1958" y="11351"/>
                      <a:pt x="2041" y="11370"/>
                      <a:pt x="2126" y="11370"/>
                    </a:cubicBezTo>
                    <a:cubicBezTo>
                      <a:pt x="2151" y="11370"/>
                      <a:pt x="2177" y="11368"/>
                      <a:pt x="2202" y="11365"/>
                    </a:cubicBezTo>
                    <a:cubicBezTo>
                      <a:pt x="4449" y="11109"/>
                      <a:pt x="3282" y="1"/>
                      <a:pt x="328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6"/>
              <p:cNvSpPr/>
              <p:nvPr/>
            </p:nvSpPr>
            <p:spPr>
              <a:xfrm>
                <a:off x="1461336" y="1676595"/>
                <a:ext cx="97519" cy="431435"/>
              </a:xfrm>
              <a:custGeom>
                <a:avLst/>
                <a:gdLst/>
                <a:ahLst/>
                <a:cxnLst/>
                <a:rect l="l" t="t" r="r" b="b"/>
                <a:pathLst>
                  <a:path w="2570" h="11370" extrusionOk="0">
                    <a:moveTo>
                      <a:pt x="147" y="1"/>
                    </a:moveTo>
                    <a:cubicBezTo>
                      <a:pt x="764" y="3743"/>
                      <a:pt x="713" y="7594"/>
                      <a:pt x="0" y="11318"/>
                    </a:cubicBezTo>
                    <a:cubicBezTo>
                      <a:pt x="78" y="11351"/>
                      <a:pt x="161" y="11370"/>
                      <a:pt x="246" y="11370"/>
                    </a:cubicBezTo>
                    <a:cubicBezTo>
                      <a:pt x="271" y="11370"/>
                      <a:pt x="297" y="11368"/>
                      <a:pt x="322" y="11365"/>
                    </a:cubicBezTo>
                    <a:cubicBezTo>
                      <a:pt x="2569" y="11109"/>
                      <a:pt x="1402" y="1"/>
                      <a:pt x="1402"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6"/>
              <p:cNvSpPr/>
              <p:nvPr/>
            </p:nvSpPr>
            <p:spPr>
              <a:xfrm>
                <a:off x="1183315" y="1575017"/>
                <a:ext cx="222320" cy="533013"/>
              </a:xfrm>
              <a:custGeom>
                <a:avLst/>
                <a:gdLst/>
                <a:ahLst/>
                <a:cxnLst/>
                <a:rect l="l" t="t" r="r" b="b"/>
                <a:pathLst>
                  <a:path w="5859" h="14047" extrusionOk="0">
                    <a:moveTo>
                      <a:pt x="1" y="1"/>
                    </a:moveTo>
                    <a:cubicBezTo>
                      <a:pt x="1" y="1"/>
                      <a:pt x="1349" y="13937"/>
                      <a:pt x="3515" y="14045"/>
                    </a:cubicBezTo>
                    <a:cubicBezTo>
                      <a:pt x="3526" y="14047"/>
                      <a:pt x="3537" y="14047"/>
                      <a:pt x="3548" y="14047"/>
                    </a:cubicBezTo>
                    <a:cubicBezTo>
                      <a:pt x="3574" y="14047"/>
                      <a:pt x="3600" y="14044"/>
                      <a:pt x="3627" y="14042"/>
                    </a:cubicBezTo>
                    <a:cubicBezTo>
                      <a:pt x="5859" y="13661"/>
                      <a:pt x="4108" y="2635"/>
                      <a:pt x="4108" y="2635"/>
                    </a:cubicBezTo>
                    <a:lnTo>
                      <a:pt x="2783" y="1782"/>
                    </a:lnTo>
                    <a:lnTo>
                      <a:pt x="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6"/>
              <p:cNvSpPr/>
              <p:nvPr/>
            </p:nvSpPr>
            <p:spPr>
              <a:xfrm>
                <a:off x="1280226" y="1642634"/>
                <a:ext cx="125408" cy="465395"/>
              </a:xfrm>
              <a:custGeom>
                <a:avLst/>
                <a:gdLst/>
                <a:ahLst/>
                <a:cxnLst/>
                <a:rect l="l" t="t" r="r" b="b"/>
                <a:pathLst>
                  <a:path w="3305" h="12265" extrusionOk="0">
                    <a:moveTo>
                      <a:pt x="229" y="0"/>
                    </a:moveTo>
                    <a:cubicBezTo>
                      <a:pt x="151" y="16"/>
                      <a:pt x="77" y="27"/>
                      <a:pt x="0" y="39"/>
                    </a:cubicBezTo>
                    <a:cubicBezTo>
                      <a:pt x="1100" y="4002"/>
                      <a:pt x="1422" y="8179"/>
                      <a:pt x="961" y="12263"/>
                    </a:cubicBezTo>
                    <a:cubicBezTo>
                      <a:pt x="972" y="12265"/>
                      <a:pt x="983" y="12265"/>
                      <a:pt x="994" y="12265"/>
                    </a:cubicBezTo>
                    <a:cubicBezTo>
                      <a:pt x="1020" y="12265"/>
                      <a:pt x="1046" y="12262"/>
                      <a:pt x="1073" y="12260"/>
                    </a:cubicBezTo>
                    <a:cubicBezTo>
                      <a:pt x="3305" y="11879"/>
                      <a:pt x="1554" y="853"/>
                      <a:pt x="1554" y="853"/>
                    </a:cubicBezTo>
                    <a:lnTo>
                      <a:pt x="229"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6"/>
              <p:cNvSpPr/>
              <p:nvPr/>
            </p:nvSpPr>
            <p:spPr>
              <a:xfrm>
                <a:off x="959707" y="927603"/>
                <a:ext cx="122942" cy="79798"/>
              </a:xfrm>
              <a:custGeom>
                <a:avLst/>
                <a:gdLst/>
                <a:ahLst/>
                <a:cxnLst/>
                <a:rect l="l" t="t" r="r" b="b"/>
                <a:pathLst>
                  <a:path w="3240" h="2103" extrusionOk="0">
                    <a:moveTo>
                      <a:pt x="2613" y="0"/>
                    </a:moveTo>
                    <a:cubicBezTo>
                      <a:pt x="2506" y="0"/>
                      <a:pt x="2394" y="17"/>
                      <a:pt x="2290" y="49"/>
                    </a:cubicBezTo>
                    <a:cubicBezTo>
                      <a:pt x="1333" y="348"/>
                      <a:pt x="488" y="1103"/>
                      <a:pt x="0" y="1959"/>
                    </a:cubicBezTo>
                    <a:lnTo>
                      <a:pt x="1209" y="2103"/>
                    </a:lnTo>
                    <a:cubicBezTo>
                      <a:pt x="1965" y="1975"/>
                      <a:pt x="2929" y="1398"/>
                      <a:pt x="3131" y="599"/>
                    </a:cubicBezTo>
                    <a:cubicBezTo>
                      <a:pt x="3239" y="171"/>
                      <a:pt x="2947" y="0"/>
                      <a:pt x="2613" y="0"/>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6"/>
              <p:cNvSpPr/>
              <p:nvPr/>
            </p:nvSpPr>
            <p:spPr>
              <a:xfrm>
                <a:off x="927947" y="897513"/>
                <a:ext cx="98543" cy="103704"/>
              </a:xfrm>
              <a:custGeom>
                <a:avLst/>
                <a:gdLst/>
                <a:ahLst/>
                <a:cxnLst/>
                <a:rect l="l" t="t" r="r" b="b"/>
                <a:pathLst>
                  <a:path w="2597" h="2733" extrusionOk="0">
                    <a:moveTo>
                      <a:pt x="2102" y="1"/>
                    </a:moveTo>
                    <a:cubicBezTo>
                      <a:pt x="1925" y="1"/>
                      <a:pt x="1725" y="79"/>
                      <a:pt x="1562" y="195"/>
                    </a:cubicBezTo>
                    <a:cubicBezTo>
                      <a:pt x="749" y="776"/>
                      <a:pt x="186" y="1764"/>
                      <a:pt x="0" y="2733"/>
                    </a:cubicBezTo>
                    <a:lnTo>
                      <a:pt x="1190" y="2485"/>
                    </a:lnTo>
                    <a:cubicBezTo>
                      <a:pt x="1865" y="2125"/>
                      <a:pt x="2596" y="1268"/>
                      <a:pt x="2534" y="447"/>
                    </a:cubicBezTo>
                    <a:cubicBezTo>
                      <a:pt x="2508" y="124"/>
                      <a:pt x="2324" y="1"/>
                      <a:pt x="2102" y="1"/>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6"/>
              <p:cNvSpPr/>
              <p:nvPr/>
            </p:nvSpPr>
            <p:spPr>
              <a:xfrm>
                <a:off x="2048075" y="1306443"/>
                <a:ext cx="188776" cy="147606"/>
              </a:xfrm>
              <a:custGeom>
                <a:avLst/>
                <a:gdLst/>
                <a:ahLst/>
                <a:cxnLst/>
                <a:rect l="l" t="t" r="r" b="b"/>
                <a:pathLst>
                  <a:path w="4975" h="3890" extrusionOk="0">
                    <a:moveTo>
                      <a:pt x="3699" y="0"/>
                    </a:moveTo>
                    <a:cubicBezTo>
                      <a:pt x="3574" y="0"/>
                      <a:pt x="3449" y="10"/>
                      <a:pt x="3328" y="26"/>
                    </a:cubicBezTo>
                    <a:cubicBezTo>
                      <a:pt x="1988" y="201"/>
                      <a:pt x="740" y="988"/>
                      <a:pt x="0" y="2122"/>
                    </a:cubicBezTo>
                    <a:lnTo>
                      <a:pt x="837" y="3889"/>
                    </a:lnTo>
                    <a:cubicBezTo>
                      <a:pt x="1926" y="3692"/>
                      <a:pt x="2968" y="3250"/>
                      <a:pt x="3871" y="2603"/>
                    </a:cubicBezTo>
                    <a:cubicBezTo>
                      <a:pt x="4239" y="2340"/>
                      <a:pt x="4599" y="2026"/>
                      <a:pt x="4785" y="1607"/>
                    </a:cubicBezTo>
                    <a:cubicBezTo>
                      <a:pt x="4975" y="1192"/>
                      <a:pt x="4960" y="654"/>
                      <a:pt x="4642" y="329"/>
                    </a:cubicBezTo>
                    <a:cubicBezTo>
                      <a:pt x="4402" y="80"/>
                      <a:pt x="4051" y="0"/>
                      <a:pt x="369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6"/>
              <p:cNvSpPr/>
              <p:nvPr/>
            </p:nvSpPr>
            <p:spPr>
              <a:xfrm>
                <a:off x="648295" y="985051"/>
                <a:ext cx="1479324" cy="1122944"/>
              </a:xfrm>
              <a:custGeom>
                <a:avLst/>
                <a:gdLst/>
                <a:ahLst/>
                <a:cxnLst/>
                <a:rect l="l" t="t" r="r" b="b"/>
                <a:pathLst>
                  <a:path w="38986" h="29594" extrusionOk="0">
                    <a:moveTo>
                      <a:pt x="1849" y="0"/>
                    </a:moveTo>
                    <a:cubicBezTo>
                      <a:pt x="1288" y="0"/>
                      <a:pt x="428" y="438"/>
                      <a:pt x="215" y="1027"/>
                    </a:cubicBezTo>
                    <a:cubicBezTo>
                      <a:pt x="203" y="1057"/>
                      <a:pt x="195" y="1089"/>
                      <a:pt x="187" y="1123"/>
                    </a:cubicBezTo>
                    <a:cubicBezTo>
                      <a:pt x="1" y="1898"/>
                      <a:pt x="230" y="2937"/>
                      <a:pt x="1311" y="4060"/>
                    </a:cubicBezTo>
                    <a:cubicBezTo>
                      <a:pt x="3915" y="6769"/>
                      <a:pt x="7445" y="4494"/>
                      <a:pt x="9951" y="7214"/>
                    </a:cubicBezTo>
                    <a:cubicBezTo>
                      <a:pt x="10199" y="7482"/>
                      <a:pt x="10397" y="7826"/>
                      <a:pt x="10567" y="8229"/>
                    </a:cubicBezTo>
                    <a:cubicBezTo>
                      <a:pt x="10989" y="9229"/>
                      <a:pt x="11249" y="10592"/>
                      <a:pt x="11690" y="12057"/>
                    </a:cubicBezTo>
                    <a:cubicBezTo>
                      <a:pt x="12888" y="16040"/>
                      <a:pt x="15399" y="20756"/>
                      <a:pt x="26026" y="20872"/>
                    </a:cubicBezTo>
                    <a:cubicBezTo>
                      <a:pt x="26116" y="20873"/>
                      <a:pt x="26206" y="20873"/>
                      <a:pt x="26295" y="20873"/>
                    </a:cubicBezTo>
                    <a:cubicBezTo>
                      <a:pt x="29471" y="20873"/>
                      <a:pt x="31968" y="20280"/>
                      <a:pt x="33864" y="19356"/>
                    </a:cubicBezTo>
                    <a:lnTo>
                      <a:pt x="33864" y="19356"/>
                    </a:lnTo>
                    <a:cubicBezTo>
                      <a:pt x="33841" y="22049"/>
                      <a:pt x="33941" y="29195"/>
                      <a:pt x="35666" y="29578"/>
                    </a:cubicBezTo>
                    <a:cubicBezTo>
                      <a:pt x="35704" y="29590"/>
                      <a:pt x="35747" y="29593"/>
                      <a:pt x="35786" y="29593"/>
                    </a:cubicBezTo>
                    <a:cubicBezTo>
                      <a:pt x="35794" y="29594"/>
                      <a:pt x="35801" y="29594"/>
                      <a:pt x="35809" y="29594"/>
                    </a:cubicBezTo>
                    <a:cubicBezTo>
                      <a:pt x="37693" y="29594"/>
                      <a:pt x="37692" y="19372"/>
                      <a:pt x="37646" y="16164"/>
                    </a:cubicBezTo>
                    <a:cubicBezTo>
                      <a:pt x="38982" y="14107"/>
                      <a:pt x="38986" y="11852"/>
                      <a:pt x="37952" y="10457"/>
                    </a:cubicBezTo>
                    <a:cubicBezTo>
                      <a:pt x="37016" y="9194"/>
                      <a:pt x="32494" y="8957"/>
                      <a:pt x="27982" y="8957"/>
                    </a:cubicBezTo>
                    <a:cubicBezTo>
                      <a:pt x="25267" y="8957"/>
                      <a:pt x="22556" y="9043"/>
                      <a:pt x="20631" y="9043"/>
                    </a:cubicBezTo>
                    <a:cubicBezTo>
                      <a:pt x="19847" y="9043"/>
                      <a:pt x="19193" y="9028"/>
                      <a:pt x="18723" y="8988"/>
                    </a:cubicBezTo>
                    <a:cubicBezTo>
                      <a:pt x="18099" y="8934"/>
                      <a:pt x="17456" y="8621"/>
                      <a:pt x="16824" y="8140"/>
                    </a:cubicBezTo>
                    <a:cubicBezTo>
                      <a:pt x="15995" y="7509"/>
                      <a:pt x="15177" y="6594"/>
                      <a:pt x="14434" y="5606"/>
                    </a:cubicBezTo>
                    <a:cubicBezTo>
                      <a:pt x="13736" y="4676"/>
                      <a:pt x="13101" y="3677"/>
                      <a:pt x="12574" y="2786"/>
                    </a:cubicBezTo>
                    <a:cubicBezTo>
                      <a:pt x="11555" y="1057"/>
                      <a:pt x="9695" y="0"/>
                      <a:pt x="7688"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6"/>
              <p:cNvSpPr/>
              <p:nvPr/>
            </p:nvSpPr>
            <p:spPr>
              <a:xfrm>
                <a:off x="1185516" y="1623548"/>
                <a:ext cx="163088" cy="111293"/>
              </a:xfrm>
              <a:custGeom>
                <a:avLst/>
                <a:gdLst/>
                <a:ahLst/>
                <a:cxnLst/>
                <a:rect l="l" t="t" r="r" b="b"/>
                <a:pathLst>
                  <a:path w="4298" h="2933" extrusionOk="0">
                    <a:moveTo>
                      <a:pt x="179" y="0"/>
                    </a:moveTo>
                    <a:lnTo>
                      <a:pt x="0" y="163"/>
                    </a:lnTo>
                    <a:cubicBezTo>
                      <a:pt x="1101" y="1363"/>
                      <a:pt x="2480" y="2270"/>
                      <a:pt x="4213" y="2933"/>
                    </a:cubicBezTo>
                    <a:lnTo>
                      <a:pt x="4297" y="2708"/>
                    </a:lnTo>
                    <a:cubicBezTo>
                      <a:pt x="2600" y="2061"/>
                      <a:pt x="1252" y="1177"/>
                      <a:pt x="17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6"/>
              <p:cNvSpPr/>
              <p:nvPr/>
            </p:nvSpPr>
            <p:spPr>
              <a:xfrm>
                <a:off x="1774038" y="1712301"/>
                <a:ext cx="163922" cy="69743"/>
              </a:xfrm>
              <a:custGeom>
                <a:avLst/>
                <a:gdLst/>
                <a:ahLst/>
                <a:cxnLst/>
                <a:rect l="l" t="t" r="r" b="b"/>
                <a:pathLst>
                  <a:path w="4320" h="1838" extrusionOk="0">
                    <a:moveTo>
                      <a:pt x="4316" y="1"/>
                    </a:moveTo>
                    <a:lnTo>
                      <a:pt x="4146" y="83"/>
                    </a:lnTo>
                    <a:cubicBezTo>
                      <a:pt x="2933" y="671"/>
                      <a:pt x="1539" y="1093"/>
                      <a:pt x="1" y="1338"/>
                    </a:cubicBezTo>
                    <a:lnTo>
                      <a:pt x="35" y="1574"/>
                    </a:lnTo>
                    <a:cubicBezTo>
                      <a:pt x="1527" y="1338"/>
                      <a:pt x="2887" y="934"/>
                      <a:pt x="4076" y="381"/>
                    </a:cubicBezTo>
                    <a:lnTo>
                      <a:pt x="4076" y="381"/>
                    </a:lnTo>
                    <a:cubicBezTo>
                      <a:pt x="4073" y="865"/>
                      <a:pt x="4076" y="1353"/>
                      <a:pt x="4084" y="1837"/>
                    </a:cubicBezTo>
                    <a:lnTo>
                      <a:pt x="4320" y="1833"/>
                    </a:lnTo>
                    <a:cubicBezTo>
                      <a:pt x="4312" y="1288"/>
                      <a:pt x="4312" y="737"/>
                      <a:pt x="4316" y="190"/>
                    </a:cubicBezTo>
                    <a:lnTo>
                      <a:pt x="4316" y="1"/>
                    </a:ln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6"/>
              <p:cNvSpPr/>
              <p:nvPr/>
            </p:nvSpPr>
            <p:spPr>
              <a:xfrm>
                <a:off x="1441188" y="1562495"/>
                <a:ext cx="122790" cy="56652"/>
              </a:xfrm>
              <a:custGeom>
                <a:avLst/>
                <a:gdLst/>
                <a:ahLst/>
                <a:cxnLst/>
                <a:rect l="l" t="t" r="r" b="b"/>
                <a:pathLst>
                  <a:path w="3236" h="1493" extrusionOk="0">
                    <a:moveTo>
                      <a:pt x="1620" y="0"/>
                    </a:moveTo>
                    <a:cubicBezTo>
                      <a:pt x="725" y="0"/>
                      <a:pt x="0" y="334"/>
                      <a:pt x="0" y="744"/>
                    </a:cubicBezTo>
                    <a:cubicBezTo>
                      <a:pt x="0" y="1155"/>
                      <a:pt x="725" y="1493"/>
                      <a:pt x="1620" y="1493"/>
                    </a:cubicBezTo>
                    <a:cubicBezTo>
                      <a:pt x="2511" y="1493"/>
                      <a:pt x="3235" y="1155"/>
                      <a:pt x="3235" y="744"/>
                    </a:cubicBezTo>
                    <a:cubicBezTo>
                      <a:pt x="3235" y="334"/>
                      <a:pt x="2511" y="0"/>
                      <a:pt x="162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6"/>
              <p:cNvSpPr/>
              <p:nvPr/>
            </p:nvSpPr>
            <p:spPr>
              <a:xfrm>
                <a:off x="1724331" y="1580746"/>
                <a:ext cx="100896" cy="46369"/>
              </a:xfrm>
              <a:custGeom>
                <a:avLst/>
                <a:gdLst/>
                <a:ahLst/>
                <a:cxnLst/>
                <a:rect l="l" t="t" r="r" b="b"/>
                <a:pathLst>
                  <a:path w="2659" h="1222" extrusionOk="0">
                    <a:moveTo>
                      <a:pt x="1329" y="0"/>
                    </a:moveTo>
                    <a:cubicBezTo>
                      <a:pt x="597" y="0"/>
                      <a:pt x="0" y="272"/>
                      <a:pt x="0" y="608"/>
                    </a:cubicBezTo>
                    <a:cubicBezTo>
                      <a:pt x="0" y="950"/>
                      <a:pt x="597" y="1221"/>
                      <a:pt x="1329" y="1221"/>
                    </a:cubicBezTo>
                    <a:cubicBezTo>
                      <a:pt x="2062" y="1221"/>
                      <a:pt x="2659" y="950"/>
                      <a:pt x="2659" y="608"/>
                    </a:cubicBezTo>
                    <a:cubicBezTo>
                      <a:pt x="2659" y="272"/>
                      <a:pt x="2062" y="0"/>
                      <a:pt x="13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6"/>
              <p:cNvSpPr/>
              <p:nvPr/>
            </p:nvSpPr>
            <p:spPr>
              <a:xfrm>
                <a:off x="1502924" y="1410640"/>
                <a:ext cx="84579" cy="38856"/>
              </a:xfrm>
              <a:custGeom>
                <a:avLst/>
                <a:gdLst/>
                <a:ahLst/>
                <a:cxnLst/>
                <a:rect l="l" t="t" r="r" b="b"/>
                <a:pathLst>
                  <a:path w="2229" h="1024" extrusionOk="0">
                    <a:moveTo>
                      <a:pt x="1116" y="0"/>
                    </a:moveTo>
                    <a:cubicBezTo>
                      <a:pt x="501" y="0"/>
                      <a:pt x="0" y="229"/>
                      <a:pt x="0" y="512"/>
                    </a:cubicBezTo>
                    <a:cubicBezTo>
                      <a:pt x="0" y="794"/>
                      <a:pt x="501" y="1023"/>
                      <a:pt x="1116" y="1023"/>
                    </a:cubicBezTo>
                    <a:cubicBezTo>
                      <a:pt x="1729" y="1023"/>
                      <a:pt x="2228" y="794"/>
                      <a:pt x="2228" y="512"/>
                    </a:cubicBezTo>
                    <a:cubicBezTo>
                      <a:pt x="2228" y="229"/>
                      <a:pt x="1729" y="0"/>
                      <a:pt x="111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6"/>
              <p:cNvSpPr/>
              <p:nvPr/>
            </p:nvSpPr>
            <p:spPr>
              <a:xfrm>
                <a:off x="1875161" y="1511801"/>
                <a:ext cx="58246" cy="26789"/>
              </a:xfrm>
              <a:custGeom>
                <a:avLst/>
                <a:gdLst/>
                <a:ahLst/>
                <a:cxnLst/>
                <a:rect l="l" t="t" r="r" b="b"/>
                <a:pathLst>
                  <a:path w="1535" h="706" extrusionOk="0">
                    <a:moveTo>
                      <a:pt x="768" y="0"/>
                    </a:moveTo>
                    <a:cubicBezTo>
                      <a:pt x="346" y="0"/>
                      <a:pt x="1" y="159"/>
                      <a:pt x="1" y="353"/>
                    </a:cubicBezTo>
                    <a:cubicBezTo>
                      <a:pt x="1" y="546"/>
                      <a:pt x="346" y="705"/>
                      <a:pt x="768" y="705"/>
                    </a:cubicBezTo>
                    <a:cubicBezTo>
                      <a:pt x="1190" y="705"/>
                      <a:pt x="1535" y="546"/>
                      <a:pt x="1535" y="353"/>
                    </a:cubicBezTo>
                    <a:cubicBezTo>
                      <a:pt x="1535" y="159"/>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6"/>
              <p:cNvSpPr/>
              <p:nvPr/>
            </p:nvSpPr>
            <p:spPr>
              <a:xfrm>
                <a:off x="1334145" y="1485619"/>
                <a:ext cx="58132" cy="26789"/>
              </a:xfrm>
              <a:custGeom>
                <a:avLst/>
                <a:gdLst/>
                <a:ahLst/>
                <a:cxnLst/>
                <a:rect l="l" t="t" r="r" b="b"/>
                <a:pathLst>
                  <a:path w="1532" h="706" extrusionOk="0">
                    <a:moveTo>
                      <a:pt x="768" y="0"/>
                    </a:moveTo>
                    <a:cubicBezTo>
                      <a:pt x="342" y="0"/>
                      <a:pt x="1" y="156"/>
                      <a:pt x="1" y="353"/>
                    </a:cubicBezTo>
                    <a:cubicBezTo>
                      <a:pt x="1" y="547"/>
                      <a:pt x="342" y="706"/>
                      <a:pt x="768" y="706"/>
                    </a:cubicBezTo>
                    <a:cubicBezTo>
                      <a:pt x="1190" y="706"/>
                      <a:pt x="1531" y="547"/>
                      <a:pt x="1531" y="353"/>
                    </a:cubicBezTo>
                    <a:cubicBezTo>
                      <a:pt x="1531" y="156"/>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6"/>
              <p:cNvSpPr/>
              <p:nvPr/>
            </p:nvSpPr>
            <p:spPr>
              <a:xfrm>
                <a:off x="1644040" y="1636449"/>
                <a:ext cx="58132" cy="26827"/>
              </a:xfrm>
              <a:custGeom>
                <a:avLst/>
                <a:gdLst/>
                <a:ahLst/>
                <a:cxnLst/>
                <a:rect l="l" t="t" r="r" b="b"/>
                <a:pathLst>
                  <a:path w="1532" h="707" extrusionOk="0">
                    <a:moveTo>
                      <a:pt x="764" y="0"/>
                    </a:moveTo>
                    <a:cubicBezTo>
                      <a:pt x="342" y="0"/>
                      <a:pt x="1" y="156"/>
                      <a:pt x="1" y="353"/>
                    </a:cubicBezTo>
                    <a:cubicBezTo>
                      <a:pt x="1" y="547"/>
                      <a:pt x="342" y="706"/>
                      <a:pt x="764" y="706"/>
                    </a:cubicBezTo>
                    <a:cubicBezTo>
                      <a:pt x="1190" y="706"/>
                      <a:pt x="1532" y="547"/>
                      <a:pt x="1532" y="353"/>
                    </a:cubicBezTo>
                    <a:cubicBezTo>
                      <a:pt x="1532" y="156"/>
                      <a:pt x="1190" y="0"/>
                      <a:pt x="76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6"/>
              <p:cNvSpPr/>
              <p:nvPr/>
            </p:nvSpPr>
            <p:spPr>
              <a:xfrm>
                <a:off x="1680087" y="1429764"/>
                <a:ext cx="179556" cy="82644"/>
              </a:xfrm>
              <a:custGeom>
                <a:avLst/>
                <a:gdLst/>
                <a:ahLst/>
                <a:cxnLst/>
                <a:rect l="l" t="t" r="r" b="b"/>
                <a:pathLst>
                  <a:path w="4732" h="2178" extrusionOk="0">
                    <a:moveTo>
                      <a:pt x="2368" y="0"/>
                    </a:moveTo>
                    <a:cubicBezTo>
                      <a:pt x="1059" y="0"/>
                      <a:pt x="0" y="488"/>
                      <a:pt x="0" y="1089"/>
                    </a:cubicBezTo>
                    <a:cubicBezTo>
                      <a:pt x="0" y="1690"/>
                      <a:pt x="1059" y="2178"/>
                      <a:pt x="2368" y="2178"/>
                    </a:cubicBezTo>
                    <a:cubicBezTo>
                      <a:pt x="3673" y="2178"/>
                      <a:pt x="4732" y="1690"/>
                      <a:pt x="4732" y="1089"/>
                    </a:cubicBezTo>
                    <a:cubicBezTo>
                      <a:pt x="4732" y="488"/>
                      <a:pt x="3673" y="0"/>
                      <a:pt x="23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6"/>
              <p:cNvSpPr/>
              <p:nvPr/>
            </p:nvSpPr>
            <p:spPr>
              <a:xfrm>
                <a:off x="669373" y="998503"/>
                <a:ext cx="1471204" cy="1122944"/>
              </a:xfrm>
              <a:custGeom>
                <a:avLst/>
                <a:gdLst/>
                <a:ahLst/>
                <a:cxnLst/>
                <a:rect l="l" t="t" r="r" b="b"/>
                <a:pathLst>
                  <a:path w="38772" h="29594" extrusionOk="0">
                    <a:moveTo>
                      <a:pt x="1635" y="0"/>
                    </a:moveTo>
                    <a:cubicBezTo>
                      <a:pt x="1074" y="0"/>
                      <a:pt x="214" y="438"/>
                      <a:pt x="1" y="1027"/>
                    </a:cubicBezTo>
                    <a:cubicBezTo>
                      <a:pt x="958" y="905"/>
                      <a:pt x="1917" y="820"/>
                      <a:pt x="2879" y="820"/>
                    </a:cubicBezTo>
                    <a:cubicBezTo>
                      <a:pt x="3148" y="820"/>
                      <a:pt x="3416" y="826"/>
                      <a:pt x="3685" y="841"/>
                    </a:cubicBezTo>
                    <a:cubicBezTo>
                      <a:pt x="5537" y="941"/>
                      <a:pt x="7780" y="1007"/>
                      <a:pt x="9237" y="2162"/>
                    </a:cubicBezTo>
                    <a:cubicBezTo>
                      <a:pt x="10396" y="3072"/>
                      <a:pt x="11221" y="4571"/>
                      <a:pt x="12046" y="5789"/>
                    </a:cubicBezTo>
                    <a:cubicBezTo>
                      <a:pt x="14394" y="9248"/>
                      <a:pt x="18467" y="10557"/>
                      <a:pt x="22520" y="10557"/>
                    </a:cubicBezTo>
                    <a:cubicBezTo>
                      <a:pt x="22774" y="10557"/>
                      <a:pt x="23028" y="10552"/>
                      <a:pt x="23282" y="10542"/>
                    </a:cubicBezTo>
                    <a:cubicBezTo>
                      <a:pt x="25188" y="10469"/>
                      <a:pt x="27122" y="10225"/>
                      <a:pt x="29028" y="10182"/>
                    </a:cubicBezTo>
                    <a:cubicBezTo>
                      <a:pt x="29305" y="10175"/>
                      <a:pt x="29614" y="10170"/>
                      <a:pt x="29944" y="10170"/>
                    </a:cubicBezTo>
                    <a:cubicBezTo>
                      <a:pt x="31888" y="10170"/>
                      <a:pt x="34565" y="10353"/>
                      <a:pt x="35727" y="11495"/>
                    </a:cubicBezTo>
                    <a:cubicBezTo>
                      <a:pt x="37974" y="13696"/>
                      <a:pt x="35556" y="24805"/>
                      <a:pt x="35452" y="29578"/>
                    </a:cubicBezTo>
                    <a:cubicBezTo>
                      <a:pt x="35490" y="29590"/>
                      <a:pt x="35533" y="29593"/>
                      <a:pt x="35572" y="29593"/>
                    </a:cubicBezTo>
                    <a:cubicBezTo>
                      <a:pt x="35580" y="29594"/>
                      <a:pt x="35587" y="29594"/>
                      <a:pt x="35595" y="29594"/>
                    </a:cubicBezTo>
                    <a:cubicBezTo>
                      <a:pt x="37479" y="29594"/>
                      <a:pt x="37478" y="19372"/>
                      <a:pt x="37432" y="16164"/>
                    </a:cubicBezTo>
                    <a:cubicBezTo>
                      <a:pt x="38768" y="14107"/>
                      <a:pt x="38772" y="11852"/>
                      <a:pt x="37738" y="10457"/>
                    </a:cubicBezTo>
                    <a:cubicBezTo>
                      <a:pt x="36802" y="9194"/>
                      <a:pt x="32280" y="8957"/>
                      <a:pt x="27768" y="8957"/>
                    </a:cubicBezTo>
                    <a:cubicBezTo>
                      <a:pt x="25053" y="8957"/>
                      <a:pt x="22342" y="9043"/>
                      <a:pt x="20417" y="9043"/>
                    </a:cubicBezTo>
                    <a:cubicBezTo>
                      <a:pt x="19633" y="9043"/>
                      <a:pt x="18979" y="9028"/>
                      <a:pt x="18509" y="8988"/>
                    </a:cubicBezTo>
                    <a:cubicBezTo>
                      <a:pt x="17885" y="8934"/>
                      <a:pt x="17242" y="8621"/>
                      <a:pt x="16610" y="8140"/>
                    </a:cubicBezTo>
                    <a:cubicBezTo>
                      <a:pt x="15781" y="7509"/>
                      <a:pt x="14963" y="6594"/>
                      <a:pt x="14220" y="5606"/>
                    </a:cubicBezTo>
                    <a:cubicBezTo>
                      <a:pt x="13522" y="4676"/>
                      <a:pt x="12887" y="3677"/>
                      <a:pt x="12360" y="2786"/>
                    </a:cubicBezTo>
                    <a:cubicBezTo>
                      <a:pt x="11341" y="1057"/>
                      <a:pt x="9481" y="0"/>
                      <a:pt x="747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6"/>
              <p:cNvSpPr/>
              <p:nvPr/>
            </p:nvSpPr>
            <p:spPr>
              <a:xfrm>
                <a:off x="645525" y="961639"/>
                <a:ext cx="58094" cy="81051"/>
              </a:xfrm>
              <a:custGeom>
                <a:avLst/>
                <a:gdLst/>
                <a:ahLst/>
                <a:cxnLst/>
                <a:rect l="l" t="t" r="r" b="b"/>
                <a:pathLst>
                  <a:path w="1531" h="2136" extrusionOk="0">
                    <a:moveTo>
                      <a:pt x="768" y="1"/>
                    </a:moveTo>
                    <a:cubicBezTo>
                      <a:pt x="342" y="1"/>
                      <a:pt x="0" y="478"/>
                      <a:pt x="0" y="1070"/>
                    </a:cubicBezTo>
                    <a:cubicBezTo>
                      <a:pt x="0" y="1659"/>
                      <a:pt x="342" y="2136"/>
                      <a:pt x="768" y="2136"/>
                    </a:cubicBezTo>
                    <a:cubicBezTo>
                      <a:pt x="1190" y="2136"/>
                      <a:pt x="1531" y="1659"/>
                      <a:pt x="1531" y="1070"/>
                    </a:cubicBezTo>
                    <a:cubicBezTo>
                      <a:pt x="1531" y="478"/>
                      <a:pt x="1190" y="1"/>
                      <a:pt x="768" y="1"/>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6"/>
              <p:cNvSpPr/>
              <p:nvPr/>
            </p:nvSpPr>
            <p:spPr>
              <a:xfrm>
                <a:off x="821513" y="1021061"/>
                <a:ext cx="22388" cy="42195"/>
              </a:xfrm>
              <a:custGeom>
                <a:avLst/>
                <a:gdLst/>
                <a:ahLst/>
                <a:cxnLst/>
                <a:rect l="l" t="t" r="r" b="b"/>
                <a:pathLst>
                  <a:path w="590" h="1112" extrusionOk="0">
                    <a:moveTo>
                      <a:pt x="294" y="0"/>
                    </a:moveTo>
                    <a:cubicBezTo>
                      <a:pt x="132" y="0"/>
                      <a:pt x="1" y="248"/>
                      <a:pt x="1" y="558"/>
                    </a:cubicBezTo>
                    <a:cubicBezTo>
                      <a:pt x="1" y="864"/>
                      <a:pt x="132" y="1112"/>
                      <a:pt x="294" y="1112"/>
                    </a:cubicBezTo>
                    <a:cubicBezTo>
                      <a:pt x="457" y="1112"/>
                      <a:pt x="589" y="864"/>
                      <a:pt x="589" y="558"/>
                    </a:cubicBezTo>
                    <a:cubicBezTo>
                      <a:pt x="589" y="248"/>
                      <a:pt x="457" y="0"/>
                      <a:pt x="294"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6"/>
              <p:cNvSpPr/>
              <p:nvPr/>
            </p:nvSpPr>
            <p:spPr>
              <a:xfrm>
                <a:off x="964261" y="981940"/>
                <a:ext cx="61357" cy="24171"/>
              </a:xfrm>
              <a:custGeom>
                <a:avLst/>
                <a:gdLst/>
                <a:ahLst/>
                <a:cxnLst/>
                <a:rect l="l" t="t" r="r" b="b"/>
                <a:pathLst>
                  <a:path w="1617" h="637" extrusionOk="0">
                    <a:moveTo>
                      <a:pt x="28" y="0"/>
                    </a:moveTo>
                    <a:lnTo>
                      <a:pt x="1" y="236"/>
                    </a:lnTo>
                    <a:cubicBezTo>
                      <a:pt x="524" y="299"/>
                      <a:pt x="1035" y="431"/>
                      <a:pt x="1523" y="636"/>
                    </a:cubicBezTo>
                    <a:lnTo>
                      <a:pt x="1616" y="419"/>
                    </a:lnTo>
                    <a:cubicBezTo>
                      <a:pt x="1108" y="202"/>
                      <a:pt x="574" y="63"/>
                      <a:pt x="28"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46"/>
            <p:cNvGrpSpPr/>
            <p:nvPr/>
          </p:nvGrpSpPr>
          <p:grpSpPr>
            <a:xfrm>
              <a:off x="2305356" y="3154513"/>
              <a:ext cx="532304" cy="1091398"/>
              <a:chOff x="1363096" y="2975299"/>
              <a:chExt cx="619751" cy="1270693"/>
            </a:xfrm>
          </p:grpSpPr>
          <p:sp>
            <p:nvSpPr>
              <p:cNvPr id="979" name="Google Shape;979;p46"/>
              <p:cNvSpPr/>
              <p:nvPr/>
            </p:nvSpPr>
            <p:spPr>
              <a:xfrm flipH="1">
                <a:off x="1762038" y="3638235"/>
                <a:ext cx="213240" cy="146854"/>
              </a:xfrm>
              <a:custGeom>
                <a:avLst/>
                <a:gdLst/>
                <a:ahLst/>
                <a:cxnLst/>
                <a:rect l="l" t="t" r="r" b="b"/>
                <a:pathLst>
                  <a:path w="5325" h="3667" extrusionOk="0">
                    <a:moveTo>
                      <a:pt x="4294" y="1"/>
                    </a:moveTo>
                    <a:cubicBezTo>
                      <a:pt x="4294" y="1"/>
                      <a:pt x="1" y="1945"/>
                      <a:pt x="551" y="3255"/>
                    </a:cubicBezTo>
                    <a:cubicBezTo>
                      <a:pt x="675" y="3551"/>
                      <a:pt x="986" y="3666"/>
                      <a:pt x="1393" y="3666"/>
                    </a:cubicBezTo>
                    <a:cubicBezTo>
                      <a:pt x="2791" y="3666"/>
                      <a:pt x="5324" y="2313"/>
                      <a:pt x="5324" y="2313"/>
                    </a:cubicBezTo>
                    <a:lnTo>
                      <a:pt x="4294" y="1"/>
                    </a:ln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6"/>
              <p:cNvSpPr/>
              <p:nvPr/>
            </p:nvSpPr>
            <p:spPr>
              <a:xfrm flipH="1">
                <a:off x="1743738" y="3856130"/>
                <a:ext cx="239109" cy="362910"/>
              </a:xfrm>
              <a:custGeom>
                <a:avLst/>
                <a:gdLst/>
                <a:ahLst/>
                <a:cxnLst/>
                <a:rect l="l" t="t" r="r" b="b"/>
                <a:pathLst>
                  <a:path w="5971" h="9062" extrusionOk="0">
                    <a:moveTo>
                      <a:pt x="4298" y="0"/>
                    </a:moveTo>
                    <a:cubicBezTo>
                      <a:pt x="3902" y="0"/>
                      <a:pt x="3496" y="161"/>
                      <a:pt x="3185" y="418"/>
                    </a:cubicBezTo>
                    <a:cubicBezTo>
                      <a:pt x="2724" y="797"/>
                      <a:pt x="2437" y="1355"/>
                      <a:pt x="2224" y="1917"/>
                    </a:cubicBezTo>
                    <a:cubicBezTo>
                      <a:pt x="1732" y="3204"/>
                      <a:pt x="1542" y="4606"/>
                      <a:pt x="1681" y="5978"/>
                    </a:cubicBezTo>
                    <a:cubicBezTo>
                      <a:pt x="1197" y="6459"/>
                      <a:pt x="783" y="6872"/>
                      <a:pt x="442" y="7330"/>
                    </a:cubicBezTo>
                    <a:cubicBezTo>
                      <a:pt x="194" y="7663"/>
                      <a:pt x="0" y="8077"/>
                      <a:pt x="174" y="8500"/>
                    </a:cubicBezTo>
                    <a:cubicBezTo>
                      <a:pt x="244" y="8667"/>
                      <a:pt x="376" y="8802"/>
                      <a:pt x="535" y="8891"/>
                    </a:cubicBezTo>
                    <a:cubicBezTo>
                      <a:pt x="768" y="9024"/>
                      <a:pt x="1023" y="9062"/>
                      <a:pt x="1283" y="9062"/>
                    </a:cubicBezTo>
                    <a:cubicBezTo>
                      <a:pt x="1404" y="9062"/>
                      <a:pt x="1526" y="9054"/>
                      <a:pt x="1647" y="9043"/>
                    </a:cubicBezTo>
                    <a:cubicBezTo>
                      <a:pt x="2243" y="8984"/>
                      <a:pt x="2829" y="8833"/>
                      <a:pt x="3391" y="8620"/>
                    </a:cubicBezTo>
                    <a:cubicBezTo>
                      <a:pt x="4689" y="8120"/>
                      <a:pt x="5606" y="6947"/>
                      <a:pt x="5792" y="5570"/>
                    </a:cubicBezTo>
                    <a:cubicBezTo>
                      <a:pt x="5948" y="4428"/>
                      <a:pt x="5971" y="3265"/>
                      <a:pt x="5858" y="2119"/>
                    </a:cubicBezTo>
                    <a:cubicBezTo>
                      <a:pt x="5819" y="1735"/>
                      <a:pt x="5765" y="1344"/>
                      <a:pt x="5619" y="983"/>
                    </a:cubicBezTo>
                    <a:cubicBezTo>
                      <a:pt x="5467" y="627"/>
                      <a:pt x="5215" y="298"/>
                      <a:pt x="4866" y="127"/>
                    </a:cubicBezTo>
                    <a:cubicBezTo>
                      <a:pt x="4688" y="40"/>
                      <a:pt x="4494" y="0"/>
                      <a:pt x="4298"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6"/>
              <p:cNvSpPr/>
              <p:nvPr/>
            </p:nvSpPr>
            <p:spPr>
              <a:xfrm flipH="1">
                <a:off x="1363096" y="3855770"/>
                <a:ext cx="145283" cy="175969"/>
              </a:xfrm>
              <a:custGeom>
                <a:avLst/>
                <a:gdLst/>
                <a:ahLst/>
                <a:cxnLst/>
                <a:rect l="l" t="t" r="r" b="b"/>
                <a:pathLst>
                  <a:path w="3628" h="4394" extrusionOk="0">
                    <a:moveTo>
                      <a:pt x="2325" y="1"/>
                    </a:moveTo>
                    <a:cubicBezTo>
                      <a:pt x="1959" y="1"/>
                      <a:pt x="1580" y="136"/>
                      <a:pt x="1283" y="354"/>
                    </a:cubicBezTo>
                    <a:cubicBezTo>
                      <a:pt x="783" y="721"/>
                      <a:pt x="457" y="1271"/>
                      <a:pt x="148" y="1810"/>
                    </a:cubicBezTo>
                    <a:lnTo>
                      <a:pt x="112" y="2407"/>
                    </a:lnTo>
                    <a:lnTo>
                      <a:pt x="1" y="4324"/>
                    </a:lnTo>
                    <a:cubicBezTo>
                      <a:pt x="207" y="4370"/>
                      <a:pt x="419" y="4393"/>
                      <a:pt x="630" y="4393"/>
                    </a:cubicBezTo>
                    <a:cubicBezTo>
                      <a:pt x="1235" y="4393"/>
                      <a:pt x="1841" y="4208"/>
                      <a:pt x="2340" y="3864"/>
                    </a:cubicBezTo>
                    <a:cubicBezTo>
                      <a:pt x="3011" y="3394"/>
                      <a:pt x="3472" y="2639"/>
                      <a:pt x="3584" y="1829"/>
                    </a:cubicBezTo>
                    <a:cubicBezTo>
                      <a:pt x="3627" y="1520"/>
                      <a:pt x="3608" y="1182"/>
                      <a:pt x="3506" y="888"/>
                    </a:cubicBezTo>
                    <a:cubicBezTo>
                      <a:pt x="3418" y="613"/>
                      <a:pt x="3263" y="368"/>
                      <a:pt x="3023" y="206"/>
                    </a:cubicBezTo>
                    <a:cubicBezTo>
                      <a:pt x="2816" y="63"/>
                      <a:pt x="2574" y="1"/>
                      <a:pt x="2325"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6"/>
              <p:cNvSpPr/>
              <p:nvPr/>
            </p:nvSpPr>
            <p:spPr>
              <a:xfrm flipH="1">
                <a:off x="1594363" y="2993641"/>
                <a:ext cx="157937" cy="579768"/>
              </a:xfrm>
              <a:custGeom>
                <a:avLst/>
                <a:gdLst/>
                <a:ahLst/>
                <a:cxnLst/>
                <a:rect l="l" t="t" r="r" b="b"/>
                <a:pathLst>
                  <a:path w="3944" h="14477" extrusionOk="0">
                    <a:moveTo>
                      <a:pt x="2003" y="1"/>
                    </a:moveTo>
                    <a:cubicBezTo>
                      <a:pt x="1994" y="1"/>
                      <a:pt x="1986" y="1"/>
                      <a:pt x="1977" y="2"/>
                    </a:cubicBezTo>
                    <a:cubicBezTo>
                      <a:pt x="1" y="130"/>
                      <a:pt x="338" y="11118"/>
                      <a:pt x="338" y="11118"/>
                    </a:cubicBezTo>
                    <a:lnTo>
                      <a:pt x="2492" y="14477"/>
                    </a:lnTo>
                    <a:cubicBezTo>
                      <a:pt x="2492" y="14477"/>
                      <a:pt x="3944" y="1"/>
                      <a:pt x="2003"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6"/>
              <p:cNvSpPr/>
              <p:nvPr/>
            </p:nvSpPr>
            <p:spPr>
              <a:xfrm flipH="1">
                <a:off x="1641816" y="3065325"/>
                <a:ext cx="73803" cy="511687"/>
              </a:xfrm>
              <a:custGeom>
                <a:avLst/>
                <a:gdLst/>
                <a:ahLst/>
                <a:cxnLst/>
                <a:rect l="l" t="t" r="r" b="b"/>
                <a:pathLst>
                  <a:path w="1843" h="12777" extrusionOk="0">
                    <a:moveTo>
                      <a:pt x="908" y="1"/>
                    </a:moveTo>
                    <a:cubicBezTo>
                      <a:pt x="1" y="1"/>
                      <a:pt x="158" y="9595"/>
                      <a:pt x="158" y="9595"/>
                    </a:cubicBezTo>
                    <a:lnTo>
                      <a:pt x="1165" y="12776"/>
                    </a:lnTo>
                    <a:cubicBezTo>
                      <a:pt x="1165" y="12776"/>
                      <a:pt x="1843" y="99"/>
                      <a:pt x="922" y="2"/>
                    </a:cubicBezTo>
                    <a:cubicBezTo>
                      <a:pt x="917" y="1"/>
                      <a:pt x="912" y="1"/>
                      <a:pt x="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6"/>
              <p:cNvSpPr/>
              <p:nvPr/>
            </p:nvSpPr>
            <p:spPr>
              <a:xfrm flipH="1">
                <a:off x="1485406" y="3308049"/>
                <a:ext cx="448584" cy="867469"/>
              </a:xfrm>
              <a:custGeom>
                <a:avLst/>
                <a:gdLst/>
                <a:ahLst/>
                <a:cxnLst/>
                <a:rect l="l" t="t" r="r" b="b"/>
                <a:pathLst>
                  <a:path w="11202" h="21661" extrusionOk="0">
                    <a:moveTo>
                      <a:pt x="5831" y="1"/>
                    </a:moveTo>
                    <a:cubicBezTo>
                      <a:pt x="4698" y="1"/>
                      <a:pt x="3550" y="413"/>
                      <a:pt x="2740" y="1263"/>
                    </a:cubicBezTo>
                    <a:cubicBezTo>
                      <a:pt x="2151" y="1880"/>
                      <a:pt x="1706" y="2728"/>
                      <a:pt x="1717" y="3623"/>
                    </a:cubicBezTo>
                    <a:cubicBezTo>
                      <a:pt x="1736" y="5049"/>
                      <a:pt x="2934" y="6200"/>
                      <a:pt x="4204" y="6479"/>
                    </a:cubicBezTo>
                    <a:cubicBezTo>
                      <a:pt x="2697" y="8850"/>
                      <a:pt x="0" y="13883"/>
                      <a:pt x="1341" y="17851"/>
                    </a:cubicBezTo>
                    <a:cubicBezTo>
                      <a:pt x="2213" y="20442"/>
                      <a:pt x="4073" y="21380"/>
                      <a:pt x="5924" y="21604"/>
                    </a:cubicBezTo>
                    <a:cubicBezTo>
                      <a:pt x="6249" y="21644"/>
                      <a:pt x="6573" y="21661"/>
                      <a:pt x="6892" y="21661"/>
                    </a:cubicBezTo>
                    <a:cubicBezTo>
                      <a:pt x="7554" y="21661"/>
                      <a:pt x="8193" y="21587"/>
                      <a:pt x="8761" y="21484"/>
                    </a:cubicBezTo>
                    <a:cubicBezTo>
                      <a:pt x="10032" y="21260"/>
                      <a:pt x="10938" y="20888"/>
                      <a:pt x="10938" y="20888"/>
                    </a:cubicBezTo>
                    <a:cubicBezTo>
                      <a:pt x="11109" y="19168"/>
                      <a:pt x="11190" y="17513"/>
                      <a:pt x="11194" y="15882"/>
                    </a:cubicBezTo>
                    <a:cubicBezTo>
                      <a:pt x="11201" y="12690"/>
                      <a:pt x="10919" y="9578"/>
                      <a:pt x="10454" y="6234"/>
                    </a:cubicBezTo>
                    <a:cubicBezTo>
                      <a:pt x="10388" y="5746"/>
                      <a:pt x="10295" y="5131"/>
                      <a:pt x="10167" y="4507"/>
                    </a:cubicBezTo>
                    <a:cubicBezTo>
                      <a:pt x="10012" y="3732"/>
                      <a:pt x="9803" y="2953"/>
                      <a:pt x="9528" y="2415"/>
                    </a:cubicBezTo>
                    <a:cubicBezTo>
                      <a:pt x="9369" y="2105"/>
                      <a:pt x="9195" y="1821"/>
                      <a:pt x="9005" y="1566"/>
                    </a:cubicBezTo>
                    <a:cubicBezTo>
                      <a:pt x="8680" y="1129"/>
                      <a:pt x="8311" y="780"/>
                      <a:pt x="7877" y="519"/>
                    </a:cubicBezTo>
                    <a:cubicBezTo>
                      <a:pt x="7498" y="295"/>
                      <a:pt x="7072" y="140"/>
                      <a:pt x="6587" y="63"/>
                    </a:cubicBezTo>
                    <a:cubicBezTo>
                      <a:pt x="6339" y="22"/>
                      <a:pt x="6085" y="1"/>
                      <a:pt x="5831"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6"/>
              <p:cNvSpPr/>
              <p:nvPr/>
            </p:nvSpPr>
            <p:spPr>
              <a:xfrm flipH="1">
                <a:off x="1610302" y="3538919"/>
                <a:ext cx="156135" cy="36363"/>
              </a:xfrm>
              <a:custGeom>
                <a:avLst/>
                <a:gdLst/>
                <a:ahLst/>
                <a:cxnLst/>
                <a:rect l="l" t="t" r="r" b="b"/>
                <a:pathLst>
                  <a:path w="3899" h="908" extrusionOk="0">
                    <a:moveTo>
                      <a:pt x="3822" y="1"/>
                    </a:moveTo>
                    <a:cubicBezTo>
                      <a:pt x="2799" y="482"/>
                      <a:pt x="1844" y="722"/>
                      <a:pt x="971" y="722"/>
                    </a:cubicBezTo>
                    <a:cubicBezTo>
                      <a:pt x="656" y="722"/>
                      <a:pt x="352" y="691"/>
                      <a:pt x="59" y="628"/>
                    </a:cubicBezTo>
                    <a:lnTo>
                      <a:pt x="40" y="625"/>
                    </a:lnTo>
                    <a:lnTo>
                      <a:pt x="1" y="803"/>
                    </a:lnTo>
                    <a:lnTo>
                      <a:pt x="20" y="807"/>
                    </a:lnTo>
                    <a:cubicBezTo>
                      <a:pt x="326" y="873"/>
                      <a:pt x="644" y="907"/>
                      <a:pt x="970" y="907"/>
                    </a:cubicBezTo>
                    <a:cubicBezTo>
                      <a:pt x="1869" y="907"/>
                      <a:pt x="2849" y="659"/>
                      <a:pt x="3899" y="167"/>
                    </a:cubicBezTo>
                    <a:lnTo>
                      <a:pt x="3822" y="1"/>
                    </a:ln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6"/>
              <p:cNvSpPr/>
              <p:nvPr/>
            </p:nvSpPr>
            <p:spPr>
              <a:xfrm flipH="1">
                <a:off x="1776009" y="3398074"/>
                <a:ext cx="15858" cy="36483"/>
              </a:xfrm>
              <a:custGeom>
                <a:avLst/>
                <a:gdLst/>
                <a:ahLst/>
                <a:cxnLst/>
                <a:rect l="l" t="t" r="r" b="b"/>
                <a:pathLst>
                  <a:path w="396" h="911" extrusionOk="0">
                    <a:moveTo>
                      <a:pt x="199" y="0"/>
                    </a:moveTo>
                    <a:cubicBezTo>
                      <a:pt x="90" y="0"/>
                      <a:pt x="1" y="206"/>
                      <a:pt x="1" y="453"/>
                    </a:cubicBezTo>
                    <a:cubicBezTo>
                      <a:pt x="1" y="705"/>
                      <a:pt x="90" y="910"/>
                      <a:pt x="199" y="910"/>
                    </a:cubicBezTo>
                    <a:cubicBezTo>
                      <a:pt x="306" y="910"/>
                      <a:pt x="396" y="705"/>
                      <a:pt x="396" y="453"/>
                    </a:cubicBezTo>
                    <a:cubicBezTo>
                      <a:pt x="396" y="206"/>
                      <a:pt x="306" y="0"/>
                      <a:pt x="199"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flipH="1">
                <a:off x="1695436" y="3398074"/>
                <a:ext cx="15898" cy="36483"/>
              </a:xfrm>
              <a:custGeom>
                <a:avLst/>
                <a:gdLst/>
                <a:ahLst/>
                <a:cxnLst/>
                <a:rect l="l" t="t" r="r" b="b"/>
                <a:pathLst>
                  <a:path w="397" h="911" extrusionOk="0">
                    <a:moveTo>
                      <a:pt x="198" y="0"/>
                    </a:moveTo>
                    <a:cubicBezTo>
                      <a:pt x="89" y="0"/>
                      <a:pt x="1" y="206"/>
                      <a:pt x="1" y="453"/>
                    </a:cubicBezTo>
                    <a:cubicBezTo>
                      <a:pt x="1" y="705"/>
                      <a:pt x="89" y="910"/>
                      <a:pt x="198" y="910"/>
                    </a:cubicBezTo>
                    <a:cubicBezTo>
                      <a:pt x="311" y="910"/>
                      <a:pt x="396" y="705"/>
                      <a:pt x="396" y="453"/>
                    </a:cubicBezTo>
                    <a:cubicBezTo>
                      <a:pt x="396" y="206"/>
                      <a:pt x="311" y="0"/>
                      <a:pt x="198"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flipH="1">
                <a:off x="1751501" y="3453940"/>
                <a:ext cx="41927" cy="33960"/>
              </a:xfrm>
              <a:custGeom>
                <a:avLst/>
                <a:gdLst/>
                <a:ahLst/>
                <a:cxnLst/>
                <a:rect l="l" t="t" r="r" b="b"/>
                <a:pathLst>
                  <a:path w="1047" h="848" extrusionOk="0">
                    <a:moveTo>
                      <a:pt x="430" y="1"/>
                    </a:moveTo>
                    <a:cubicBezTo>
                      <a:pt x="311" y="1"/>
                      <a:pt x="178" y="19"/>
                      <a:pt x="98" y="104"/>
                    </a:cubicBezTo>
                    <a:cubicBezTo>
                      <a:pt x="0" y="213"/>
                      <a:pt x="43" y="379"/>
                      <a:pt x="98" y="499"/>
                    </a:cubicBezTo>
                    <a:cubicBezTo>
                      <a:pt x="159" y="639"/>
                      <a:pt x="261" y="801"/>
                      <a:pt x="419" y="841"/>
                    </a:cubicBezTo>
                    <a:cubicBezTo>
                      <a:pt x="444" y="846"/>
                      <a:pt x="469" y="848"/>
                      <a:pt x="493" y="848"/>
                    </a:cubicBezTo>
                    <a:cubicBezTo>
                      <a:pt x="636" y="848"/>
                      <a:pt x="776" y="768"/>
                      <a:pt x="869" y="662"/>
                    </a:cubicBezTo>
                    <a:cubicBezTo>
                      <a:pt x="930" y="592"/>
                      <a:pt x="1000" y="484"/>
                      <a:pt x="1032" y="372"/>
                    </a:cubicBezTo>
                    <a:cubicBezTo>
                      <a:pt x="1047" y="310"/>
                      <a:pt x="1047" y="247"/>
                      <a:pt x="1023" y="193"/>
                    </a:cubicBezTo>
                    <a:cubicBezTo>
                      <a:pt x="958" y="23"/>
                      <a:pt x="675" y="15"/>
                      <a:pt x="520" y="4"/>
                    </a:cubicBezTo>
                    <a:cubicBezTo>
                      <a:pt x="492" y="2"/>
                      <a:pt x="462" y="1"/>
                      <a:pt x="430" y="1"/>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flipH="1">
                <a:off x="1497811" y="2975299"/>
                <a:ext cx="123218" cy="629787"/>
              </a:xfrm>
              <a:custGeom>
                <a:avLst/>
                <a:gdLst/>
                <a:ahLst/>
                <a:cxnLst/>
                <a:rect l="l" t="t" r="r" b="b"/>
                <a:pathLst>
                  <a:path w="3077" h="15726" extrusionOk="0">
                    <a:moveTo>
                      <a:pt x="2010" y="1"/>
                    </a:moveTo>
                    <a:cubicBezTo>
                      <a:pt x="637" y="1"/>
                      <a:pt x="200" y="5604"/>
                      <a:pt x="62" y="8828"/>
                    </a:cubicBezTo>
                    <a:cubicBezTo>
                      <a:pt x="8" y="10135"/>
                      <a:pt x="1" y="11049"/>
                      <a:pt x="1" y="11049"/>
                    </a:cubicBezTo>
                    <a:lnTo>
                      <a:pt x="1217" y="13726"/>
                    </a:lnTo>
                    <a:lnTo>
                      <a:pt x="2127" y="15725"/>
                    </a:lnTo>
                    <a:cubicBezTo>
                      <a:pt x="2127" y="15725"/>
                      <a:pt x="2233" y="14540"/>
                      <a:pt x="2352" y="12816"/>
                    </a:cubicBezTo>
                    <a:cubicBezTo>
                      <a:pt x="2662" y="8461"/>
                      <a:pt x="3077" y="681"/>
                      <a:pt x="2163" y="46"/>
                    </a:cubicBezTo>
                    <a:cubicBezTo>
                      <a:pt x="2131" y="22"/>
                      <a:pt x="2097" y="7"/>
                      <a:pt x="2058" y="3"/>
                    </a:cubicBezTo>
                    <a:cubicBezTo>
                      <a:pt x="2042" y="1"/>
                      <a:pt x="2026" y="1"/>
                      <a:pt x="2010"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flipH="1">
                <a:off x="1477952" y="3882922"/>
                <a:ext cx="238949" cy="363071"/>
              </a:xfrm>
              <a:custGeom>
                <a:avLst/>
                <a:gdLst/>
                <a:ahLst/>
                <a:cxnLst/>
                <a:rect l="l" t="t" r="r" b="b"/>
                <a:pathLst>
                  <a:path w="5967" h="9066" extrusionOk="0">
                    <a:moveTo>
                      <a:pt x="4298" y="1"/>
                    </a:moveTo>
                    <a:cubicBezTo>
                      <a:pt x="3901" y="1"/>
                      <a:pt x="3496" y="164"/>
                      <a:pt x="3185" y="419"/>
                    </a:cubicBezTo>
                    <a:cubicBezTo>
                      <a:pt x="2724" y="799"/>
                      <a:pt x="2437" y="1357"/>
                      <a:pt x="2224" y="1918"/>
                    </a:cubicBezTo>
                    <a:cubicBezTo>
                      <a:pt x="1728" y="3204"/>
                      <a:pt x="1542" y="4608"/>
                      <a:pt x="1682" y="5979"/>
                    </a:cubicBezTo>
                    <a:cubicBezTo>
                      <a:pt x="1224" y="6432"/>
                      <a:pt x="833" y="6824"/>
                      <a:pt x="503" y="7249"/>
                    </a:cubicBezTo>
                    <a:cubicBezTo>
                      <a:pt x="484" y="7277"/>
                      <a:pt x="461" y="7304"/>
                      <a:pt x="442" y="7331"/>
                    </a:cubicBezTo>
                    <a:cubicBezTo>
                      <a:pt x="194" y="7664"/>
                      <a:pt x="0" y="8079"/>
                      <a:pt x="174" y="8501"/>
                    </a:cubicBezTo>
                    <a:cubicBezTo>
                      <a:pt x="244" y="8668"/>
                      <a:pt x="376" y="8803"/>
                      <a:pt x="535" y="8893"/>
                    </a:cubicBezTo>
                    <a:cubicBezTo>
                      <a:pt x="762" y="9026"/>
                      <a:pt x="1016" y="9066"/>
                      <a:pt x="1273" y="9066"/>
                    </a:cubicBezTo>
                    <a:cubicBezTo>
                      <a:pt x="1397" y="9066"/>
                      <a:pt x="1523" y="9057"/>
                      <a:pt x="1646" y="9044"/>
                    </a:cubicBezTo>
                    <a:cubicBezTo>
                      <a:pt x="1887" y="9021"/>
                      <a:pt x="2123" y="8982"/>
                      <a:pt x="2359" y="8932"/>
                    </a:cubicBezTo>
                    <a:cubicBezTo>
                      <a:pt x="2708" y="8853"/>
                      <a:pt x="3053" y="8749"/>
                      <a:pt x="3390" y="8621"/>
                    </a:cubicBezTo>
                    <a:cubicBezTo>
                      <a:pt x="4688" y="8122"/>
                      <a:pt x="5533" y="6947"/>
                      <a:pt x="5719" y="5572"/>
                    </a:cubicBezTo>
                    <a:cubicBezTo>
                      <a:pt x="5873" y="4429"/>
                      <a:pt x="5966" y="3267"/>
                      <a:pt x="5854" y="2120"/>
                    </a:cubicBezTo>
                    <a:cubicBezTo>
                      <a:pt x="5835" y="1922"/>
                      <a:pt x="5812" y="1725"/>
                      <a:pt x="5773" y="1527"/>
                    </a:cubicBezTo>
                    <a:cubicBezTo>
                      <a:pt x="5738" y="1341"/>
                      <a:pt x="5688" y="1159"/>
                      <a:pt x="5614" y="985"/>
                    </a:cubicBezTo>
                    <a:cubicBezTo>
                      <a:pt x="5467" y="629"/>
                      <a:pt x="5215" y="299"/>
                      <a:pt x="4866" y="128"/>
                    </a:cubicBezTo>
                    <a:cubicBezTo>
                      <a:pt x="4731" y="62"/>
                      <a:pt x="4591" y="24"/>
                      <a:pt x="4444" y="8"/>
                    </a:cubicBezTo>
                    <a:cubicBezTo>
                      <a:pt x="4396" y="3"/>
                      <a:pt x="4347" y="1"/>
                      <a:pt x="4298"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6"/>
              <p:cNvSpPr/>
              <p:nvPr/>
            </p:nvSpPr>
            <p:spPr>
              <a:xfrm flipH="1">
                <a:off x="1603133" y="3650970"/>
                <a:ext cx="146525" cy="216337"/>
              </a:xfrm>
              <a:custGeom>
                <a:avLst/>
                <a:gdLst/>
                <a:ahLst/>
                <a:cxnLst/>
                <a:rect l="l" t="t" r="r" b="b"/>
                <a:pathLst>
                  <a:path w="3659" h="5402" extrusionOk="0">
                    <a:moveTo>
                      <a:pt x="2390" y="1"/>
                    </a:moveTo>
                    <a:cubicBezTo>
                      <a:pt x="2218" y="1"/>
                      <a:pt x="2026" y="41"/>
                      <a:pt x="1813" y="136"/>
                    </a:cubicBezTo>
                    <a:cubicBezTo>
                      <a:pt x="1446" y="298"/>
                      <a:pt x="1171" y="620"/>
                      <a:pt x="1062" y="1012"/>
                    </a:cubicBezTo>
                    <a:cubicBezTo>
                      <a:pt x="721" y="2193"/>
                      <a:pt x="0" y="5134"/>
                      <a:pt x="1108" y="5386"/>
                    </a:cubicBezTo>
                    <a:cubicBezTo>
                      <a:pt x="1155" y="5396"/>
                      <a:pt x="1200" y="5401"/>
                      <a:pt x="1246" y="5401"/>
                    </a:cubicBezTo>
                    <a:cubicBezTo>
                      <a:pt x="2270" y="5401"/>
                      <a:pt x="3154" y="2854"/>
                      <a:pt x="3507" y="1697"/>
                    </a:cubicBezTo>
                    <a:cubicBezTo>
                      <a:pt x="3658" y="1190"/>
                      <a:pt x="3515" y="628"/>
                      <a:pt x="3111" y="279"/>
                    </a:cubicBezTo>
                    <a:cubicBezTo>
                      <a:pt x="2925" y="120"/>
                      <a:pt x="2687" y="1"/>
                      <a:pt x="239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6"/>
              <p:cNvSpPr/>
              <p:nvPr/>
            </p:nvSpPr>
            <p:spPr>
              <a:xfrm flipH="1">
                <a:off x="1799437" y="3877796"/>
                <a:ext cx="52659" cy="116578"/>
              </a:xfrm>
              <a:custGeom>
                <a:avLst/>
                <a:gdLst/>
                <a:ahLst/>
                <a:cxnLst/>
                <a:rect l="l" t="t" r="r" b="b"/>
                <a:pathLst>
                  <a:path w="1315" h="2911" extrusionOk="0">
                    <a:moveTo>
                      <a:pt x="660" y="1"/>
                    </a:moveTo>
                    <a:cubicBezTo>
                      <a:pt x="296" y="1"/>
                      <a:pt x="1" y="652"/>
                      <a:pt x="1" y="1454"/>
                    </a:cubicBezTo>
                    <a:cubicBezTo>
                      <a:pt x="1" y="2259"/>
                      <a:pt x="296" y="2910"/>
                      <a:pt x="660" y="2910"/>
                    </a:cubicBezTo>
                    <a:cubicBezTo>
                      <a:pt x="1020" y="2910"/>
                      <a:pt x="1315" y="2259"/>
                      <a:pt x="1315" y="1454"/>
                    </a:cubicBezTo>
                    <a:cubicBezTo>
                      <a:pt x="1315" y="652"/>
                      <a:pt x="1020" y="1"/>
                      <a:pt x="66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flipH="1">
                <a:off x="1712856" y="3918323"/>
                <a:ext cx="26710" cy="58990"/>
              </a:xfrm>
              <a:custGeom>
                <a:avLst/>
                <a:gdLst/>
                <a:ahLst/>
                <a:cxnLst/>
                <a:rect l="l" t="t" r="r" b="b"/>
                <a:pathLst>
                  <a:path w="667" h="1473" extrusionOk="0">
                    <a:moveTo>
                      <a:pt x="334" y="0"/>
                    </a:moveTo>
                    <a:cubicBezTo>
                      <a:pt x="148" y="0"/>
                      <a:pt x="0" y="330"/>
                      <a:pt x="0" y="736"/>
                    </a:cubicBezTo>
                    <a:cubicBezTo>
                      <a:pt x="0" y="1143"/>
                      <a:pt x="148" y="1472"/>
                      <a:pt x="334" y="1472"/>
                    </a:cubicBezTo>
                    <a:cubicBezTo>
                      <a:pt x="515" y="1472"/>
                      <a:pt x="667" y="1143"/>
                      <a:pt x="667" y="736"/>
                    </a:cubicBezTo>
                    <a:cubicBezTo>
                      <a:pt x="667" y="330"/>
                      <a:pt x="515" y="0"/>
                      <a:pt x="334"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6"/>
              <p:cNvSpPr/>
              <p:nvPr/>
            </p:nvSpPr>
            <p:spPr>
              <a:xfrm flipH="1">
                <a:off x="1764997" y="3698746"/>
                <a:ext cx="40966" cy="90788"/>
              </a:xfrm>
              <a:custGeom>
                <a:avLst/>
                <a:gdLst/>
                <a:ahLst/>
                <a:cxnLst/>
                <a:rect l="l" t="t" r="r" b="b"/>
                <a:pathLst>
                  <a:path w="1023" h="2267" extrusionOk="0">
                    <a:moveTo>
                      <a:pt x="512" y="1"/>
                    </a:moveTo>
                    <a:cubicBezTo>
                      <a:pt x="229" y="1"/>
                      <a:pt x="0" y="509"/>
                      <a:pt x="0" y="1136"/>
                    </a:cubicBezTo>
                    <a:cubicBezTo>
                      <a:pt x="0" y="1759"/>
                      <a:pt x="229" y="2267"/>
                      <a:pt x="512" y="2267"/>
                    </a:cubicBezTo>
                    <a:cubicBezTo>
                      <a:pt x="794" y="2267"/>
                      <a:pt x="1023" y="1759"/>
                      <a:pt x="1023" y="1136"/>
                    </a:cubicBezTo>
                    <a:cubicBezTo>
                      <a:pt x="1023" y="509"/>
                      <a:pt x="794" y="1"/>
                      <a:pt x="512"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6"/>
              <p:cNvSpPr/>
              <p:nvPr/>
            </p:nvSpPr>
            <p:spPr>
              <a:xfrm flipH="1">
                <a:off x="1758949" y="4032817"/>
                <a:ext cx="22385" cy="49218"/>
              </a:xfrm>
              <a:custGeom>
                <a:avLst/>
                <a:gdLst/>
                <a:ahLst/>
                <a:cxnLst/>
                <a:rect l="l" t="t" r="r" b="b"/>
                <a:pathLst>
                  <a:path w="559" h="1229" extrusionOk="0">
                    <a:moveTo>
                      <a:pt x="280" y="1"/>
                    </a:moveTo>
                    <a:cubicBezTo>
                      <a:pt x="125" y="1"/>
                      <a:pt x="1" y="275"/>
                      <a:pt x="1" y="616"/>
                    </a:cubicBezTo>
                    <a:cubicBezTo>
                      <a:pt x="1" y="954"/>
                      <a:pt x="125" y="1228"/>
                      <a:pt x="280" y="1228"/>
                    </a:cubicBezTo>
                    <a:cubicBezTo>
                      <a:pt x="435" y="1228"/>
                      <a:pt x="559" y="954"/>
                      <a:pt x="559" y="616"/>
                    </a:cubicBezTo>
                    <a:cubicBezTo>
                      <a:pt x="559" y="275"/>
                      <a:pt x="435" y="1"/>
                      <a:pt x="28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flipH="1">
                <a:off x="1583427" y="3813400"/>
                <a:ext cx="22265" cy="49258"/>
              </a:xfrm>
              <a:custGeom>
                <a:avLst/>
                <a:gdLst/>
                <a:ahLst/>
                <a:cxnLst/>
                <a:rect l="l" t="t" r="r" b="b"/>
                <a:pathLst>
                  <a:path w="556" h="1230" extrusionOk="0">
                    <a:moveTo>
                      <a:pt x="276" y="1"/>
                    </a:moveTo>
                    <a:cubicBezTo>
                      <a:pt x="125" y="1"/>
                      <a:pt x="1" y="276"/>
                      <a:pt x="1" y="617"/>
                    </a:cubicBezTo>
                    <a:cubicBezTo>
                      <a:pt x="1" y="954"/>
                      <a:pt x="125" y="1229"/>
                      <a:pt x="276" y="1229"/>
                    </a:cubicBezTo>
                    <a:cubicBezTo>
                      <a:pt x="431" y="1229"/>
                      <a:pt x="555" y="954"/>
                      <a:pt x="555" y="617"/>
                    </a:cubicBezTo>
                    <a:cubicBezTo>
                      <a:pt x="555" y="276"/>
                      <a:pt x="431" y="1"/>
                      <a:pt x="276"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flipH="1">
                <a:off x="1477949" y="2977102"/>
                <a:ext cx="144482" cy="1263539"/>
              </a:xfrm>
              <a:custGeom>
                <a:avLst/>
                <a:gdLst/>
                <a:ahLst/>
                <a:cxnLst/>
                <a:rect l="l" t="t" r="r" b="b"/>
                <a:pathLst>
                  <a:path w="3608" h="31551" extrusionOk="0">
                    <a:moveTo>
                      <a:pt x="2198" y="1"/>
                    </a:moveTo>
                    <a:cubicBezTo>
                      <a:pt x="1760" y="3263"/>
                      <a:pt x="1338" y="6544"/>
                      <a:pt x="1225" y="9830"/>
                    </a:cubicBezTo>
                    <a:cubicBezTo>
                      <a:pt x="1182" y="11113"/>
                      <a:pt x="1182" y="12399"/>
                      <a:pt x="1252" y="13681"/>
                    </a:cubicBezTo>
                    <a:cubicBezTo>
                      <a:pt x="1260" y="13851"/>
                      <a:pt x="1272" y="14026"/>
                      <a:pt x="1283" y="14196"/>
                    </a:cubicBezTo>
                    <a:cubicBezTo>
                      <a:pt x="1472" y="17013"/>
                      <a:pt x="2240" y="19811"/>
                      <a:pt x="2341" y="22627"/>
                    </a:cubicBezTo>
                    <a:cubicBezTo>
                      <a:pt x="2352" y="22941"/>
                      <a:pt x="2361" y="23259"/>
                      <a:pt x="2361" y="23573"/>
                    </a:cubicBezTo>
                    <a:cubicBezTo>
                      <a:pt x="2361" y="25673"/>
                      <a:pt x="1794" y="27835"/>
                      <a:pt x="981" y="29748"/>
                    </a:cubicBezTo>
                    <a:cubicBezTo>
                      <a:pt x="710" y="30380"/>
                      <a:pt x="385" y="30984"/>
                      <a:pt x="0" y="31551"/>
                    </a:cubicBezTo>
                    <a:cubicBezTo>
                      <a:pt x="349" y="31472"/>
                      <a:pt x="694" y="31368"/>
                      <a:pt x="1031" y="31240"/>
                    </a:cubicBezTo>
                    <a:cubicBezTo>
                      <a:pt x="2329" y="30741"/>
                      <a:pt x="3174" y="29566"/>
                      <a:pt x="3360" y="28191"/>
                    </a:cubicBezTo>
                    <a:cubicBezTo>
                      <a:pt x="3514" y="27048"/>
                      <a:pt x="3607" y="25886"/>
                      <a:pt x="3495" y="24739"/>
                    </a:cubicBezTo>
                    <a:cubicBezTo>
                      <a:pt x="3476" y="24541"/>
                      <a:pt x="3453" y="24344"/>
                      <a:pt x="3414" y="24146"/>
                    </a:cubicBezTo>
                    <a:cubicBezTo>
                      <a:pt x="3421" y="20954"/>
                      <a:pt x="3139" y="17842"/>
                      <a:pt x="2674" y="14498"/>
                    </a:cubicBezTo>
                    <a:cubicBezTo>
                      <a:pt x="2608" y="14010"/>
                      <a:pt x="2515" y="13395"/>
                      <a:pt x="2387" y="12771"/>
                    </a:cubicBezTo>
                    <a:cubicBezTo>
                      <a:pt x="2697" y="8416"/>
                      <a:pt x="3112" y="636"/>
                      <a:pt x="2198"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6"/>
              <p:cNvSpPr/>
              <p:nvPr/>
            </p:nvSpPr>
            <p:spPr>
              <a:xfrm flipH="1">
                <a:off x="1538460" y="3879357"/>
                <a:ext cx="181083" cy="364072"/>
              </a:xfrm>
              <a:custGeom>
                <a:avLst/>
                <a:gdLst/>
                <a:ahLst/>
                <a:cxnLst/>
                <a:rect l="l" t="t" r="r" b="b"/>
                <a:pathLst>
                  <a:path w="4522" h="9091" extrusionOk="0">
                    <a:moveTo>
                      <a:pt x="4365" y="0"/>
                    </a:moveTo>
                    <a:cubicBezTo>
                      <a:pt x="3960" y="0"/>
                      <a:pt x="3533" y="157"/>
                      <a:pt x="3193" y="439"/>
                    </a:cubicBezTo>
                    <a:cubicBezTo>
                      <a:pt x="2665" y="872"/>
                      <a:pt x="2375" y="1523"/>
                      <a:pt x="2205" y="1973"/>
                    </a:cubicBezTo>
                    <a:cubicBezTo>
                      <a:pt x="1709" y="3259"/>
                      <a:pt x="1519" y="4665"/>
                      <a:pt x="1651" y="6037"/>
                    </a:cubicBezTo>
                    <a:cubicBezTo>
                      <a:pt x="1205" y="6478"/>
                      <a:pt x="821" y="6862"/>
                      <a:pt x="496" y="7281"/>
                    </a:cubicBezTo>
                    <a:cubicBezTo>
                      <a:pt x="476" y="7311"/>
                      <a:pt x="453" y="7338"/>
                      <a:pt x="434" y="7366"/>
                    </a:cubicBezTo>
                    <a:cubicBezTo>
                      <a:pt x="93" y="7823"/>
                      <a:pt x="0" y="8250"/>
                      <a:pt x="155" y="8625"/>
                    </a:cubicBezTo>
                    <a:cubicBezTo>
                      <a:pt x="229" y="8803"/>
                      <a:pt x="369" y="8955"/>
                      <a:pt x="555" y="9063"/>
                    </a:cubicBezTo>
                    <a:cubicBezTo>
                      <a:pt x="569" y="9071"/>
                      <a:pt x="589" y="9082"/>
                      <a:pt x="608" y="9090"/>
                    </a:cubicBezTo>
                    <a:lnTo>
                      <a:pt x="689" y="8928"/>
                    </a:lnTo>
                    <a:cubicBezTo>
                      <a:pt x="675" y="8919"/>
                      <a:pt x="659" y="8912"/>
                      <a:pt x="648" y="8904"/>
                    </a:cubicBezTo>
                    <a:cubicBezTo>
                      <a:pt x="496" y="8815"/>
                      <a:pt x="383" y="8695"/>
                      <a:pt x="326" y="8556"/>
                    </a:cubicBezTo>
                    <a:cubicBezTo>
                      <a:pt x="194" y="8238"/>
                      <a:pt x="276" y="7885"/>
                      <a:pt x="582" y="7474"/>
                    </a:cubicBezTo>
                    <a:cubicBezTo>
                      <a:pt x="601" y="7447"/>
                      <a:pt x="620" y="7420"/>
                      <a:pt x="643" y="7393"/>
                    </a:cubicBezTo>
                    <a:cubicBezTo>
                      <a:pt x="965" y="6979"/>
                      <a:pt x="1352" y="6591"/>
                      <a:pt x="1802" y="6142"/>
                    </a:cubicBezTo>
                    <a:lnTo>
                      <a:pt x="1841" y="6103"/>
                    </a:lnTo>
                    <a:lnTo>
                      <a:pt x="1837" y="6060"/>
                    </a:lnTo>
                    <a:cubicBezTo>
                      <a:pt x="1701" y="4704"/>
                      <a:pt x="1887" y="3313"/>
                      <a:pt x="2375" y="2038"/>
                    </a:cubicBezTo>
                    <a:cubicBezTo>
                      <a:pt x="2538" y="1605"/>
                      <a:pt x="2817" y="985"/>
                      <a:pt x="3309" y="578"/>
                    </a:cubicBezTo>
                    <a:cubicBezTo>
                      <a:pt x="3617" y="324"/>
                      <a:pt x="3998" y="183"/>
                      <a:pt x="4360" y="183"/>
                    </a:cubicBezTo>
                    <a:cubicBezTo>
                      <a:pt x="4408" y="183"/>
                      <a:pt x="4455" y="185"/>
                      <a:pt x="4502" y="190"/>
                    </a:cubicBezTo>
                    <a:lnTo>
                      <a:pt x="4521" y="8"/>
                    </a:lnTo>
                    <a:cubicBezTo>
                      <a:pt x="4470" y="3"/>
                      <a:pt x="4418" y="0"/>
                      <a:pt x="4365"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6"/>
              <p:cNvSpPr/>
              <p:nvPr/>
            </p:nvSpPr>
            <p:spPr>
              <a:xfrm flipH="1">
                <a:off x="1367942" y="3855770"/>
                <a:ext cx="135953" cy="97956"/>
              </a:xfrm>
              <a:custGeom>
                <a:avLst/>
                <a:gdLst/>
                <a:ahLst/>
                <a:cxnLst/>
                <a:rect l="l" t="t" r="r" b="b"/>
                <a:pathLst>
                  <a:path w="3395" h="2446" extrusionOk="0">
                    <a:moveTo>
                      <a:pt x="2213" y="1"/>
                    </a:moveTo>
                    <a:cubicBezTo>
                      <a:pt x="1847" y="1"/>
                      <a:pt x="1468" y="136"/>
                      <a:pt x="1171" y="354"/>
                    </a:cubicBezTo>
                    <a:cubicBezTo>
                      <a:pt x="671" y="721"/>
                      <a:pt x="345" y="1271"/>
                      <a:pt x="36" y="1810"/>
                    </a:cubicBezTo>
                    <a:lnTo>
                      <a:pt x="0" y="2407"/>
                    </a:lnTo>
                    <a:lnTo>
                      <a:pt x="284" y="2446"/>
                    </a:lnTo>
                    <a:cubicBezTo>
                      <a:pt x="799" y="1682"/>
                      <a:pt x="1577" y="1066"/>
                      <a:pt x="2484" y="896"/>
                    </a:cubicBezTo>
                    <a:cubicBezTo>
                      <a:pt x="2638" y="865"/>
                      <a:pt x="2796" y="851"/>
                      <a:pt x="2953" y="851"/>
                    </a:cubicBezTo>
                    <a:cubicBezTo>
                      <a:pt x="3101" y="851"/>
                      <a:pt x="3248" y="864"/>
                      <a:pt x="3394" y="888"/>
                    </a:cubicBezTo>
                    <a:cubicBezTo>
                      <a:pt x="3306" y="613"/>
                      <a:pt x="3151" y="368"/>
                      <a:pt x="2911" y="206"/>
                    </a:cubicBezTo>
                    <a:cubicBezTo>
                      <a:pt x="2704" y="63"/>
                      <a:pt x="2462" y="1"/>
                      <a:pt x="2213"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46"/>
            <p:cNvGrpSpPr/>
            <p:nvPr/>
          </p:nvGrpSpPr>
          <p:grpSpPr>
            <a:xfrm rot="-267669">
              <a:off x="5857299" y="1315126"/>
              <a:ext cx="636546" cy="440683"/>
              <a:chOff x="2146650" y="645325"/>
              <a:chExt cx="952165" cy="621297"/>
            </a:xfrm>
          </p:grpSpPr>
          <p:sp>
            <p:nvSpPr>
              <p:cNvPr id="1001" name="Google Shape;1001;p46"/>
              <p:cNvSpPr/>
              <p:nvPr/>
            </p:nvSpPr>
            <p:spPr>
              <a:xfrm>
                <a:off x="2489439" y="1109418"/>
                <a:ext cx="69694" cy="157205"/>
              </a:xfrm>
              <a:custGeom>
                <a:avLst/>
                <a:gdLst/>
                <a:ahLst/>
                <a:cxnLst/>
                <a:rect l="l" t="t" r="r" b="b"/>
                <a:pathLst>
                  <a:path w="1287" h="2903" extrusionOk="0">
                    <a:moveTo>
                      <a:pt x="1078" y="0"/>
                    </a:moveTo>
                    <a:lnTo>
                      <a:pt x="795" y="2132"/>
                    </a:lnTo>
                    <a:lnTo>
                      <a:pt x="1" y="2732"/>
                    </a:lnTo>
                    <a:lnTo>
                      <a:pt x="129" y="2903"/>
                    </a:lnTo>
                    <a:lnTo>
                      <a:pt x="993" y="2248"/>
                    </a:lnTo>
                    <a:lnTo>
                      <a:pt x="1287" y="32"/>
                    </a:lnTo>
                    <a:lnTo>
                      <a:pt x="107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6"/>
              <p:cNvSpPr/>
              <p:nvPr/>
            </p:nvSpPr>
            <p:spPr>
              <a:xfrm>
                <a:off x="2472056" y="1221894"/>
                <a:ext cx="99099" cy="26047"/>
              </a:xfrm>
              <a:custGeom>
                <a:avLst/>
                <a:gdLst/>
                <a:ahLst/>
                <a:cxnLst/>
                <a:rect l="l" t="t" r="r" b="b"/>
                <a:pathLst>
                  <a:path w="1830" h="481" extrusionOk="0">
                    <a:moveTo>
                      <a:pt x="1225" y="1"/>
                    </a:moveTo>
                    <a:lnTo>
                      <a:pt x="0" y="271"/>
                    </a:lnTo>
                    <a:lnTo>
                      <a:pt x="47" y="481"/>
                    </a:lnTo>
                    <a:lnTo>
                      <a:pt x="1205" y="225"/>
                    </a:lnTo>
                    <a:lnTo>
                      <a:pt x="1744" y="462"/>
                    </a:lnTo>
                    <a:lnTo>
                      <a:pt x="1829" y="264"/>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6"/>
              <p:cNvSpPr/>
              <p:nvPr/>
            </p:nvSpPr>
            <p:spPr>
              <a:xfrm>
                <a:off x="2357685" y="1025913"/>
                <a:ext cx="77709" cy="216014"/>
              </a:xfrm>
              <a:custGeom>
                <a:avLst/>
                <a:gdLst/>
                <a:ahLst/>
                <a:cxnLst/>
                <a:rect l="l" t="t" r="r" b="b"/>
                <a:pathLst>
                  <a:path w="1435" h="3989" extrusionOk="0">
                    <a:moveTo>
                      <a:pt x="1225" y="1"/>
                    </a:moveTo>
                    <a:lnTo>
                      <a:pt x="799" y="3216"/>
                    </a:lnTo>
                    <a:lnTo>
                      <a:pt x="0" y="3817"/>
                    </a:lnTo>
                    <a:lnTo>
                      <a:pt x="132" y="3988"/>
                    </a:lnTo>
                    <a:lnTo>
                      <a:pt x="996" y="3332"/>
                    </a:lnTo>
                    <a:lnTo>
                      <a:pt x="1434" y="28"/>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6"/>
              <p:cNvSpPr/>
              <p:nvPr/>
            </p:nvSpPr>
            <p:spPr>
              <a:xfrm>
                <a:off x="2340302" y="1197146"/>
                <a:ext cx="99045" cy="26102"/>
              </a:xfrm>
              <a:custGeom>
                <a:avLst/>
                <a:gdLst/>
                <a:ahLst/>
                <a:cxnLst/>
                <a:rect l="l" t="t" r="r" b="b"/>
                <a:pathLst>
                  <a:path w="1829" h="482" extrusionOk="0">
                    <a:moveTo>
                      <a:pt x="1228" y="0"/>
                    </a:moveTo>
                    <a:lnTo>
                      <a:pt x="1" y="272"/>
                    </a:lnTo>
                    <a:lnTo>
                      <a:pt x="47" y="481"/>
                    </a:lnTo>
                    <a:lnTo>
                      <a:pt x="1205" y="222"/>
                    </a:lnTo>
                    <a:lnTo>
                      <a:pt x="1744" y="458"/>
                    </a:lnTo>
                    <a:lnTo>
                      <a:pt x="1829" y="263"/>
                    </a:lnTo>
                    <a:lnTo>
                      <a:pt x="122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6"/>
              <p:cNvSpPr/>
              <p:nvPr/>
            </p:nvSpPr>
            <p:spPr>
              <a:xfrm>
                <a:off x="2146650" y="678467"/>
                <a:ext cx="138089" cy="47059"/>
              </a:xfrm>
              <a:custGeom>
                <a:avLst/>
                <a:gdLst/>
                <a:ahLst/>
                <a:cxnLst/>
                <a:rect l="l" t="t" r="r" b="b"/>
                <a:pathLst>
                  <a:path w="2550" h="869" extrusionOk="0">
                    <a:moveTo>
                      <a:pt x="2422" y="1"/>
                    </a:moveTo>
                    <a:lnTo>
                      <a:pt x="0" y="868"/>
                    </a:lnTo>
                    <a:lnTo>
                      <a:pt x="0" y="868"/>
                    </a:lnTo>
                    <a:lnTo>
                      <a:pt x="2549" y="850"/>
                    </a:lnTo>
                    <a:lnTo>
                      <a:pt x="2422"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6"/>
              <p:cNvSpPr/>
              <p:nvPr/>
            </p:nvSpPr>
            <p:spPr>
              <a:xfrm>
                <a:off x="2253873" y="645325"/>
                <a:ext cx="844941" cy="500911"/>
              </a:xfrm>
              <a:custGeom>
                <a:avLst/>
                <a:gdLst/>
                <a:ahLst/>
                <a:cxnLst/>
                <a:rect l="l" t="t" r="r" b="b"/>
                <a:pathLst>
                  <a:path w="15603" h="9250" extrusionOk="0">
                    <a:moveTo>
                      <a:pt x="3000" y="0"/>
                    </a:moveTo>
                    <a:cubicBezTo>
                      <a:pt x="2234" y="0"/>
                      <a:pt x="1590" y="156"/>
                      <a:pt x="1139" y="310"/>
                    </a:cubicBezTo>
                    <a:cubicBezTo>
                      <a:pt x="694" y="462"/>
                      <a:pt x="438" y="613"/>
                      <a:pt x="438" y="613"/>
                    </a:cubicBezTo>
                    <a:cubicBezTo>
                      <a:pt x="1" y="7479"/>
                      <a:pt x="3840" y="8839"/>
                      <a:pt x="6952" y="8839"/>
                    </a:cubicBezTo>
                    <a:cubicBezTo>
                      <a:pt x="8993" y="8839"/>
                      <a:pt x="10721" y="8253"/>
                      <a:pt x="10721" y="8253"/>
                    </a:cubicBezTo>
                    <a:lnTo>
                      <a:pt x="15270" y="9249"/>
                    </a:lnTo>
                    <a:lnTo>
                      <a:pt x="15393" y="8420"/>
                    </a:lnTo>
                    <a:lnTo>
                      <a:pt x="15602" y="6986"/>
                    </a:lnTo>
                    <a:lnTo>
                      <a:pt x="10701" y="6998"/>
                    </a:lnTo>
                    <a:cubicBezTo>
                      <a:pt x="8210" y="1206"/>
                      <a:pt x="5132" y="0"/>
                      <a:pt x="3000" y="0"/>
                    </a:cubicBezTo>
                    <a:close/>
                  </a:path>
                </a:pathLst>
              </a:custGeom>
              <a:solidFill>
                <a:srgbClr val="FF7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6"/>
              <p:cNvSpPr/>
              <p:nvPr/>
            </p:nvSpPr>
            <p:spPr>
              <a:xfrm>
                <a:off x="2478176" y="703594"/>
                <a:ext cx="419628" cy="299084"/>
              </a:xfrm>
              <a:custGeom>
                <a:avLst/>
                <a:gdLst/>
                <a:ahLst/>
                <a:cxnLst/>
                <a:rect l="l" t="t" r="r" b="b"/>
                <a:pathLst>
                  <a:path w="7749" h="5523" extrusionOk="0">
                    <a:moveTo>
                      <a:pt x="1672" y="0"/>
                    </a:moveTo>
                    <a:cubicBezTo>
                      <a:pt x="953" y="0"/>
                      <a:pt x="477" y="114"/>
                      <a:pt x="477" y="114"/>
                    </a:cubicBezTo>
                    <a:cubicBezTo>
                      <a:pt x="457" y="230"/>
                      <a:pt x="445" y="346"/>
                      <a:pt x="434" y="459"/>
                    </a:cubicBezTo>
                    <a:cubicBezTo>
                      <a:pt x="0" y="4593"/>
                      <a:pt x="2260" y="5522"/>
                      <a:pt x="4381" y="5522"/>
                    </a:cubicBezTo>
                    <a:cubicBezTo>
                      <a:pt x="5046" y="5522"/>
                      <a:pt x="5699" y="5430"/>
                      <a:pt x="6249" y="5318"/>
                    </a:cubicBezTo>
                    <a:cubicBezTo>
                      <a:pt x="7129" y="5135"/>
                      <a:pt x="7748" y="4899"/>
                      <a:pt x="7748" y="4899"/>
                    </a:cubicBezTo>
                    <a:cubicBezTo>
                      <a:pt x="6418" y="635"/>
                      <a:pt x="3369" y="0"/>
                      <a:pt x="1672"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6"/>
              <p:cNvSpPr/>
              <p:nvPr/>
            </p:nvSpPr>
            <p:spPr>
              <a:xfrm>
                <a:off x="2253873" y="662112"/>
                <a:ext cx="833624" cy="484123"/>
              </a:xfrm>
              <a:custGeom>
                <a:avLst/>
                <a:gdLst/>
                <a:ahLst/>
                <a:cxnLst/>
                <a:rect l="l" t="t" r="r" b="b"/>
                <a:pathLst>
                  <a:path w="15394" h="8940" extrusionOk="0">
                    <a:moveTo>
                      <a:pt x="1139" y="0"/>
                    </a:moveTo>
                    <a:cubicBezTo>
                      <a:pt x="694" y="152"/>
                      <a:pt x="438" y="303"/>
                      <a:pt x="438" y="303"/>
                    </a:cubicBezTo>
                    <a:cubicBezTo>
                      <a:pt x="1" y="7169"/>
                      <a:pt x="3840" y="8529"/>
                      <a:pt x="6952" y="8529"/>
                    </a:cubicBezTo>
                    <a:cubicBezTo>
                      <a:pt x="8993" y="8529"/>
                      <a:pt x="10721" y="7943"/>
                      <a:pt x="10721" y="7943"/>
                    </a:cubicBezTo>
                    <a:lnTo>
                      <a:pt x="15270" y="8939"/>
                    </a:lnTo>
                    <a:lnTo>
                      <a:pt x="15393" y="8110"/>
                    </a:lnTo>
                    <a:cubicBezTo>
                      <a:pt x="13785" y="7772"/>
                      <a:pt x="12205" y="7459"/>
                      <a:pt x="10616" y="7087"/>
                    </a:cubicBezTo>
                    <a:cubicBezTo>
                      <a:pt x="9306" y="7412"/>
                      <a:pt x="8334" y="7544"/>
                      <a:pt x="6982" y="7556"/>
                    </a:cubicBezTo>
                    <a:cubicBezTo>
                      <a:pt x="6967" y="7556"/>
                      <a:pt x="6952" y="7556"/>
                      <a:pt x="6938" y="7556"/>
                    </a:cubicBezTo>
                    <a:cubicBezTo>
                      <a:pt x="5603" y="7556"/>
                      <a:pt x="4220" y="7217"/>
                      <a:pt x="3201" y="6354"/>
                    </a:cubicBezTo>
                    <a:cubicBezTo>
                      <a:pt x="2259" y="5556"/>
                      <a:pt x="1697" y="4383"/>
                      <a:pt x="1426" y="3178"/>
                    </a:cubicBezTo>
                    <a:cubicBezTo>
                      <a:pt x="1189" y="2139"/>
                      <a:pt x="1150" y="1066"/>
                      <a:pt x="1139"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6"/>
              <p:cNvSpPr/>
              <p:nvPr/>
            </p:nvSpPr>
            <p:spPr>
              <a:xfrm>
                <a:off x="2375772" y="697529"/>
                <a:ext cx="18087" cy="33845"/>
              </a:xfrm>
              <a:custGeom>
                <a:avLst/>
                <a:gdLst/>
                <a:ahLst/>
                <a:cxnLst/>
                <a:rect l="l" t="t" r="r" b="b"/>
                <a:pathLst>
                  <a:path w="334" h="625" extrusionOk="0">
                    <a:moveTo>
                      <a:pt x="167" y="1"/>
                    </a:moveTo>
                    <a:cubicBezTo>
                      <a:pt x="74" y="1"/>
                      <a:pt x="0" y="140"/>
                      <a:pt x="0" y="312"/>
                    </a:cubicBezTo>
                    <a:cubicBezTo>
                      <a:pt x="0" y="485"/>
                      <a:pt x="74" y="625"/>
                      <a:pt x="167" y="625"/>
                    </a:cubicBezTo>
                    <a:cubicBezTo>
                      <a:pt x="256" y="625"/>
                      <a:pt x="333" y="485"/>
                      <a:pt x="333" y="312"/>
                    </a:cubicBezTo>
                    <a:cubicBezTo>
                      <a:pt x="333" y="140"/>
                      <a:pt x="256" y="1"/>
                      <a:pt x="167"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6"/>
              <p:cNvSpPr/>
              <p:nvPr/>
            </p:nvSpPr>
            <p:spPr>
              <a:xfrm>
                <a:off x="2501624" y="703594"/>
                <a:ext cx="396180" cy="287983"/>
              </a:xfrm>
              <a:custGeom>
                <a:avLst/>
                <a:gdLst/>
                <a:ahLst/>
                <a:cxnLst/>
                <a:rect l="l" t="t" r="r" b="b"/>
                <a:pathLst>
                  <a:path w="7316" h="5318" extrusionOk="0">
                    <a:moveTo>
                      <a:pt x="1239" y="0"/>
                    </a:moveTo>
                    <a:cubicBezTo>
                      <a:pt x="520" y="0"/>
                      <a:pt x="44" y="114"/>
                      <a:pt x="44" y="114"/>
                    </a:cubicBezTo>
                    <a:cubicBezTo>
                      <a:pt x="24" y="230"/>
                      <a:pt x="12" y="346"/>
                      <a:pt x="1" y="459"/>
                    </a:cubicBezTo>
                    <a:cubicBezTo>
                      <a:pt x="1380" y="796"/>
                      <a:pt x="2678" y="1482"/>
                      <a:pt x="3732" y="2435"/>
                    </a:cubicBezTo>
                    <a:cubicBezTo>
                      <a:pt x="4615" y="3237"/>
                      <a:pt x="5332" y="4225"/>
                      <a:pt x="5816" y="5318"/>
                    </a:cubicBezTo>
                    <a:cubicBezTo>
                      <a:pt x="6696" y="5135"/>
                      <a:pt x="7315" y="4899"/>
                      <a:pt x="7315" y="4899"/>
                    </a:cubicBezTo>
                    <a:cubicBezTo>
                      <a:pt x="5985" y="635"/>
                      <a:pt x="2936" y="0"/>
                      <a:pt x="1239"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6"/>
              <p:cNvSpPr/>
              <p:nvPr/>
            </p:nvSpPr>
            <p:spPr>
              <a:xfrm>
                <a:off x="2481696" y="708901"/>
                <a:ext cx="418220" cy="299463"/>
              </a:xfrm>
              <a:custGeom>
                <a:avLst/>
                <a:gdLst/>
                <a:ahLst/>
                <a:cxnLst/>
                <a:rect l="l" t="t" r="r" b="b"/>
                <a:pathLst>
                  <a:path w="7723" h="5530" extrusionOk="0">
                    <a:moveTo>
                      <a:pt x="303" y="0"/>
                    </a:moveTo>
                    <a:lnTo>
                      <a:pt x="303" y="0"/>
                    </a:lnTo>
                    <a:cubicBezTo>
                      <a:pt x="1" y="2240"/>
                      <a:pt x="415" y="3825"/>
                      <a:pt x="1531" y="4712"/>
                    </a:cubicBezTo>
                    <a:cubicBezTo>
                      <a:pt x="2213" y="5254"/>
                      <a:pt x="3166" y="5529"/>
                      <a:pt x="4328" y="5529"/>
                    </a:cubicBezTo>
                    <a:cubicBezTo>
                      <a:pt x="4681" y="5529"/>
                      <a:pt x="5056" y="5502"/>
                      <a:pt x="5448" y="5452"/>
                    </a:cubicBezTo>
                    <a:cubicBezTo>
                      <a:pt x="6703" y="5286"/>
                      <a:pt x="7715" y="4905"/>
                      <a:pt x="7722" y="4902"/>
                    </a:cubicBezTo>
                    <a:lnTo>
                      <a:pt x="7649" y="4704"/>
                    </a:lnTo>
                    <a:cubicBezTo>
                      <a:pt x="7637" y="4708"/>
                      <a:pt x="6649" y="5080"/>
                      <a:pt x="5417" y="5243"/>
                    </a:cubicBezTo>
                    <a:cubicBezTo>
                      <a:pt x="5085" y="5286"/>
                      <a:pt x="4715" y="5317"/>
                      <a:pt x="4332" y="5317"/>
                    </a:cubicBezTo>
                    <a:cubicBezTo>
                      <a:pt x="3412" y="5317"/>
                      <a:pt x="2412" y="5141"/>
                      <a:pt x="1662" y="4545"/>
                    </a:cubicBezTo>
                    <a:cubicBezTo>
                      <a:pt x="609" y="3709"/>
                      <a:pt x="221" y="2189"/>
                      <a:pt x="516" y="27"/>
                    </a:cubicBezTo>
                    <a:lnTo>
                      <a:pt x="303"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6"/>
              <p:cNvSpPr/>
              <p:nvPr/>
            </p:nvSpPr>
            <p:spPr>
              <a:xfrm>
                <a:off x="2424402" y="780221"/>
                <a:ext cx="44947" cy="97854"/>
              </a:xfrm>
              <a:custGeom>
                <a:avLst/>
                <a:gdLst/>
                <a:ahLst/>
                <a:cxnLst/>
                <a:rect l="l" t="t" r="r" b="b"/>
                <a:pathLst>
                  <a:path w="830" h="1807" extrusionOk="0">
                    <a:moveTo>
                      <a:pt x="415" y="1"/>
                    </a:moveTo>
                    <a:cubicBezTo>
                      <a:pt x="187" y="1"/>
                      <a:pt x="1" y="407"/>
                      <a:pt x="1" y="904"/>
                    </a:cubicBezTo>
                    <a:cubicBezTo>
                      <a:pt x="1" y="1403"/>
                      <a:pt x="187" y="1807"/>
                      <a:pt x="415" y="1807"/>
                    </a:cubicBezTo>
                    <a:cubicBezTo>
                      <a:pt x="644" y="1807"/>
                      <a:pt x="830" y="1403"/>
                      <a:pt x="830" y="904"/>
                    </a:cubicBezTo>
                    <a:cubicBezTo>
                      <a:pt x="830" y="407"/>
                      <a:pt x="644" y="1"/>
                      <a:pt x="415"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6"/>
              <p:cNvSpPr/>
              <p:nvPr/>
            </p:nvSpPr>
            <p:spPr>
              <a:xfrm>
                <a:off x="2397542" y="881541"/>
                <a:ext cx="22527" cy="49170"/>
              </a:xfrm>
              <a:custGeom>
                <a:avLst/>
                <a:gdLst/>
                <a:ahLst/>
                <a:cxnLst/>
                <a:rect l="l" t="t" r="r" b="b"/>
                <a:pathLst>
                  <a:path w="416" h="908" extrusionOk="0">
                    <a:moveTo>
                      <a:pt x="206" y="1"/>
                    </a:moveTo>
                    <a:cubicBezTo>
                      <a:pt x="94" y="1"/>
                      <a:pt x="1" y="203"/>
                      <a:pt x="1" y="455"/>
                    </a:cubicBezTo>
                    <a:cubicBezTo>
                      <a:pt x="1" y="703"/>
                      <a:pt x="94" y="907"/>
                      <a:pt x="206" y="907"/>
                    </a:cubicBezTo>
                    <a:cubicBezTo>
                      <a:pt x="323" y="907"/>
                      <a:pt x="416" y="703"/>
                      <a:pt x="416" y="455"/>
                    </a:cubicBezTo>
                    <a:cubicBezTo>
                      <a:pt x="416" y="203"/>
                      <a:pt x="323" y="1"/>
                      <a:pt x="206"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6"/>
              <p:cNvSpPr/>
              <p:nvPr/>
            </p:nvSpPr>
            <p:spPr>
              <a:xfrm>
                <a:off x="2468915" y="922318"/>
                <a:ext cx="30867" cy="66932"/>
              </a:xfrm>
              <a:custGeom>
                <a:avLst/>
                <a:gdLst/>
                <a:ahLst/>
                <a:cxnLst/>
                <a:rect l="l" t="t" r="r" b="b"/>
                <a:pathLst>
                  <a:path w="570" h="1236" extrusionOk="0">
                    <a:moveTo>
                      <a:pt x="287" y="0"/>
                    </a:moveTo>
                    <a:cubicBezTo>
                      <a:pt x="128" y="0"/>
                      <a:pt x="1" y="275"/>
                      <a:pt x="1" y="619"/>
                    </a:cubicBezTo>
                    <a:cubicBezTo>
                      <a:pt x="1" y="961"/>
                      <a:pt x="128" y="1236"/>
                      <a:pt x="287" y="1236"/>
                    </a:cubicBezTo>
                    <a:cubicBezTo>
                      <a:pt x="446" y="1236"/>
                      <a:pt x="570" y="961"/>
                      <a:pt x="570" y="619"/>
                    </a:cubicBezTo>
                    <a:cubicBezTo>
                      <a:pt x="570" y="275"/>
                      <a:pt x="446" y="0"/>
                      <a:pt x="287"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258"/>
        <p:cNvGrpSpPr/>
        <p:nvPr/>
      </p:nvGrpSpPr>
      <p:grpSpPr>
        <a:xfrm>
          <a:off x="0" y="0"/>
          <a:ext cx="0" cy="0"/>
          <a:chOff x="0" y="0"/>
          <a:chExt cx="0" cy="0"/>
        </a:xfrm>
      </p:grpSpPr>
      <p:sp>
        <p:nvSpPr>
          <p:cNvPr id="259" name="Google Shape;259;p20"/>
          <p:cNvSpPr txBox="1">
            <a:spLocks noGrp="1"/>
          </p:cNvSpPr>
          <p:nvPr>
            <p:ph type="title"/>
          </p:nvPr>
        </p:nvSpPr>
        <p:spPr>
          <a:xfrm>
            <a:off x="123350" y="2116875"/>
            <a:ext cx="8897700" cy="101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OUR CLIENT</a:t>
            </a:r>
            <a:endParaRPr/>
          </a:p>
        </p:txBody>
      </p:sp>
      <p:grpSp>
        <p:nvGrpSpPr>
          <p:cNvPr id="260" name="Google Shape;260;p20"/>
          <p:cNvGrpSpPr/>
          <p:nvPr/>
        </p:nvGrpSpPr>
        <p:grpSpPr>
          <a:xfrm>
            <a:off x="2154751" y="1290896"/>
            <a:ext cx="5702701" cy="3039804"/>
            <a:chOff x="2154751" y="1290896"/>
            <a:chExt cx="5702701" cy="3039804"/>
          </a:xfrm>
        </p:grpSpPr>
        <p:sp>
          <p:nvSpPr>
            <p:cNvPr id="261" name="Google Shape;261;p20"/>
            <p:cNvSpPr/>
            <p:nvPr/>
          </p:nvSpPr>
          <p:spPr>
            <a:xfrm>
              <a:off x="2154751" y="4135456"/>
              <a:ext cx="966900" cy="1401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0"/>
            <p:cNvSpPr/>
            <p:nvPr/>
          </p:nvSpPr>
          <p:spPr>
            <a:xfrm>
              <a:off x="5792852" y="4031300"/>
              <a:ext cx="2064600" cy="2994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20"/>
            <p:cNvGrpSpPr/>
            <p:nvPr/>
          </p:nvGrpSpPr>
          <p:grpSpPr>
            <a:xfrm>
              <a:off x="5522416" y="2554979"/>
              <a:ext cx="2195871" cy="1688907"/>
              <a:chOff x="645525" y="897513"/>
              <a:chExt cx="1591326" cy="1223934"/>
            </a:xfrm>
          </p:grpSpPr>
          <p:sp>
            <p:nvSpPr>
              <p:cNvPr id="264" name="Google Shape;264;p20"/>
              <p:cNvSpPr/>
              <p:nvPr/>
            </p:nvSpPr>
            <p:spPr>
              <a:xfrm>
                <a:off x="1740344" y="1673369"/>
                <a:ext cx="167945" cy="434698"/>
              </a:xfrm>
              <a:custGeom>
                <a:avLst/>
                <a:gdLst/>
                <a:ahLst/>
                <a:cxnLst/>
                <a:rect l="l" t="t" r="r" b="b"/>
                <a:pathLst>
                  <a:path w="4426" h="11456" extrusionOk="0">
                    <a:moveTo>
                      <a:pt x="1102" y="0"/>
                    </a:moveTo>
                    <a:cubicBezTo>
                      <a:pt x="1102" y="0"/>
                      <a:pt x="1" y="10683"/>
                      <a:pt x="1919" y="11414"/>
                    </a:cubicBezTo>
                    <a:cubicBezTo>
                      <a:pt x="1983" y="11440"/>
                      <a:pt x="2051" y="11455"/>
                      <a:pt x="2124" y="11455"/>
                    </a:cubicBezTo>
                    <a:cubicBezTo>
                      <a:pt x="2138" y="11455"/>
                      <a:pt x="2152" y="11455"/>
                      <a:pt x="2167" y="11453"/>
                    </a:cubicBezTo>
                    <a:cubicBezTo>
                      <a:pt x="4426" y="11333"/>
                      <a:pt x="3945" y="179"/>
                      <a:pt x="3945" y="179"/>
                    </a:cubicBezTo>
                    <a:lnTo>
                      <a:pt x="2531" y="89"/>
                    </a:lnTo>
                    <a:lnTo>
                      <a:pt x="1102"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0"/>
              <p:cNvSpPr/>
              <p:nvPr/>
            </p:nvSpPr>
            <p:spPr>
              <a:xfrm>
                <a:off x="1813121" y="1676746"/>
                <a:ext cx="95166" cy="431321"/>
              </a:xfrm>
              <a:custGeom>
                <a:avLst/>
                <a:gdLst/>
                <a:ahLst/>
                <a:cxnLst/>
                <a:rect l="l" t="t" r="r" b="b"/>
                <a:pathLst>
                  <a:path w="2508" h="11367" extrusionOk="0">
                    <a:moveTo>
                      <a:pt x="613" y="0"/>
                    </a:moveTo>
                    <a:lnTo>
                      <a:pt x="613" y="0"/>
                    </a:lnTo>
                    <a:cubicBezTo>
                      <a:pt x="1078" y="3774"/>
                      <a:pt x="872" y="7629"/>
                      <a:pt x="1" y="11325"/>
                    </a:cubicBezTo>
                    <a:cubicBezTo>
                      <a:pt x="65" y="11351"/>
                      <a:pt x="133" y="11366"/>
                      <a:pt x="206" y="11366"/>
                    </a:cubicBezTo>
                    <a:cubicBezTo>
                      <a:pt x="220" y="11366"/>
                      <a:pt x="234" y="11366"/>
                      <a:pt x="249" y="11364"/>
                    </a:cubicBezTo>
                    <a:cubicBezTo>
                      <a:pt x="2508" y="11244"/>
                      <a:pt x="2027" y="90"/>
                      <a:pt x="2027" y="90"/>
                    </a:cubicBezTo>
                    <a:lnTo>
                      <a:pt x="613"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0"/>
              <p:cNvSpPr/>
              <p:nvPr/>
            </p:nvSpPr>
            <p:spPr>
              <a:xfrm>
                <a:off x="1390000" y="1676595"/>
                <a:ext cx="168855" cy="431435"/>
              </a:xfrm>
              <a:custGeom>
                <a:avLst/>
                <a:gdLst/>
                <a:ahLst/>
                <a:cxnLst/>
                <a:rect l="l" t="t" r="r" b="b"/>
                <a:pathLst>
                  <a:path w="4450" h="11370" extrusionOk="0">
                    <a:moveTo>
                      <a:pt x="431" y="1"/>
                    </a:moveTo>
                    <a:cubicBezTo>
                      <a:pt x="431" y="1"/>
                      <a:pt x="1" y="10477"/>
                      <a:pt x="1880" y="11318"/>
                    </a:cubicBezTo>
                    <a:cubicBezTo>
                      <a:pt x="1958" y="11351"/>
                      <a:pt x="2041" y="11370"/>
                      <a:pt x="2126" y="11370"/>
                    </a:cubicBezTo>
                    <a:cubicBezTo>
                      <a:pt x="2151" y="11370"/>
                      <a:pt x="2177" y="11368"/>
                      <a:pt x="2202" y="11365"/>
                    </a:cubicBezTo>
                    <a:cubicBezTo>
                      <a:pt x="4449" y="11109"/>
                      <a:pt x="3282" y="1"/>
                      <a:pt x="328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a:off x="1461336" y="1676595"/>
                <a:ext cx="97519" cy="431435"/>
              </a:xfrm>
              <a:custGeom>
                <a:avLst/>
                <a:gdLst/>
                <a:ahLst/>
                <a:cxnLst/>
                <a:rect l="l" t="t" r="r" b="b"/>
                <a:pathLst>
                  <a:path w="2570" h="11370" extrusionOk="0">
                    <a:moveTo>
                      <a:pt x="147" y="1"/>
                    </a:moveTo>
                    <a:cubicBezTo>
                      <a:pt x="764" y="3743"/>
                      <a:pt x="713" y="7594"/>
                      <a:pt x="0" y="11318"/>
                    </a:cubicBezTo>
                    <a:cubicBezTo>
                      <a:pt x="78" y="11351"/>
                      <a:pt x="161" y="11370"/>
                      <a:pt x="246" y="11370"/>
                    </a:cubicBezTo>
                    <a:cubicBezTo>
                      <a:pt x="271" y="11370"/>
                      <a:pt x="297" y="11368"/>
                      <a:pt x="322" y="11365"/>
                    </a:cubicBezTo>
                    <a:cubicBezTo>
                      <a:pt x="2569" y="11109"/>
                      <a:pt x="1402" y="1"/>
                      <a:pt x="1402"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0"/>
              <p:cNvSpPr/>
              <p:nvPr/>
            </p:nvSpPr>
            <p:spPr>
              <a:xfrm>
                <a:off x="1183315" y="1575017"/>
                <a:ext cx="222320" cy="533013"/>
              </a:xfrm>
              <a:custGeom>
                <a:avLst/>
                <a:gdLst/>
                <a:ahLst/>
                <a:cxnLst/>
                <a:rect l="l" t="t" r="r" b="b"/>
                <a:pathLst>
                  <a:path w="5859" h="14047" extrusionOk="0">
                    <a:moveTo>
                      <a:pt x="1" y="1"/>
                    </a:moveTo>
                    <a:cubicBezTo>
                      <a:pt x="1" y="1"/>
                      <a:pt x="1349" y="13937"/>
                      <a:pt x="3515" y="14045"/>
                    </a:cubicBezTo>
                    <a:cubicBezTo>
                      <a:pt x="3526" y="14047"/>
                      <a:pt x="3537" y="14047"/>
                      <a:pt x="3548" y="14047"/>
                    </a:cubicBezTo>
                    <a:cubicBezTo>
                      <a:pt x="3574" y="14047"/>
                      <a:pt x="3600" y="14044"/>
                      <a:pt x="3627" y="14042"/>
                    </a:cubicBezTo>
                    <a:cubicBezTo>
                      <a:pt x="5859" y="13661"/>
                      <a:pt x="4108" y="2635"/>
                      <a:pt x="4108" y="2635"/>
                    </a:cubicBezTo>
                    <a:lnTo>
                      <a:pt x="2783" y="1782"/>
                    </a:lnTo>
                    <a:lnTo>
                      <a:pt x="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0"/>
              <p:cNvSpPr/>
              <p:nvPr/>
            </p:nvSpPr>
            <p:spPr>
              <a:xfrm>
                <a:off x="1280226" y="1642634"/>
                <a:ext cx="125408" cy="465395"/>
              </a:xfrm>
              <a:custGeom>
                <a:avLst/>
                <a:gdLst/>
                <a:ahLst/>
                <a:cxnLst/>
                <a:rect l="l" t="t" r="r" b="b"/>
                <a:pathLst>
                  <a:path w="3305" h="12265" extrusionOk="0">
                    <a:moveTo>
                      <a:pt x="229" y="0"/>
                    </a:moveTo>
                    <a:cubicBezTo>
                      <a:pt x="151" y="16"/>
                      <a:pt x="77" y="27"/>
                      <a:pt x="0" y="39"/>
                    </a:cubicBezTo>
                    <a:cubicBezTo>
                      <a:pt x="1100" y="4002"/>
                      <a:pt x="1422" y="8179"/>
                      <a:pt x="961" y="12263"/>
                    </a:cubicBezTo>
                    <a:cubicBezTo>
                      <a:pt x="972" y="12265"/>
                      <a:pt x="983" y="12265"/>
                      <a:pt x="994" y="12265"/>
                    </a:cubicBezTo>
                    <a:cubicBezTo>
                      <a:pt x="1020" y="12265"/>
                      <a:pt x="1046" y="12262"/>
                      <a:pt x="1073" y="12260"/>
                    </a:cubicBezTo>
                    <a:cubicBezTo>
                      <a:pt x="3305" y="11879"/>
                      <a:pt x="1554" y="853"/>
                      <a:pt x="1554" y="853"/>
                    </a:cubicBezTo>
                    <a:lnTo>
                      <a:pt x="229"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p:nvPr/>
            </p:nvSpPr>
            <p:spPr>
              <a:xfrm>
                <a:off x="959707" y="927603"/>
                <a:ext cx="122942" cy="79798"/>
              </a:xfrm>
              <a:custGeom>
                <a:avLst/>
                <a:gdLst/>
                <a:ahLst/>
                <a:cxnLst/>
                <a:rect l="l" t="t" r="r" b="b"/>
                <a:pathLst>
                  <a:path w="3240" h="2103" extrusionOk="0">
                    <a:moveTo>
                      <a:pt x="2613" y="0"/>
                    </a:moveTo>
                    <a:cubicBezTo>
                      <a:pt x="2506" y="0"/>
                      <a:pt x="2394" y="17"/>
                      <a:pt x="2290" y="49"/>
                    </a:cubicBezTo>
                    <a:cubicBezTo>
                      <a:pt x="1333" y="348"/>
                      <a:pt x="488" y="1103"/>
                      <a:pt x="0" y="1959"/>
                    </a:cubicBezTo>
                    <a:lnTo>
                      <a:pt x="1209" y="2103"/>
                    </a:lnTo>
                    <a:cubicBezTo>
                      <a:pt x="1965" y="1975"/>
                      <a:pt x="2929" y="1398"/>
                      <a:pt x="3131" y="599"/>
                    </a:cubicBezTo>
                    <a:cubicBezTo>
                      <a:pt x="3239" y="171"/>
                      <a:pt x="2947" y="0"/>
                      <a:pt x="2613" y="0"/>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0"/>
              <p:cNvSpPr/>
              <p:nvPr/>
            </p:nvSpPr>
            <p:spPr>
              <a:xfrm>
                <a:off x="927947" y="897513"/>
                <a:ext cx="98543" cy="103704"/>
              </a:xfrm>
              <a:custGeom>
                <a:avLst/>
                <a:gdLst/>
                <a:ahLst/>
                <a:cxnLst/>
                <a:rect l="l" t="t" r="r" b="b"/>
                <a:pathLst>
                  <a:path w="2597" h="2733" extrusionOk="0">
                    <a:moveTo>
                      <a:pt x="2102" y="1"/>
                    </a:moveTo>
                    <a:cubicBezTo>
                      <a:pt x="1925" y="1"/>
                      <a:pt x="1725" y="79"/>
                      <a:pt x="1562" y="195"/>
                    </a:cubicBezTo>
                    <a:cubicBezTo>
                      <a:pt x="749" y="776"/>
                      <a:pt x="186" y="1764"/>
                      <a:pt x="0" y="2733"/>
                    </a:cubicBezTo>
                    <a:lnTo>
                      <a:pt x="1190" y="2485"/>
                    </a:lnTo>
                    <a:cubicBezTo>
                      <a:pt x="1865" y="2125"/>
                      <a:pt x="2596" y="1268"/>
                      <a:pt x="2534" y="447"/>
                    </a:cubicBezTo>
                    <a:cubicBezTo>
                      <a:pt x="2508" y="124"/>
                      <a:pt x="2324" y="1"/>
                      <a:pt x="2102" y="1"/>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0"/>
              <p:cNvSpPr/>
              <p:nvPr/>
            </p:nvSpPr>
            <p:spPr>
              <a:xfrm>
                <a:off x="2048075" y="1306443"/>
                <a:ext cx="188776" cy="147606"/>
              </a:xfrm>
              <a:custGeom>
                <a:avLst/>
                <a:gdLst/>
                <a:ahLst/>
                <a:cxnLst/>
                <a:rect l="l" t="t" r="r" b="b"/>
                <a:pathLst>
                  <a:path w="4975" h="3890" extrusionOk="0">
                    <a:moveTo>
                      <a:pt x="3699" y="0"/>
                    </a:moveTo>
                    <a:cubicBezTo>
                      <a:pt x="3574" y="0"/>
                      <a:pt x="3449" y="10"/>
                      <a:pt x="3328" y="26"/>
                    </a:cubicBezTo>
                    <a:cubicBezTo>
                      <a:pt x="1988" y="201"/>
                      <a:pt x="740" y="988"/>
                      <a:pt x="0" y="2122"/>
                    </a:cubicBezTo>
                    <a:lnTo>
                      <a:pt x="837" y="3889"/>
                    </a:lnTo>
                    <a:cubicBezTo>
                      <a:pt x="1926" y="3692"/>
                      <a:pt x="2968" y="3250"/>
                      <a:pt x="3871" y="2603"/>
                    </a:cubicBezTo>
                    <a:cubicBezTo>
                      <a:pt x="4239" y="2340"/>
                      <a:pt x="4599" y="2026"/>
                      <a:pt x="4785" y="1607"/>
                    </a:cubicBezTo>
                    <a:cubicBezTo>
                      <a:pt x="4975" y="1192"/>
                      <a:pt x="4960" y="654"/>
                      <a:pt x="4642" y="329"/>
                    </a:cubicBezTo>
                    <a:cubicBezTo>
                      <a:pt x="4402" y="80"/>
                      <a:pt x="4051" y="0"/>
                      <a:pt x="369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648295" y="985051"/>
                <a:ext cx="1479324" cy="1122944"/>
              </a:xfrm>
              <a:custGeom>
                <a:avLst/>
                <a:gdLst/>
                <a:ahLst/>
                <a:cxnLst/>
                <a:rect l="l" t="t" r="r" b="b"/>
                <a:pathLst>
                  <a:path w="38986" h="29594" extrusionOk="0">
                    <a:moveTo>
                      <a:pt x="1849" y="0"/>
                    </a:moveTo>
                    <a:cubicBezTo>
                      <a:pt x="1288" y="0"/>
                      <a:pt x="428" y="438"/>
                      <a:pt x="215" y="1027"/>
                    </a:cubicBezTo>
                    <a:cubicBezTo>
                      <a:pt x="203" y="1057"/>
                      <a:pt x="195" y="1089"/>
                      <a:pt x="187" y="1123"/>
                    </a:cubicBezTo>
                    <a:cubicBezTo>
                      <a:pt x="1" y="1898"/>
                      <a:pt x="230" y="2937"/>
                      <a:pt x="1311" y="4060"/>
                    </a:cubicBezTo>
                    <a:cubicBezTo>
                      <a:pt x="3915" y="6769"/>
                      <a:pt x="7445" y="4494"/>
                      <a:pt x="9951" y="7214"/>
                    </a:cubicBezTo>
                    <a:cubicBezTo>
                      <a:pt x="10199" y="7482"/>
                      <a:pt x="10397" y="7826"/>
                      <a:pt x="10567" y="8229"/>
                    </a:cubicBezTo>
                    <a:cubicBezTo>
                      <a:pt x="10989" y="9229"/>
                      <a:pt x="11249" y="10592"/>
                      <a:pt x="11690" y="12057"/>
                    </a:cubicBezTo>
                    <a:cubicBezTo>
                      <a:pt x="12888" y="16040"/>
                      <a:pt x="15399" y="20756"/>
                      <a:pt x="26026" y="20872"/>
                    </a:cubicBezTo>
                    <a:cubicBezTo>
                      <a:pt x="26116" y="20873"/>
                      <a:pt x="26206" y="20873"/>
                      <a:pt x="26295" y="20873"/>
                    </a:cubicBezTo>
                    <a:cubicBezTo>
                      <a:pt x="29471" y="20873"/>
                      <a:pt x="31968" y="20280"/>
                      <a:pt x="33864" y="19356"/>
                    </a:cubicBezTo>
                    <a:lnTo>
                      <a:pt x="33864" y="19356"/>
                    </a:lnTo>
                    <a:cubicBezTo>
                      <a:pt x="33841" y="22049"/>
                      <a:pt x="33941" y="29195"/>
                      <a:pt x="35666" y="29578"/>
                    </a:cubicBezTo>
                    <a:cubicBezTo>
                      <a:pt x="35704" y="29590"/>
                      <a:pt x="35747" y="29593"/>
                      <a:pt x="35786" y="29593"/>
                    </a:cubicBezTo>
                    <a:cubicBezTo>
                      <a:pt x="35794" y="29594"/>
                      <a:pt x="35801" y="29594"/>
                      <a:pt x="35809" y="29594"/>
                    </a:cubicBezTo>
                    <a:cubicBezTo>
                      <a:pt x="37693" y="29594"/>
                      <a:pt x="37692" y="19372"/>
                      <a:pt x="37646" y="16164"/>
                    </a:cubicBezTo>
                    <a:cubicBezTo>
                      <a:pt x="38982" y="14107"/>
                      <a:pt x="38986" y="11852"/>
                      <a:pt x="37952" y="10457"/>
                    </a:cubicBezTo>
                    <a:cubicBezTo>
                      <a:pt x="37016" y="9194"/>
                      <a:pt x="32494" y="8957"/>
                      <a:pt x="27982" y="8957"/>
                    </a:cubicBezTo>
                    <a:cubicBezTo>
                      <a:pt x="25267" y="8957"/>
                      <a:pt x="22556" y="9043"/>
                      <a:pt x="20631" y="9043"/>
                    </a:cubicBezTo>
                    <a:cubicBezTo>
                      <a:pt x="19847" y="9043"/>
                      <a:pt x="19193" y="9028"/>
                      <a:pt x="18723" y="8988"/>
                    </a:cubicBezTo>
                    <a:cubicBezTo>
                      <a:pt x="18099" y="8934"/>
                      <a:pt x="17456" y="8621"/>
                      <a:pt x="16824" y="8140"/>
                    </a:cubicBezTo>
                    <a:cubicBezTo>
                      <a:pt x="15995" y="7509"/>
                      <a:pt x="15177" y="6594"/>
                      <a:pt x="14434" y="5606"/>
                    </a:cubicBezTo>
                    <a:cubicBezTo>
                      <a:pt x="13736" y="4676"/>
                      <a:pt x="13101" y="3677"/>
                      <a:pt x="12574" y="2786"/>
                    </a:cubicBezTo>
                    <a:cubicBezTo>
                      <a:pt x="11555" y="1057"/>
                      <a:pt x="9695" y="0"/>
                      <a:pt x="7688"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1185516" y="1623548"/>
                <a:ext cx="163088" cy="111293"/>
              </a:xfrm>
              <a:custGeom>
                <a:avLst/>
                <a:gdLst/>
                <a:ahLst/>
                <a:cxnLst/>
                <a:rect l="l" t="t" r="r" b="b"/>
                <a:pathLst>
                  <a:path w="4298" h="2933" extrusionOk="0">
                    <a:moveTo>
                      <a:pt x="179" y="0"/>
                    </a:moveTo>
                    <a:lnTo>
                      <a:pt x="0" y="163"/>
                    </a:lnTo>
                    <a:cubicBezTo>
                      <a:pt x="1101" y="1363"/>
                      <a:pt x="2480" y="2270"/>
                      <a:pt x="4213" y="2933"/>
                    </a:cubicBezTo>
                    <a:lnTo>
                      <a:pt x="4297" y="2708"/>
                    </a:lnTo>
                    <a:cubicBezTo>
                      <a:pt x="2600" y="2061"/>
                      <a:pt x="1252" y="1177"/>
                      <a:pt x="17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1774038" y="1712301"/>
                <a:ext cx="163922" cy="69743"/>
              </a:xfrm>
              <a:custGeom>
                <a:avLst/>
                <a:gdLst/>
                <a:ahLst/>
                <a:cxnLst/>
                <a:rect l="l" t="t" r="r" b="b"/>
                <a:pathLst>
                  <a:path w="4320" h="1838" extrusionOk="0">
                    <a:moveTo>
                      <a:pt x="4316" y="1"/>
                    </a:moveTo>
                    <a:lnTo>
                      <a:pt x="4146" y="83"/>
                    </a:lnTo>
                    <a:cubicBezTo>
                      <a:pt x="2933" y="671"/>
                      <a:pt x="1539" y="1093"/>
                      <a:pt x="1" y="1338"/>
                    </a:cubicBezTo>
                    <a:lnTo>
                      <a:pt x="35" y="1574"/>
                    </a:lnTo>
                    <a:cubicBezTo>
                      <a:pt x="1527" y="1338"/>
                      <a:pt x="2887" y="934"/>
                      <a:pt x="4076" y="381"/>
                    </a:cubicBezTo>
                    <a:lnTo>
                      <a:pt x="4076" y="381"/>
                    </a:lnTo>
                    <a:cubicBezTo>
                      <a:pt x="4073" y="865"/>
                      <a:pt x="4076" y="1353"/>
                      <a:pt x="4084" y="1837"/>
                    </a:cubicBezTo>
                    <a:lnTo>
                      <a:pt x="4320" y="1833"/>
                    </a:lnTo>
                    <a:cubicBezTo>
                      <a:pt x="4312" y="1288"/>
                      <a:pt x="4312" y="737"/>
                      <a:pt x="4316" y="190"/>
                    </a:cubicBezTo>
                    <a:lnTo>
                      <a:pt x="4316" y="1"/>
                    </a:ln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441188" y="1562495"/>
                <a:ext cx="122790" cy="56652"/>
              </a:xfrm>
              <a:custGeom>
                <a:avLst/>
                <a:gdLst/>
                <a:ahLst/>
                <a:cxnLst/>
                <a:rect l="l" t="t" r="r" b="b"/>
                <a:pathLst>
                  <a:path w="3236" h="1493" extrusionOk="0">
                    <a:moveTo>
                      <a:pt x="1620" y="0"/>
                    </a:moveTo>
                    <a:cubicBezTo>
                      <a:pt x="725" y="0"/>
                      <a:pt x="0" y="334"/>
                      <a:pt x="0" y="744"/>
                    </a:cubicBezTo>
                    <a:cubicBezTo>
                      <a:pt x="0" y="1155"/>
                      <a:pt x="725" y="1493"/>
                      <a:pt x="1620" y="1493"/>
                    </a:cubicBezTo>
                    <a:cubicBezTo>
                      <a:pt x="2511" y="1493"/>
                      <a:pt x="3235" y="1155"/>
                      <a:pt x="3235" y="744"/>
                    </a:cubicBezTo>
                    <a:cubicBezTo>
                      <a:pt x="3235" y="334"/>
                      <a:pt x="2511" y="0"/>
                      <a:pt x="162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1724331" y="1580746"/>
                <a:ext cx="100896" cy="46369"/>
              </a:xfrm>
              <a:custGeom>
                <a:avLst/>
                <a:gdLst/>
                <a:ahLst/>
                <a:cxnLst/>
                <a:rect l="l" t="t" r="r" b="b"/>
                <a:pathLst>
                  <a:path w="2659" h="1222" extrusionOk="0">
                    <a:moveTo>
                      <a:pt x="1329" y="0"/>
                    </a:moveTo>
                    <a:cubicBezTo>
                      <a:pt x="597" y="0"/>
                      <a:pt x="0" y="272"/>
                      <a:pt x="0" y="608"/>
                    </a:cubicBezTo>
                    <a:cubicBezTo>
                      <a:pt x="0" y="950"/>
                      <a:pt x="597" y="1221"/>
                      <a:pt x="1329" y="1221"/>
                    </a:cubicBezTo>
                    <a:cubicBezTo>
                      <a:pt x="2062" y="1221"/>
                      <a:pt x="2659" y="950"/>
                      <a:pt x="2659" y="608"/>
                    </a:cubicBezTo>
                    <a:cubicBezTo>
                      <a:pt x="2659" y="272"/>
                      <a:pt x="2062" y="0"/>
                      <a:pt x="13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1502924" y="1410640"/>
                <a:ext cx="84579" cy="38856"/>
              </a:xfrm>
              <a:custGeom>
                <a:avLst/>
                <a:gdLst/>
                <a:ahLst/>
                <a:cxnLst/>
                <a:rect l="l" t="t" r="r" b="b"/>
                <a:pathLst>
                  <a:path w="2229" h="1024" extrusionOk="0">
                    <a:moveTo>
                      <a:pt x="1116" y="0"/>
                    </a:moveTo>
                    <a:cubicBezTo>
                      <a:pt x="501" y="0"/>
                      <a:pt x="0" y="229"/>
                      <a:pt x="0" y="512"/>
                    </a:cubicBezTo>
                    <a:cubicBezTo>
                      <a:pt x="0" y="794"/>
                      <a:pt x="501" y="1023"/>
                      <a:pt x="1116" y="1023"/>
                    </a:cubicBezTo>
                    <a:cubicBezTo>
                      <a:pt x="1729" y="1023"/>
                      <a:pt x="2228" y="794"/>
                      <a:pt x="2228" y="512"/>
                    </a:cubicBezTo>
                    <a:cubicBezTo>
                      <a:pt x="2228" y="229"/>
                      <a:pt x="1729" y="0"/>
                      <a:pt x="111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1875161" y="1511801"/>
                <a:ext cx="58246" cy="26789"/>
              </a:xfrm>
              <a:custGeom>
                <a:avLst/>
                <a:gdLst/>
                <a:ahLst/>
                <a:cxnLst/>
                <a:rect l="l" t="t" r="r" b="b"/>
                <a:pathLst>
                  <a:path w="1535" h="706" extrusionOk="0">
                    <a:moveTo>
                      <a:pt x="768" y="0"/>
                    </a:moveTo>
                    <a:cubicBezTo>
                      <a:pt x="346" y="0"/>
                      <a:pt x="1" y="159"/>
                      <a:pt x="1" y="353"/>
                    </a:cubicBezTo>
                    <a:cubicBezTo>
                      <a:pt x="1" y="546"/>
                      <a:pt x="346" y="705"/>
                      <a:pt x="768" y="705"/>
                    </a:cubicBezTo>
                    <a:cubicBezTo>
                      <a:pt x="1190" y="705"/>
                      <a:pt x="1535" y="546"/>
                      <a:pt x="1535" y="353"/>
                    </a:cubicBezTo>
                    <a:cubicBezTo>
                      <a:pt x="1535" y="159"/>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1334145" y="1485619"/>
                <a:ext cx="58132" cy="26789"/>
              </a:xfrm>
              <a:custGeom>
                <a:avLst/>
                <a:gdLst/>
                <a:ahLst/>
                <a:cxnLst/>
                <a:rect l="l" t="t" r="r" b="b"/>
                <a:pathLst>
                  <a:path w="1532" h="706" extrusionOk="0">
                    <a:moveTo>
                      <a:pt x="768" y="0"/>
                    </a:moveTo>
                    <a:cubicBezTo>
                      <a:pt x="342" y="0"/>
                      <a:pt x="1" y="156"/>
                      <a:pt x="1" y="353"/>
                    </a:cubicBezTo>
                    <a:cubicBezTo>
                      <a:pt x="1" y="547"/>
                      <a:pt x="342" y="706"/>
                      <a:pt x="768" y="706"/>
                    </a:cubicBezTo>
                    <a:cubicBezTo>
                      <a:pt x="1190" y="706"/>
                      <a:pt x="1531" y="547"/>
                      <a:pt x="1531" y="353"/>
                    </a:cubicBezTo>
                    <a:cubicBezTo>
                      <a:pt x="1531" y="156"/>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1644040" y="1636449"/>
                <a:ext cx="58132" cy="26827"/>
              </a:xfrm>
              <a:custGeom>
                <a:avLst/>
                <a:gdLst/>
                <a:ahLst/>
                <a:cxnLst/>
                <a:rect l="l" t="t" r="r" b="b"/>
                <a:pathLst>
                  <a:path w="1532" h="707" extrusionOk="0">
                    <a:moveTo>
                      <a:pt x="764" y="0"/>
                    </a:moveTo>
                    <a:cubicBezTo>
                      <a:pt x="342" y="0"/>
                      <a:pt x="1" y="156"/>
                      <a:pt x="1" y="353"/>
                    </a:cubicBezTo>
                    <a:cubicBezTo>
                      <a:pt x="1" y="547"/>
                      <a:pt x="342" y="706"/>
                      <a:pt x="764" y="706"/>
                    </a:cubicBezTo>
                    <a:cubicBezTo>
                      <a:pt x="1190" y="706"/>
                      <a:pt x="1532" y="547"/>
                      <a:pt x="1532" y="353"/>
                    </a:cubicBezTo>
                    <a:cubicBezTo>
                      <a:pt x="1532" y="156"/>
                      <a:pt x="1190" y="0"/>
                      <a:pt x="76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680087" y="1429764"/>
                <a:ext cx="179556" cy="82644"/>
              </a:xfrm>
              <a:custGeom>
                <a:avLst/>
                <a:gdLst/>
                <a:ahLst/>
                <a:cxnLst/>
                <a:rect l="l" t="t" r="r" b="b"/>
                <a:pathLst>
                  <a:path w="4732" h="2178" extrusionOk="0">
                    <a:moveTo>
                      <a:pt x="2368" y="0"/>
                    </a:moveTo>
                    <a:cubicBezTo>
                      <a:pt x="1059" y="0"/>
                      <a:pt x="0" y="488"/>
                      <a:pt x="0" y="1089"/>
                    </a:cubicBezTo>
                    <a:cubicBezTo>
                      <a:pt x="0" y="1690"/>
                      <a:pt x="1059" y="2178"/>
                      <a:pt x="2368" y="2178"/>
                    </a:cubicBezTo>
                    <a:cubicBezTo>
                      <a:pt x="3673" y="2178"/>
                      <a:pt x="4732" y="1690"/>
                      <a:pt x="4732" y="1089"/>
                    </a:cubicBezTo>
                    <a:cubicBezTo>
                      <a:pt x="4732" y="488"/>
                      <a:pt x="3673" y="0"/>
                      <a:pt x="23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669373" y="998503"/>
                <a:ext cx="1471204" cy="1122944"/>
              </a:xfrm>
              <a:custGeom>
                <a:avLst/>
                <a:gdLst/>
                <a:ahLst/>
                <a:cxnLst/>
                <a:rect l="l" t="t" r="r" b="b"/>
                <a:pathLst>
                  <a:path w="38772" h="29594" extrusionOk="0">
                    <a:moveTo>
                      <a:pt x="1635" y="0"/>
                    </a:moveTo>
                    <a:cubicBezTo>
                      <a:pt x="1074" y="0"/>
                      <a:pt x="214" y="438"/>
                      <a:pt x="1" y="1027"/>
                    </a:cubicBezTo>
                    <a:cubicBezTo>
                      <a:pt x="958" y="905"/>
                      <a:pt x="1917" y="820"/>
                      <a:pt x="2879" y="820"/>
                    </a:cubicBezTo>
                    <a:cubicBezTo>
                      <a:pt x="3148" y="820"/>
                      <a:pt x="3416" y="826"/>
                      <a:pt x="3685" y="841"/>
                    </a:cubicBezTo>
                    <a:cubicBezTo>
                      <a:pt x="5537" y="941"/>
                      <a:pt x="7780" y="1007"/>
                      <a:pt x="9237" y="2162"/>
                    </a:cubicBezTo>
                    <a:cubicBezTo>
                      <a:pt x="10396" y="3072"/>
                      <a:pt x="11221" y="4571"/>
                      <a:pt x="12046" y="5789"/>
                    </a:cubicBezTo>
                    <a:cubicBezTo>
                      <a:pt x="14394" y="9248"/>
                      <a:pt x="18467" y="10557"/>
                      <a:pt x="22520" y="10557"/>
                    </a:cubicBezTo>
                    <a:cubicBezTo>
                      <a:pt x="22774" y="10557"/>
                      <a:pt x="23028" y="10552"/>
                      <a:pt x="23282" y="10542"/>
                    </a:cubicBezTo>
                    <a:cubicBezTo>
                      <a:pt x="25188" y="10469"/>
                      <a:pt x="27122" y="10225"/>
                      <a:pt x="29028" y="10182"/>
                    </a:cubicBezTo>
                    <a:cubicBezTo>
                      <a:pt x="29305" y="10175"/>
                      <a:pt x="29614" y="10170"/>
                      <a:pt x="29944" y="10170"/>
                    </a:cubicBezTo>
                    <a:cubicBezTo>
                      <a:pt x="31888" y="10170"/>
                      <a:pt x="34565" y="10353"/>
                      <a:pt x="35727" y="11495"/>
                    </a:cubicBezTo>
                    <a:cubicBezTo>
                      <a:pt x="37974" y="13696"/>
                      <a:pt x="35556" y="24805"/>
                      <a:pt x="35452" y="29578"/>
                    </a:cubicBezTo>
                    <a:cubicBezTo>
                      <a:pt x="35490" y="29590"/>
                      <a:pt x="35533" y="29593"/>
                      <a:pt x="35572" y="29593"/>
                    </a:cubicBezTo>
                    <a:cubicBezTo>
                      <a:pt x="35580" y="29594"/>
                      <a:pt x="35587" y="29594"/>
                      <a:pt x="35595" y="29594"/>
                    </a:cubicBezTo>
                    <a:cubicBezTo>
                      <a:pt x="37479" y="29594"/>
                      <a:pt x="37478" y="19372"/>
                      <a:pt x="37432" y="16164"/>
                    </a:cubicBezTo>
                    <a:cubicBezTo>
                      <a:pt x="38768" y="14107"/>
                      <a:pt x="38772" y="11852"/>
                      <a:pt x="37738" y="10457"/>
                    </a:cubicBezTo>
                    <a:cubicBezTo>
                      <a:pt x="36802" y="9194"/>
                      <a:pt x="32280" y="8957"/>
                      <a:pt x="27768" y="8957"/>
                    </a:cubicBezTo>
                    <a:cubicBezTo>
                      <a:pt x="25053" y="8957"/>
                      <a:pt x="22342" y="9043"/>
                      <a:pt x="20417" y="9043"/>
                    </a:cubicBezTo>
                    <a:cubicBezTo>
                      <a:pt x="19633" y="9043"/>
                      <a:pt x="18979" y="9028"/>
                      <a:pt x="18509" y="8988"/>
                    </a:cubicBezTo>
                    <a:cubicBezTo>
                      <a:pt x="17885" y="8934"/>
                      <a:pt x="17242" y="8621"/>
                      <a:pt x="16610" y="8140"/>
                    </a:cubicBezTo>
                    <a:cubicBezTo>
                      <a:pt x="15781" y="7509"/>
                      <a:pt x="14963" y="6594"/>
                      <a:pt x="14220" y="5606"/>
                    </a:cubicBezTo>
                    <a:cubicBezTo>
                      <a:pt x="13522" y="4676"/>
                      <a:pt x="12887" y="3677"/>
                      <a:pt x="12360" y="2786"/>
                    </a:cubicBezTo>
                    <a:cubicBezTo>
                      <a:pt x="11341" y="1057"/>
                      <a:pt x="9481" y="0"/>
                      <a:pt x="747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0"/>
              <p:cNvSpPr/>
              <p:nvPr/>
            </p:nvSpPr>
            <p:spPr>
              <a:xfrm>
                <a:off x="645525" y="961639"/>
                <a:ext cx="58094" cy="81051"/>
              </a:xfrm>
              <a:custGeom>
                <a:avLst/>
                <a:gdLst/>
                <a:ahLst/>
                <a:cxnLst/>
                <a:rect l="l" t="t" r="r" b="b"/>
                <a:pathLst>
                  <a:path w="1531" h="2136" extrusionOk="0">
                    <a:moveTo>
                      <a:pt x="768" y="1"/>
                    </a:moveTo>
                    <a:cubicBezTo>
                      <a:pt x="342" y="1"/>
                      <a:pt x="0" y="478"/>
                      <a:pt x="0" y="1070"/>
                    </a:cubicBezTo>
                    <a:cubicBezTo>
                      <a:pt x="0" y="1659"/>
                      <a:pt x="342" y="2136"/>
                      <a:pt x="768" y="2136"/>
                    </a:cubicBezTo>
                    <a:cubicBezTo>
                      <a:pt x="1190" y="2136"/>
                      <a:pt x="1531" y="1659"/>
                      <a:pt x="1531" y="1070"/>
                    </a:cubicBezTo>
                    <a:cubicBezTo>
                      <a:pt x="1531" y="478"/>
                      <a:pt x="1190" y="1"/>
                      <a:pt x="768" y="1"/>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0"/>
              <p:cNvSpPr/>
              <p:nvPr/>
            </p:nvSpPr>
            <p:spPr>
              <a:xfrm>
                <a:off x="821513" y="1021061"/>
                <a:ext cx="22388" cy="42195"/>
              </a:xfrm>
              <a:custGeom>
                <a:avLst/>
                <a:gdLst/>
                <a:ahLst/>
                <a:cxnLst/>
                <a:rect l="l" t="t" r="r" b="b"/>
                <a:pathLst>
                  <a:path w="590" h="1112" extrusionOk="0">
                    <a:moveTo>
                      <a:pt x="294" y="0"/>
                    </a:moveTo>
                    <a:cubicBezTo>
                      <a:pt x="132" y="0"/>
                      <a:pt x="1" y="248"/>
                      <a:pt x="1" y="558"/>
                    </a:cubicBezTo>
                    <a:cubicBezTo>
                      <a:pt x="1" y="864"/>
                      <a:pt x="132" y="1112"/>
                      <a:pt x="294" y="1112"/>
                    </a:cubicBezTo>
                    <a:cubicBezTo>
                      <a:pt x="457" y="1112"/>
                      <a:pt x="589" y="864"/>
                      <a:pt x="589" y="558"/>
                    </a:cubicBezTo>
                    <a:cubicBezTo>
                      <a:pt x="589" y="248"/>
                      <a:pt x="457" y="0"/>
                      <a:pt x="294"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0"/>
              <p:cNvSpPr/>
              <p:nvPr/>
            </p:nvSpPr>
            <p:spPr>
              <a:xfrm>
                <a:off x="964261" y="981940"/>
                <a:ext cx="61357" cy="24171"/>
              </a:xfrm>
              <a:custGeom>
                <a:avLst/>
                <a:gdLst/>
                <a:ahLst/>
                <a:cxnLst/>
                <a:rect l="l" t="t" r="r" b="b"/>
                <a:pathLst>
                  <a:path w="1617" h="637" extrusionOk="0">
                    <a:moveTo>
                      <a:pt x="28" y="0"/>
                    </a:moveTo>
                    <a:lnTo>
                      <a:pt x="1" y="236"/>
                    </a:lnTo>
                    <a:cubicBezTo>
                      <a:pt x="524" y="299"/>
                      <a:pt x="1035" y="431"/>
                      <a:pt x="1523" y="636"/>
                    </a:cubicBezTo>
                    <a:lnTo>
                      <a:pt x="1616" y="419"/>
                    </a:lnTo>
                    <a:cubicBezTo>
                      <a:pt x="1108" y="202"/>
                      <a:pt x="574" y="63"/>
                      <a:pt x="28"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0"/>
            <p:cNvGrpSpPr/>
            <p:nvPr/>
          </p:nvGrpSpPr>
          <p:grpSpPr>
            <a:xfrm>
              <a:off x="2305356" y="3154513"/>
              <a:ext cx="532304" cy="1091398"/>
              <a:chOff x="1363096" y="2975299"/>
              <a:chExt cx="619751" cy="1270693"/>
            </a:xfrm>
          </p:grpSpPr>
          <p:sp>
            <p:nvSpPr>
              <p:cNvPr id="288" name="Google Shape;288;p20"/>
              <p:cNvSpPr/>
              <p:nvPr/>
            </p:nvSpPr>
            <p:spPr>
              <a:xfrm flipH="1">
                <a:off x="1762038" y="3638235"/>
                <a:ext cx="213240" cy="146854"/>
              </a:xfrm>
              <a:custGeom>
                <a:avLst/>
                <a:gdLst/>
                <a:ahLst/>
                <a:cxnLst/>
                <a:rect l="l" t="t" r="r" b="b"/>
                <a:pathLst>
                  <a:path w="5325" h="3667" extrusionOk="0">
                    <a:moveTo>
                      <a:pt x="4294" y="1"/>
                    </a:moveTo>
                    <a:cubicBezTo>
                      <a:pt x="4294" y="1"/>
                      <a:pt x="1" y="1945"/>
                      <a:pt x="551" y="3255"/>
                    </a:cubicBezTo>
                    <a:cubicBezTo>
                      <a:pt x="675" y="3551"/>
                      <a:pt x="986" y="3666"/>
                      <a:pt x="1393" y="3666"/>
                    </a:cubicBezTo>
                    <a:cubicBezTo>
                      <a:pt x="2791" y="3666"/>
                      <a:pt x="5324" y="2313"/>
                      <a:pt x="5324" y="2313"/>
                    </a:cubicBezTo>
                    <a:lnTo>
                      <a:pt x="4294" y="1"/>
                    </a:ln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0"/>
              <p:cNvSpPr/>
              <p:nvPr/>
            </p:nvSpPr>
            <p:spPr>
              <a:xfrm flipH="1">
                <a:off x="1743738" y="3856130"/>
                <a:ext cx="239109" cy="362910"/>
              </a:xfrm>
              <a:custGeom>
                <a:avLst/>
                <a:gdLst/>
                <a:ahLst/>
                <a:cxnLst/>
                <a:rect l="l" t="t" r="r" b="b"/>
                <a:pathLst>
                  <a:path w="5971" h="9062" extrusionOk="0">
                    <a:moveTo>
                      <a:pt x="4298" y="0"/>
                    </a:moveTo>
                    <a:cubicBezTo>
                      <a:pt x="3902" y="0"/>
                      <a:pt x="3496" y="161"/>
                      <a:pt x="3185" y="418"/>
                    </a:cubicBezTo>
                    <a:cubicBezTo>
                      <a:pt x="2724" y="797"/>
                      <a:pt x="2437" y="1355"/>
                      <a:pt x="2224" y="1917"/>
                    </a:cubicBezTo>
                    <a:cubicBezTo>
                      <a:pt x="1732" y="3204"/>
                      <a:pt x="1542" y="4606"/>
                      <a:pt x="1681" y="5978"/>
                    </a:cubicBezTo>
                    <a:cubicBezTo>
                      <a:pt x="1197" y="6459"/>
                      <a:pt x="783" y="6872"/>
                      <a:pt x="442" y="7330"/>
                    </a:cubicBezTo>
                    <a:cubicBezTo>
                      <a:pt x="194" y="7663"/>
                      <a:pt x="0" y="8077"/>
                      <a:pt x="174" y="8500"/>
                    </a:cubicBezTo>
                    <a:cubicBezTo>
                      <a:pt x="244" y="8667"/>
                      <a:pt x="376" y="8802"/>
                      <a:pt x="535" y="8891"/>
                    </a:cubicBezTo>
                    <a:cubicBezTo>
                      <a:pt x="768" y="9024"/>
                      <a:pt x="1023" y="9062"/>
                      <a:pt x="1283" y="9062"/>
                    </a:cubicBezTo>
                    <a:cubicBezTo>
                      <a:pt x="1404" y="9062"/>
                      <a:pt x="1526" y="9054"/>
                      <a:pt x="1647" y="9043"/>
                    </a:cubicBezTo>
                    <a:cubicBezTo>
                      <a:pt x="2243" y="8984"/>
                      <a:pt x="2829" y="8833"/>
                      <a:pt x="3391" y="8620"/>
                    </a:cubicBezTo>
                    <a:cubicBezTo>
                      <a:pt x="4689" y="8120"/>
                      <a:pt x="5606" y="6947"/>
                      <a:pt x="5792" y="5570"/>
                    </a:cubicBezTo>
                    <a:cubicBezTo>
                      <a:pt x="5948" y="4428"/>
                      <a:pt x="5971" y="3265"/>
                      <a:pt x="5858" y="2119"/>
                    </a:cubicBezTo>
                    <a:cubicBezTo>
                      <a:pt x="5819" y="1735"/>
                      <a:pt x="5765" y="1344"/>
                      <a:pt x="5619" y="983"/>
                    </a:cubicBezTo>
                    <a:cubicBezTo>
                      <a:pt x="5467" y="627"/>
                      <a:pt x="5215" y="298"/>
                      <a:pt x="4866" y="127"/>
                    </a:cubicBezTo>
                    <a:cubicBezTo>
                      <a:pt x="4688" y="40"/>
                      <a:pt x="4494" y="0"/>
                      <a:pt x="4298"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flipH="1">
                <a:off x="1363096" y="3855770"/>
                <a:ext cx="145283" cy="175969"/>
              </a:xfrm>
              <a:custGeom>
                <a:avLst/>
                <a:gdLst/>
                <a:ahLst/>
                <a:cxnLst/>
                <a:rect l="l" t="t" r="r" b="b"/>
                <a:pathLst>
                  <a:path w="3628" h="4394" extrusionOk="0">
                    <a:moveTo>
                      <a:pt x="2325" y="1"/>
                    </a:moveTo>
                    <a:cubicBezTo>
                      <a:pt x="1959" y="1"/>
                      <a:pt x="1580" y="136"/>
                      <a:pt x="1283" y="354"/>
                    </a:cubicBezTo>
                    <a:cubicBezTo>
                      <a:pt x="783" y="721"/>
                      <a:pt x="457" y="1271"/>
                      <a:pt x="148" y="1810"/>
                    </a:cubicBezTo>
                    <a:lnTo>
                      <a:pt x="112" y="2407"/>
                    </a:lnTo>
                    <a:lnTo>
                      <a:pt x="1" y="4324"/>
                    </a:lnTo>
                    <a:cubicBezTo>
                      <a:pt x="207" y="4370"/>
                      <a:pt x="419" y="4393"/>
                      <a:pt x="630" y="4393"/>
                    </a:cubicBezTo>
                    <a:cubicBezTo>
                      <a:pt x="1235" y="4393"/>
                      <a:pt x="1841" y="4208"/>
                      <a:pt x="2340" y="3864"/>
                    </a:cubicBezTo>
                    <a:cubicBezTo>
                      <a:pt x="3011" y="3394"/>
                      <a:pt x="3472" y="2639"/>
                      <a:pt x="3584" y="1829"/>
                    </a:cubicBezTo>
                    <a:cubicBezTo>
                      <a:pt x="3627" y="1520"/>
                      <a:pt x="3608" y="1182"/>
                      <a:pt x="3506" y="888"/>
                    </a:cubicBezTo>
                    <a:cubicBezTo>
                      <a:pt x="3418" y="613"/>
                      <a:pt x="3263" y="368"/>
                      <a:pt x="3023" y="206"/>
                    </a:cubicBezTo>
                    <a:cubicBezTo>
                      <a:pt x="2816" y="63"/>
                      <a:pt x="2574" y="1"/>
                      <a:pt x="2325"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p:nvPr/>
            </p:nvSpPr>
            <p:spPr>
              <a:xfrm flipH="1">
                <a:off x="1594363" y="2993641"/>
                <a:ext cx="157937" cy="579768"/>
              </a:xfrm>
              <a:custGeom>
                <a:avLst/>
                <a:gdLst/>
                <a:ahLst/>
                <a:cxnLst/>
                <a:rect l="l" t="t" r="r" b="b"/>
                <a:pathLst>
                  <a:path w="3944" h="14477" extrusionOk="0">
                    <a:moveTo>
                      <a:pt x="2003" y="1"/>
                    </a:moveTo>
                    <a:cubicBezTo>
                      <a:pt x="1994" y="1"/>
                      <a:pt x="1986" y="1"/>
                      <a:pt x="1977" y="2"/>
                    </a:cubicBezTo>
                    <a:cubicBezTo>
                      <a:pt x="1" y="130"/>
                      <a:pt x="338" y="11118"/>
                      <a:pt x="338" y="11118"/>
                    </a:cubicBezTo>
                    <a:lnTo>
                      <a:pt x="2492" y="14477"/>
                    </a:lnTo>
                    <a:cubicBezTo>
                      <a:pt x="2492" y="14477"/>
                      <a:pt x="3944" y="1"/>
                      <a:pt x="2003"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0"/>
              <p:cNvSpPr/>
              <p:nvPr/>
            </p:nvSpPr>
            <p:spPr>
              <a:xfrm flipH="1">
                <a:off x="1641816" y="3065325"/>
                <a:ext cx="73803" cy="511687"/>
              </a:xfrm>
              <a:custGeom>
                <a:avLst/>
                <a:gdLst/>
                <a:ahLst/>
                <a:cxnLst/>
                <a:rect l="l" t="t" r="r" b="b"/>
                <a:pathLst>
                  <a:path w="1843" h="12777" extrusionOk="0">
                    <a:moveTo>
                      <a:pt x="908" y="1"/>
                    </a:moveTo>
                    <a:cubicBezTo>
                      <a:pt x="1" y="1"/>
                      <a:pt x="158" y="9595"/>
                      <a:pt x="158" y="9595"/>
                    </a:cubicBezTo>
                    <a:lnTo>
                      <a:pt x="1165" y="12776"/>
                    </a:lnTo>
                    <a:cubicBezTo>
                      <a:pt x="1165" y="12776"/>
                      <a:pt x="1843" y="99"/>
                      <a:pt x="922" y="2"/>
                    </a:cubicBezTo>
                    <a:cubicBezTo>
                      <a:pt x="917" y="1"/>
                      <a:pt x="912" y="1"/>
                      <a:pt x="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0"/>
              <p:cNvSpPr/>
              <p:nvPr/>
            </p:nvSpPr>
            <p:spPr>
              <a:xfrm flipH="1">
                <a:off x="1485406" y="3308049"/>
                <a:ext cx="448584" cy="867469"/>
              </a:xfrm>
              <a:custGeom>
                <a:avLst/>
                <a:gdLst/>
                <a:ahLst/>
                <a:cxnLst/>
                <a:rect l="l" t="t" r="r" b="b"/>
                <a:pathLst>
                  <a:path w="11202" h="21661" extrusionOk="0">
                    <a:moveTo>
                      <a:pt x="5831" y="1"/>
                    </a:moveTo>
                    <a:cubicBezTo>
                      <a:pt x="4698" y="1"/>
                      <a:pt x="3550" y="413"/>
                      <a:pt x="2740" y="1263"/>
                    </a:cubicBezTo>
                    <a:cubicBezTo>
                      <a:pt x="2151" y="1880"/>
                      <a:pt x="1706" y="2728"/>
                      <a:pt x="1717" y="3623"/>
                    </a:cubicBezTo>
                    <a:cubicBezTo>
                      <a:pt x="1736" y="5049"/>
                      <a:pt x="2934" y="6200"/>
                      <a:pt x="4204" y="6479"/>
                    </a:cubicBezTo>
                    <a:cubicBezTo>
                      <a:pt x="2697" y="8850"/>
                      <a:pt x="0" y="13883"/>
                      <a:pt x="1341" y="17851"/>
                    </a:cubicBezTo>
                    <a:cubicBezTo>
                      <a:pt x="2213" y="20442"/>
                      <a:pt x="4073" y="21380"/>
                      <a:pt x="5924" y="21604"/>
                    </a:cubicBezTo>
                    <a:cubicBezTo>
                      <a:pt x="6249" y="21644"/>
                      <a:pt x="6573" y="21661"/>
                      <a:pt x="6892" y="21661"/>
                    </a:cubicBezTo>
                    <a:cubicBezTo>
                      <a:pt x="7554" y="21661"/>
                      <a:pt x="8193" y="21587"/>
                      <a:pt x="8761" y="21484"/>
                    </a:cubicBezTo>
                    <a:cubicBezTo>
                      <a:pt x="10032" y="21260"/>
                      <a:pt x="10938" y="20888"/>
                      <a:pt x="10938" y="20888"/>
                    </a:cubicBezTo>
                    <a:cubicBezTo>
                      <a:pt x="11109" y="19168"/>
                      <a:pt x="11190" y="17513"/>
                      <a:pt x="11194" y="15882"/>
                    </a:cubicBezTo>
                    <a:cubicBezTo>
                      <a:pt x="11201" y="12690"/>
                      <a:pt x="10919" y="9578"/>
                      <a:pt x="10454" y="6234"/>
                    </a:cubicBezTo>
                    <a:cubicBezTo>
                      <a:pt x="10388" y="5746"/>
                      <a:pt x="10295" y="5131"/>
                      <a:pt x="10167" y="4507"/>
                    </a:cubicBezTo>
                    <a:cubicBezTo>
                      <a:pt x="10012" y="3732"/>
                      <a:pt x="9803" y="2953"/>
                      <a:pt x="9528" y="2415"/>
                    </a:cubicBezTo>
                    <a:cubicBezTo>
                      <a:pt x="9369" y="2105"/>
                      <a:pt x="9195" y="1821"/>
                      <a:pt x="9005" y="1566"/>
                    </a:cubicBezTo>
                    <a:cubicBezTo>
                      <a:pt x="8680" y="1129"/>
                      <a:pt x="8311" y="780"/>
                      <a:pt x="7877" y="519"/>
                    </a:cubicBezTo>
                    <a:cubicBezTo>
                      <a:pt x="7498" y="295"/>
                      <a:pt x="7072" y="140"/>
                      <a:pt x="6587" y="63"/>
                    </a:cubicBezTo>
                    <a:cubicBezTo>
                      <a:pt x="6339" y="22"/>
                      <a:pt x="6085" y="1"/>
                      <a:pt x="5831"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0"/>
              <p:cNvSpPr/>
              <p:nvPr/>
            </p:nvSpPr>
            <p:spPr>
              <a:xfrm flipH="1">
                <a:off x="1610302" y="3538919"/>
                <a:ext cx="156135" cy="36363"/>
              </a:xfrm>
              <a:custGeom>
                <a:avLst/>
                <a:gdLst/>
                <a:ahLst/>
                <a:cxnLst/>
                <a:rect l="l" t="t" r="r" b="b"/>
                <a:pathLst>
                  <a:path w="3899" h="908" extrusionOk="0">
                    <a:moveTo>
                      <a:pt x="3822" y="1"/>
                    </a:moveTo>
                    <a:cubicBezTo>
                      <a:pt x="2799" y="482"/>
                      <a:pt x="1844" y="722"/>
                      <a:pt x="971" y="722"/>
                    </a:cubicBezTo>
                    <a:cubicBezTo>
                      <a:pt x="656" y="722"/>
                      <a:pt x="352" y="691"/>
                      <a:pt x="59" y="628"/>
                    </a:cubicBezTo>
                    <a:lnTo>
                      <a:pt x="40" y="625"/>
                    </a:lnTo>
                    <a:lnTo>
                      <a:pt x="1" y="803"/>
                    </a:lnTo>
                    <a:lnTo>
                      <a:pt x="20" y="807"/>
                    </a:lnTo>
                    <a:cubicBezTo>
                      <a:pt x="326" y="873"/>
                      <a:pt x="644" y="907"/>
                      <a:pt x="970" y="907"/>
                    </a:cubicBezTo>
                    <a:cubicBezTo>
                      <a:pt x="1869" y="907"/>
                      <a:pt x="2849" y="659"/>
                      <a:pt x="3899" y="167"/>
                    </a:cubicBezTo>
                    <a:lnTo>
                      <a:pt x="3822" y="1"/>
                    </a:ln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0"/>
              <p:cNvSpPr/>
              <p:nvPr/>
            </p:nvSpPr>
            <p:spPr>
              <a:xfrm flipH="1">
                <a:off x="1776009" y="3398074"/>
                <a:ext cx="15858" cy="36483"/>
              </a:xfrm>
              <a:custGeom>
                <a:avLst/>
                <a:gdLst/>
                <a:ahLst/>
                <a:cxnLst/>
                <a:rect l="l" t="t" r="r" b="b"/>
                <a:pathLst>
                  <a:path w="396" h="911" extrusionOk="0">
                    <a:moveTo>
                      <a:pt x="199" y="0"/>
                    </a:moveTo>
                    <a:cubicBezTo>
                      <a:pt x="90" y="0"/>
                      <a:pt x="1" y="206"/>
                      <a:pt x="1" y="453"/>
                    </a:cubicBezTo>
                    <a:cubicBezTo>
                      <a:pt x="1" y="705"/>
                      <a:pt x="90" y="910"/>
                      <a:pt x="199" y="910"/>
                    </a:cubicBezTo>
                    <a:cubicBezTo>
                      <a:pt x="306" y="910"/>
                      <a:pt x="396" y="705"/>
                      <a:pt x="396" y="453"/>
                    </a:cubicBezTo>
                    <a:cubicBezTo>
                      <a:pt x="396" y="206"/>
                      <a:pt x="306" y="0"/>
                      <a:pt x="199"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0"/>
              <p:cNvSpPr/>
              <p:nvPr/>
            </p:nvSpPr>
            <p:spPr>
              <a:xfrm flipH="1">
                <a:off x="1695436" y="3398074"/>
                <a:ext cx="15898" cy="36483"/>
              </a:xfrm>
              <a:custGeom>
                <a:avLst/>
                <a:gdLst/>
                <a:ahLst/>
                <a:cxnLst/>
                <a:rect l="l" t="t" r="r" b="b"/>
                <a:pathLst>
                  <a:path w="397" h="911" extrusionOk="0">
                    <a:moveTo>
                      <a:pt x="198" y="0"/>
                    </a:moveTo>
                    <a:cubicBezTo>
                      <a:pt x="89" y="0"/>
                      <a:pt x="1" y="206"/>
                      <a:pt x="1" y="453"/>
                    </a:cubicBezTo>
                    <a:cubicBezTo>
                      <a:pt x="1" y="705"/>
                      <a:pt x="89" y="910"/>
                      <a:pt x="198" y="910"/>
                    </a:cubicBezTo>
                    <a:cubicBezTo>
                      <a:pt x="311" y="910"/>
                      <a:pt x="396" y="705"/>
                      <a:pt x="396" y="453"/>
                    </a:cubicBezTo>
                    <a:cubicBezTo>
                      <a:pt x="396" y="206"/>
                      <a:pt x="311" y="0"/>
                      <a:pt x="198"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0"/>
              <p:cNvSpPr/>
              <p:nvPr/>
            </p:nvSpPr>
            <p:spPr>
              <a:xfrm flipH="1">
                <a:off x="1751501" y="3453940"/>
                <a:ext cx="41927" cy="33960"/>
              </a:xfrm>
              <a:custGeom>
                <a:avLst/>
                <a:gdLst/>
                <a:ahLst/>
                <a:cxnLst/>
                <a:rect l="l" t="t" r="r" b="b"/>
                <a:pathLst>
                  <a:path w="1047" h="848" extrusionOk="0">
                    <a:moveTo>
                      <a:pt x="430" y="1"/>
                    </a:moveTo>
                    <a:cubicBezTo>
                      <a:pt x="311" y="1"/>
                      <a:pt x="178" y="19"/>
                      <a:pt x="98" y="104"/>
                    </a:cubicBezTo>
                    <a:cubicBezTo>
                      <a:pt x="0" y="213"/>
                      <a:pt x="43" y="379"/>
                      <a:pt x="98" y="499"/>
                    </a:cubicBezTo>
                    <a:cubicBezTo>
                      <a:pt x="159" y="639"/>
                      <a:pt x="261" y="801"/>
                      <a:pt x="419" y="841"/>
                    </a:cubicBezTo>
                    <a:cubicBezTo>
                      <a:pt x="444" y="846"/>
                      <a:pt x="469" y="848"/>
                      <a:pt x="493" y="848"/>
                    </a:cubicBezTo>
                    <a:cubicBezTo>
                      <a:pt x="636" y="848"/>
                      <a:pt x="776" y="768"/>
                      <a:pt x="869" y="662"/>
                    </a:cubicBezTo>
                    <a:cubicBezTo>
                      <a:pt x="930" y="592"/>
                      <a:pt x="1000" y="484"/>
                      <a:pt x="1032" y="372"/>
                    </a:cubicBezTo>
                    <a:cubicBezTo>
                      <a:pt x="1047" y="310"/>
                      <a:pt x="1047" y="247"/>
                      <a:pt x="1023" y="193"/>
                    </a:cubicBezTo>
                    <a:cubicBezTo>
                      <a:pt x="958" y="23"/>
                      <a:pt x="675" y="15"/>
                      <a:pt x="520" y="4"/>
                    </a:cubicBezTo>
                    <a:cubicBezTo>
                      <a:pt x="492" y="2"/>
                      <a:pt x="462" y="1"/>
                      <a:pt x="430" y="1"/>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0"/>
              <p:cNvSpPr/>
              <p:nvPr/>
            </p:nvSpPr>
            <p:spPr>
              <a:xfrm flipH="1">
                <a:off x="1497811" y="2975299"/>
                <a:ext cx="123218" cy="629787"/>
              </a:xfrm>
              <a:custGeom>
                <a:avLst/>
                <a:gdLst/>
                <a:ahLst/>
                <a:cxnLst/>
                <a:rect l="l" t="t" r="r" b="b"/>
                <a:pathLst>
                  <a:path w="3077" h="15726" extrusionOk="0">
                    <a:moveTo>
                      <a:pt x="2010" y="1"/>
                    </a:moveTo>
                    <a:cubicBezTo>
                      <a:pt x="637" y="1"/>
                      <a:pt x="200" y="5604"/>
                      <a:pt x="62" y="8828"/>
                    </a:cubicBezTo>
                    <a:cubicBezTo>
                      <a:pt x="8" y="10135"/>
                      <a:pt x="1" y="11049"/>
                      <a:pt x="1" y="11049"/>
                    </a:cubicBezTo>
                    <a:lnTo>
                      <a:pt x="1217" y="13726"/>
                    </a:lnTo>
                    <a:lnTo>
                      <a:pt x="2127" y="15725"/>
                    </a:lnTo>
                    <a:cubicBezTo>
                      <a:pt x="2127" y="15725"/>
                      <a:pt x="2233" y="14540"/>
                      <a:pt x="2352" y="12816"/>
                    </a:cubicBezTo>
                    <a:cubicBezTo>
                      <a:pt x="2662" y="8461"/>
                      <a:pt x="3077" y="681"/>
                      <a:pt x="2163" y="46"/>
                    </a:cubicBezTo>
                    <a:cubicBezTo>
                      <a:pt x="2131" y="22"/>
                      <a:pt x="2097" y="7"/>
                      <a:pt x="2058" y="3"/>
                    </a:cubicBezTo>
                    <a:cubicBezTo>
                      <a:pt x="2042" y="1"/>
                      <a:pt x="2026" y="1"/>
                      <a:pt x="2010"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0"/>
              <p:cNvSpPr/>
              <p:nvPr/>
            </p:nvSpPr>
            <p:spPr>
              <a:xfrm flipH="1">
                <a:off x="1477952" y="3882922"/>
                <a:ext cx="238949" cy="363071"/>
              </a:xfrm>
              <a:custGeom>
                <a:avLst/>
                <a:gdLst/>
                <a:ahLst/>
                <a:cxnLst/>
                <a:rect l="l" t="t" r="r" b="b"/>
                <a:pathLst>
                  <a:path w="5967" h="9066" extrusionOk="0">
                    <a:moveTo>
                      <a:pt x="4298" y="1"/>
                    </a:moveTo>
                    <a:cubicBezTo>
                      <a:pt x="3901" y="1"/>
                      <a:pt x="3496" y="164"/>
                      <a:pt x="3185" y="419"/>
                    </a:cubicBezTo>
                    <a:cubicBezTo>
                      <a:pt x="2724" y="799"/>
                      <a:pt x="2437" y="1357"/>
                      <a:pt x="2224" y="1918"/>
                    </a:cubicBezTo>
                    <a:cubicBezTo>
                      <a:pt x="1728" y="3204"/>
                      <a:pt x="1542" y="4608"/>
                      <a:pt x="1682" y="5979"/>
                    </a:cubicBezTo>
                    <a:cubicBezTo>
                      <a:pt x="1224" y="6432"/>
                      <a:pt x="833" y="6824"/>
                      <a:pt x="503" y="7249"/>
                    </a:cubicBezTo>
                    <a:cubicBezTo>
                      <a:pt x="484" y="7277"/>
                      <a:pt x="461" y="7304"/>
                      <a:pt x="442" y="7331"/>
                    </a:cubicBezTo>
                    <a:cubicBezTo>
                      <a:pt x="194" y="7664"/>
                      <a:pt x="0" y="8079"/>
                      <a:pt x="174" y="8501"/>
                    </a:cubicBezTo>
                    <a:cubicBezTo>
                      <a:pt x="244" y="8668"/>
                      <a:pt x="376" y="8803"/>
                      <a:pt x="535" y="8893"/>
                    </a:cubicBezTo>
                    <a:cubicBezTo>
                      <a:pt x="762" y="9026"/>
                      <a:pt x="1016" y="9066"/>
                      <a:pt x="1273" y="9066"/>
                    </a:cubicBezTo>
                    <a:cubicBezTo>
                      <a:pt x="1397" y="9066"/>
                      <a:pt x="1523" y="9057"/>
                      <a:pt x="1646" y="9044"/>
                    </a:cubicBezTo>
                    <a:cubicBezTo>
                      <a:pt x="1887" y="9021"/>
                      <a:pt x="2123" y="8982"/>
                      <a:pt x="2359" y="8932"/>
                    </a:cubicBezTo>
                    <a:cubicBezTo>
                      <a:pt x="2708" y="8853"/>
                      <a:pt x="3053" y="8749"/>
                      <a:pt x="3390" y="8621"/>
                    </a:cubicBezTo>
                    <a:cubicBezTo>
                      <a:pt x="4688" y="8122"/>
                      <a:pt x="5533" y="6947"/>
                      <a:pt x="5719" y="5572"/>
                    </a:cubicBezTo>
                    <a:cubicBezTo>
                      <a:pt x="5873" y="4429"/>
                      <a:pt x="5966" y="3267"/>
                      <a:pt x="5854" y="2120"/>
                    </a:cubicBezTo>
                    <a:cubicBezTo>
                      <a:pt x="5835" y="1922"/>
                      <a:pt x="5812" y="1725"/>
                      <a:pt x="5773" y="1527"/>
                    </a:cubicBezTo>
                    <a:cubicBezTo>
                      <a:pt x="5738" y="1341"/>
                      <a:pt x="5688" y="1159"/>
                      <a:pt x="5614" y="985"/>
                    </a:cubicBezTo>
                    <a:cubicBezTo>
                      <a:pt x="5467" y="629"/>
                      <a:pt x="5215" y="299"/>
                      <a:pt x="4866" y="128"/>
                    </a:cubicBezTo>
                    <a:cubicBezTo>
                      <a:pt x="4731" y="62"/>
                      <a:pt x="4591" y="24"/>
                      <a:pt x="4444" y="8"/>
                    </a:cubicBezTo>
                    <a:cubicBezTo>
                      <a:pt x="4396" y="3"/>
                      <a:pt x="4347" y="1"/>
                      <a:pt x="4298"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0"/>
              <p:cNvSpPr/>
              <p:nvPr/>
            </p:nvSpPr>
            <p:spPr>
              <a:xfrm flipH="1">
                <a:off x="1603133" y="3650970"/>
                <a:ext cx="146525" cy="216337"/>
              </a:xfrm>
              <a:custGeom>
                <a:avLst/>
                <a:gdLst/>
                <a:ahLst/>
                <a:cxnLst/>
                <a:rect l="l" t="t" r="r" b="b"/>
                <a:pathLst>
                  <a:path w="3659" h="5402" extrusionOk="0">
                    <a:moveTo>
                      <a:pt x="2390" y="1"/>
                    </a:moveTo>
                    <a:cubicBezTo>
                      <a:pt x="2218" y="1"/>
                      <a:pt x="2026" y="41"/>
                      <a:pt x="1813" y="136"/>
                    </a:cubicBezTo>
                    <a:cubicBezTo>
                      <a:pt x="1446" y="298"/>
                      <a:pt x="1171" y="620"/>
                      <a:pt x="1062" y="1012"/>
                    </a:cubicBezTo>
                    <a:cubicBezTo>
                      <a:pt x="721" y="2193"/>
                      <a:pt x="0" y="5134"/>
                      <a:pt x="1108" y="5386"/>
                    </a:cubicBezTo>
                    <a:cubicBezTo>
                      <a:pt x="1155" y="5396"/>
                      <a:pt x="1200" y="5401"/>
                      <a:pt x="1246" y="5401"/>
                    </a:cubicBezTo>
                    <a:cubicBezTo>
                      <a:pt x="2270" y="5401"/>
                      <a:pt x="3154" y="2854"/>
                      <a:pt x="3507" y="1697"/>
                    </a:cubicBezTo>
                    <a:cubicBezTo>
                      <a:pt x="3658" y="1190"/>
                      <a:pt x="3515" y="628"/>
                      <a:pt x="3111" y="279"/>
                    </a:cubicBezTo>
                    <a:cubicBezTo>
                      <a:pt x="2925" y="120"/>
                      <a:pt x="2687" y="1"/>
                      <a:pt x="239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flipH="1">
                <a:off x="1799437" y="3877796"/>
                <a:ext cx="52659" cy="116578"/>
              </a:xfrm>
              <a:custGeom>
                <a:avLst/>
                <a:gdLst/>
                <a:ahLst/>
                <a:cxnLst/>
                <a:rect l="l" t="t" r="r" b="b"/>
                <a:pathLst>
                  <a:path w="1315" h="2911" extrusionOk="0">
                    <a:moveTo>
                      <a:pt x="660" y="1"/>
                    </a:moveTo>
                    <a:cubicBezTo>
                      <a:pt x="296" y="1"/>
                      <a:pt x="1" y="652"/>
                      <a:pt x="1" y="1454"/>
                    </a:cubicBezTo>
                    <a:cubicBezTo>
                      <a:pt x="1" y="2259"/>
                      <a:pt x="296" y="2910"/>
                      <a:pt x="660" y="2910"/>
                    </a:cubicBezTo>
                    <a:cubicBezTo>
                      <a:pt x="1020" y="2910"/>
                      <a:pt x="1315" y="2259"/>
                      <a:pt x="1315" y="1454"/>
                    </a:cubicBezTo>
                    <a:cubicBezTo>
                      <a:pt x="1315" y="652"/>
                      <a:pt x="1020" y="1"/>
                      <a:pt x="66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flipH="1">
                <a:off x="1712856" y="3918323"/>
                <a:ext cx="26710" cy="58990"/>
              </a:xfrm>
              <a:custGeom>
                <a:avLst/>
                <a:gdLst/>
                <a:ahLst/>
                <a:cxnLst/>
                <a:rect l="l" t="t" r="r" b="b"/>
                <a:pathLst>
                  <a:path w="667" h="1473" extrusionOk="0">
                    <a:moveTo>
                      <a:pt x="334" y="0"/>
                    </a:moveTo>
                    <a:cubicBezTo>
                      <a:pt x="148" y="0"/>
                      <a:pt x="0" y="330"/>
                      <a:pt x="0" y="736"/>
                    </a:cubicBezTo>
                    <a:cubicBezTo>
                      <a:pt x="0" y="1143"/>
                      <a:pt x="148" y="1472"/>
                      <a:pt x="334" y="1472"/>
                    </a:cubicBezTo>
                    <a:cubicBezTo>
                      <a:pt x="515" y="1472"/>
                      <a:pt x="667" y="1143"/>
                      <a:pt x="667" y="736"/>
                    </a:cubicBezTo>
                    <a:cubicBezTo>
                      <a:pt x="667" y="330"/>
                      <a:pt x="515" y="0"/>
                      <a:pt x="334"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flipH="1">
                <a:off x="1764997" y="3698746"/>
                <a:ext cx="40966" cy="90788"/>
              </a:xfrm>
              <a:custGeom>
                <a:avLst/>
                <a:gdLst/>
                <a:ahLst/>
                <a:cxnLst/>
                <a:rect l="l" t="t" r="r" b="b"/>
                <a:pathLst>
                  <a:path w="1023" h="2267" extrusionOk="0">
                    <a:moveTo>
                      <a:pt x="512" y="1"/>
                    </a:moveTo>
                    <a:cubicBezTo>
                      <a:pt x="229" y="1"/>
                      <a:pt x="0" y="509"/>
                      <a:pt x="0" y="1136"/>
                    </a:cubicBezTo>
                    <a:cubicBezTo>
                      <a:pt x="0" y="1759"/>
                      <a:pt x="229" y="2267"/>
                      <a:pt x="512" y="2267"/>
                    </a:cubicBezTo>
                    <a:cubicBezTo>
                      <a:pt x="794" y="2267"/>
                      <a:pt x="1023" y="1759"/>
                      <a:pt x="1023" y="1136"/>
                    </a:cubicBezTo>
                    <a:cubicBezTo>
                      <a:pt x="1023" y="509"/>
                      <a:pt x="794" y="1"/>
                      <a:pt x="512"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flipH="1">
                <a:off x="1758949" y="4032817"/>
                <a:ext cx="22385" cy="49218"/>
              </a:xfrm>
              <a:custGeom>
                <a:avLst/>
                <a:gdLst/>
                <a:ahLst/>
                <a:cxnLst/>
                <a:rect l="l" t="t" r="r" b="b"/>
                <a:pathLst>
                  <a:path w="559" h="1229" extrusionOk="0">
                    <a:moveTo>
                      <a:pt x="280" y="1"/>
                    </a:moveTo>
                    <a:cubicBezTo>
                      <a:pt x="125" y="1"/>
                      <a:pt x="1" y="275"/>
                      <a:pt x="1" y="616"/>
                    </a:cubicBezTo>
                    <a:cubicBezTo>
                      <a:pt x="1" y="954"/>
                      <a:pt x="125" y="1228"/>
                      <a:pt x="280" y="1228"/>
                    </a:cubicBezTo>
                    <a:cubicBezTo>
                      <a:pt x="435" y="1228"/>
                      <a:pt x="559" y="954"/>
                      <a:pt x="559" y="616"/>
                    </a:cubicBezTo>
                    <a:cubicBezTo>
                      <a:pt x="559" y="275"/>
                      <a:pt x="435" y="1"/>
                      <a:pt x="28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0"/>
              <p:cNvSpPr/>
              <p:nvPr/>
            </p:nvSpPr>
            <p:spPr>
              <a:xfrm flipH="1">
                <a:off x="1583427" y="3813400"/>
                <a:ext cx="22265" cy="49258"/>
              </a:xfrm>
              <a:custGeom>
                <a:avLst/>
                <a:gdLst/>
                <a:ahLst/>
                <a:cxnLst/>
                <a:rect l="l" t="t" r="r" b="b"/>
                <a:pathLst>
                  <a:path w="556" h="1230" extrusionOk="0">
                    <a:moveTo>
                      <a:pt x="276" y="1"/>
                    </a:moveTo>
                    <a:cubicBezTo>
                      <a:pt x="125" y="1"/>
                      <a:pt x="1" y="276"/>
                      <a:pt x="1" y="617"/>
                    </a:cubicBezTo>
                    <a:cubicBezTo>
                      <a:pt x="1" y="954"/>
                      <a:pt x="125" y="1229"/>
                      <a:pt x="276" y="1229"/>
                    </a:cubicBezTo>
                    <a:cubicBezTo>
                      <a:pt x="431" y="1229"/>
                      <a:pt x="555" y="954"/>
                      <a:pt x="555" y="617"/>
                    </a:cubicBezTo>
                    <a:cubicBezTo>
                      <a:pt x="555" y="276"/>
                      <a:pt x="431" y="1"/>
                      <a:pt x="276"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flipH="1">
                <a:off x="1477949" y="2977102"/>
                <a:ext cx="144482" cy="1263539"/>
              </a:xfrm>
              <a:custGeom>
                <a:avLst/>
                <a:gdLst/>
                <a:ahLst/>
                <a:cxnLst/>
                <a:rect l="l" t="t" r="r" b="b"/>
                <a:pathLst>
                  <a:path w="3608" h="31551" extrusionOk="0">
                    <a:moveTo>
                      <a:pt x="2198" y="1"/>
                    </a:moveTo>
                    <a:cubicBezTo>
                      <a:pt x="1760" y="3263"/>
                      <a:pt x="1338" y="6544"/>
                      <a:pt x="1225" y="9830"/>
                    </a:cubicBezTo>
                    <a:cubicBezTo>
                      <a:pt x="1182" y="11113"/>
                      <a:pt x="1182" y="12399"/>
                      <a:pt x="1252" y="13681"/>
                    </a:cubicBezTo>
                    <a:cubicBezTo>
                      <a:pt x="1260" y="13851"/>
                      <a:pt x="1272" y="14026"/>
                      <a:pt x="1283" y="14196"/>
                    </a:cubicBezTo>
                    <a:cubicBezTo>
                      <a:pt x="1472" y="17013"/>
                      <a:pt x="2240" y="19811"/>
                      <a:pt x="2341" y="22627"/>
                    </a:cubicBezTo>
                    <a:cubicBezTo>
                      <a:pt x="2352" y="22941"/>
                      <a:pt x="2361" y="23259"/>
                      <a:pt x="2361" y="23573"/>
                    </a:cubicBezTo>
                    <a:cubicBezTo>
                      <a:pt x="2361" y="25673"/>
                      <a:pt x="1794" y="27835"/>
                      <a:pt x="981" y="29748"/>
                    </a:cubicBezTo>
                    <a:cubicBezTo>
                      <a:pt x="710" y="30380"/>
                      <a:pt x="385" y="30984"/>
                      <a:pt x="0" y="31551"/>
                    </a:cubicBezTo>
                    <a:cubicBezTo>
                      <a:pt x="349" y="31472"/>
                      <a:pt x="694" y="31368"/>
                      <a:pt x="1031" y="31240"/>
                    </a:cubicBezTo>
                    <a:cubicBezTo>
                      <a:pt x="2329" y="30741"/>
                      <a:pt x="3174" y="29566"/>
                      <a:pt x="3360" y="28191"/>
                    </a:cubicBezTo>
                    <a:cubicBezTo>
                      <a:pt x="3514" y="27048"/>
                      <a:pt x="3607" y="25886"/>
                      <a:pt x="3495" y="24739"/>
                    </a:cubicBezTo>
                    <a:cubicBezTo>
                      <a:pt x="3476" y="24541"/>
                      <a:pt x="3453" y="24344"/>
                      <a:pt x="3414" y="24146"/>
                    </a:cubicBezTo>
                    <a:cubicBezTo>
                      <a:pt x="3421" y="20954"/>
                      <a:pt x="3139" y="17842"/>
                      <a:pt x="2674" y="14498"/>
                    </a:cubicBezTo>
                    <a:cubicBezTo>
                      <a:pt x="2608" y="14010"/>
                      <a:pt x="2515" y="13395"/>
                      <a:pt x="2387" y="12771"/>
                    </a:cubicBezTo>
                    <a:cubicBezTo>
                      <a:pt x="2697" y="8416"/>
                      <a:pt x="3112" y="636"/>
                      <a:pt x="2198"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flipH="1">
                <a:off x="1538460" y="3879357"/>
                <a:ext cx="181083" cy="364072"/>
              </a:xfrm>
              <a:custGeom>
                <a:avLst/>
                <a:gdLst/>
                <a:ahLst/>
                <a:cxnLst/>
                <a:rect l="l" t="t" r="r" b="b"/>
                <a:pathLst>
                  <a:path w="4522" h="9091" extrusionOk="0">
                    <a:moveTo>
                      <a:pt x="4365" y="0"/>
                    </a:moveTo>
                    <a:cubicBezTo>
                      <a:pt x="3960" y="0"/>
                      <a:pt x="3533" y="157"/>
                      <a:pt x="3193" y="439"/>
                    </a:cubicBezTo>
                    <a:cubicBezTo>
                      <a:pt x="2665" y="872"/>
                      <a:pt x="2375" y="1523"/>
                      <a:pt x="2205" y="1973"/>
                    </a:cubicBezTo>
                    <a:cubicBezTo>
                      <a:pt x="1709" y="3259"/>
                      <a:pt x="1519" y="4665"/>
                      <a:pt x="1651" y="6037"/>
                    </a:cubicBezTo>
                    <a:cubicBezTo>
                      <a:pt x="1205" y="6478"/>
                      <a:pt x="821" y="6862"/>
                      <a:pt x="496" y="7281"/>
                    </a:cubicBezTo>
                    <a:cubicBezTo>
                      <a:pt x="476" y="7311"/>
                      <a:pt x="453" y="7338"/>
                      <a:pt x="434" y="7366"/>
                    </a:cubicBezTo>
                    <a:cubicBezTo>
                      <a:pt x="93" y="7823"/>
                      <a:pt x="0" y="8250"/>
                      <a:pt x="155" y="8625"/>
                    </a:cubicBezTo>
                    <a:cubicBezTo>
                      <a:pt x="229" y="8803"/>
                      <a:pt x="369" y="8955"/>
                      <a:pt x="555" y="9063"/>
                    </a:cubicBezTo>
                    <a:cubicBezTo>
                      <a:pt x="569" y="9071"/>
                      <a:pt x="589" y="9082"/>
                      <a:pt x="608" y="9090"/>
                    </a:cubicBezTo>
                    <a:lnTo>
                      <a:pt x="689" y="8928"/>
                    </a:lnTo>
                    <a:cubicBezTo>
                      <a:pt x="675" y="8919"/>
                      <a:pt x="659" y="8912"/>
                      <a:pt x="648" y="8904"/>
                    </a:cubicBezTo>
                    <a:cubicBezTo>
                      <a:pt x="496" y="8815"/>
                      <a:pt x="383" y="8695"/>
                      <a:pt x="326" y="8556"/>
                    </a:cubicBezTo>
                    <a:cubicBezTo>
                      <a:pt x="194" y="8238"/>
                      <a:pt x="276" y="7885"/>
                      <a:pt x="582" y="7474"/>
                    </a:cubicBezTo>
                    <a:cubicBezTo>
                      <a:pt x="601" y="7447"/>
                      <a:pt x="620" y="7420"/>
                      <a:pt x="643" y="7393"/>
                    </a:cubicBezTo>
                    <a:cubicBezTo>
                      <a:pt x="965" y="6979"/>
                      <a:pt x="1352" y="6591"/>
                      <a:pt x="1802" y="6142"/>
                    </a:cubicBezTo>
                    <a:lnTo>
                      <a:pt x="1841" y="6103"/>
                    </a:lnTo>
                    <a:lnTo>
                      <a:pt x="1837" y="6060"/>
                    </a:lnTo>
                    <a:cubicBezTo>
                      <a:pt x="1701" y="4704"/>
                      <a:pt x="1887" y="3313"/>
                      <a:pt x="2375" y="2038"/>
                    </a:cubicBezTo>
                    <a:cubicBezTo>
                      <a:pt x="2538" y="1605"/>
                      <a:pt x="2817" y="985"/>
                      <a:pt x="3309" y="578"/>
                    </a:cubicBezTo>
                    <a:cubicBezTo>
                      <a:pt x="3617" y="324"/>
                      <a:pt x="3998" y="183"/>
                      <a:pt x="4360" y="183"/>
                    </a:cubicBezTo>
                    <a:cubicBezTo>
                      <a:pt x="4408" y="183"/>
                      <a:pt x="4455" y="185"/>
                      <a:pt x="4502" y="190"/>
                    </a:cubicBezTo>
                    <a:lnTo>
                      <a:pt x="4521" y="8"/>
                    </a:lnTo>
                    <a:cubicBezTo>
                      <a:pt x="4470" y="3"/>
                      <a:pt x="4418" y="0"/>
                      <a:pt x="4365"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flipH="1">
                <a:off x="1367942" y="3855770"/>
                <a:ext cx="135953" cy="97956"/>
              </a:xfrm>
              <a:custGeom>
                <a:avLst/>
                <a:gdLst/>
                <a:ahLst/>
                <a:cxnLst/>
                <a:rect l="l" t="t" r="r" b="b"/>
                <a:pathLst>
                  <a:path w="3395" h="2446" extrusionOk="0">
                    <a:moveTo>
                      <a:pt x="2213" y="1"/>
                    </a:moveTo>
                    <a:cubicBezTo>
                      <a:pt x="1847" y="1"/>
                      <a:pt x="1468" y="136"/>
                      <a:pt x="1171" y="354"/>
                    </a:cubicBezTo>
                    <a:cubicBezTo>
                      <a:pt x="671" y="721"/>
                      <a:pt x="345" y="1271"/>
                      <a:pt x="36" y="1810"/>
                    </a:cubicBezTo>
                    <a:lnTo>
                      <a:pt x="0" y="2407"/>
                    </a:lnTo>
                    <a:lnTo>
                      <a:pt x="284" y="2446"/>
                    </a:lnTo>
                    <a:cubicBezTo>
                      <a:pt x="799" y="1682"/>
                      <a:pt x="1577" y="1066"/>
                      <a:pt x="2484" y="896"/>
                    </a:cubicBezTo>
                    <a:cubicBezTo>
                      <a:pt x="2638" y="865"/>
                      <a:pt x="2796" y="851"/>
                      <a:pt x="2953" y="851"/>
                    </a:cubicBezTo>
                    <a:cubicBezTo>
                      <a:pt x="3101" y="851"/>
                      <a:pt x="3248" y="864"/>
                      <a:pt x="3394" y="888"/>
                    </a:cubicBezTo>
                    <a:cubicBezTo>
                      <a:pt x="3306" y="613"/>
                      <a:pt x="3151" y="368"/>
                      <a:pt x="2911" y="206"/>
                    </a:cubicBezTo>
                    <a:cubicBezTo>
                      <a:pt x="2704" y="63"/>
                      <a:pt x="2462" y="1"/>
                      <a:pt x="2213"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20"/>
            <p:cNvGrpSpPr/>
            <p:nvPr/>
          </p:nvGrpSpPr>
          <p:grpSpPr>
            <a:xfrm rot="-267669">
              <a:off x="5857299" y="1315126"/>
              <a:ext cx="636546" cy="440683"/>
              <a:chOff x="2146650" y="645325"/>
              <a:chExt cx="952165" cy="621297"/>
            </a:xfrm>
          </p:grpSpPr>
          <p:sp>
            <p:nvSpPr>
              <p:cNvPr id="310" name="Google Shape;310;p20"/>
              <p:cNvSpPr/>
              <p:nvPr/>
            </p:nvSpPr>
            <p:spPr>
              <a:xfrm>
                <a:off x="2489439" y="1109418"/>
                <a:ext cx="69694" cy="157205"/>
              </a:xfrm>
              <a:custGeom>
                <a:avLst/>
                <a:gdLst/>
                <a:ahLst/>
                <a:cxnLst/>
                <a:rect l="l" t="t" r="r" b="b"/>
                <a:pathLst>
                  <a:path w="1287" h="2903" extrusionOk="0">
                    <a:moveTo>
                      <a:pt x="1078" y="0"/>
                    </a:moveTo>
                    <a:lnTo>
                      <a:pt x="795" y="2132"/>
                    </a:lnTo>
                    <a:lnTo>
                      <a:pt x="1" y="2732"/>
                    </a:lnTo>
                    <a:lnTo>
                      <a:pt x="129" y="2903"/>
                    </a:lnTo>
                    <a:lnTo>
                      <a:pt x="993" y="2248"/>
                    </a:lnTo>
                    <a:lnTo>
                      <a:pt x="1287" y="32"/>
                    </a:lnTo>
                    <a:lnTo>
                      <a:pt x="107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0"/>
              <p:cNvSpPr/>
              <p:nvPr/>
            </p:nvSpPr>
            <p:spPr>
              <a:xfrm>
                <a:off x="2472056" y="1221894"/>
                <a:ext cx="99099" cy="26047"/>
              </a:xfrm>
              <a:custGeom>
                <a:avLst/>
                <a:gdLst/>
                <a:ahLst/>
                <a:cxnLst/>
                <a:rect l="l" t="t" r="r" b="b"/>
                <a:pathLst>
                  <a:path w="1830" h="481" extrusionOk="0">
                    <a:moveTo>
                      <a:pt x="1225" y="1"/>
                    </a:moveTo>
                    <a:lnTo>
                      <a:pt x="0" y="271"/>
                    </a:lnTo>
                    <a:lnTo>
                      <a:pt x="47" y="481"/>
                    </a:lnTo>
                    <a:lnTo>
                      <a:pt x="1205" y="225"/>
                    </a:lnTo>
                    <a:lnTo>
                      <a:pt x="1744" y="462"/>
                    </a:lnTo>
                    <a:lnTo>
                      <a:pt x="1829" y="264"/>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0"/>
              <p:cNvSpPr/>
              <p:nvPr/>
            </p:nvSpPr>
            <p:spPr>
              <a:xfrm>
                <a:off x="2357685" y="1025913"/>
                <a:ext cx="77709" cy="216014"/>
              </a:xfrm>
              <a:custGeom>
                <a:avLst/>
                <a:gdLst/>
                <a:ahLst/>
                <a:cxnLst/>
                <a:rect l="l" t="t" r="r" b="b"/>
                <a:pathLst>
                  <a:path w="1435" h="3989" extrusionOk="0">
                    <a:moveTo>
                      <a:pt x="1225" y="1"/>
                    </a:moveTo>
                    <a:lnTo>
                      <a:pt x="799" y="3216"/>
                    </a:lnTo>
                    <a:lnTo>
                      <a:pt x="0" y="3817"/>
                    </a:lnTo>
                    <a:lnTo>
                      <a:pt x="132" y="3988"/>
                    </a:lnTo>
                    <a:lnTo>
                      <a:pt x="996" y="3332"/>
                    </a:lnTo>
                    <a:lnTo>
                      <a:pt x="1434" y="28"/>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0"/>
              <p:cNvSpPr/>
              <p:nvPr/>
            </p:nvSpPr>
            <p:spPr>
              <a:xfrm>
                <a:off x="2340302" y="1197146"/>
                <a:ext cx="99045" cy="26102"/>
              </a:xfrm>
              <a:custGeom>
                <a:avLst/>
                <a:gdLst/>
                <a:ahLst/>
                <a:cxnLst/>
                <a:rect l="l" t="t" r="r" b="b"/>
                <a:pathLst>
                  <a:path w="1829" h="482" extrusionOk="0">
                    <a:moveTo>
                      <a:pt x="1228" y="0"/>
                    </a:moveTo>
                    <a:lnTo>
                      <a:pt x="1" y="272"/>
                    </a:lnTo>
                    <a:lnTo>
                      <a:pt x="47" y="481"/>
                    </a:lnTo>
                    <a:lnTo>
                      <a:pt x="1205" y="222"/>
                    </a:lnTo>
                    <a:lnTo>
                      <a:pt x="1744" y="458"/>
                    </a:lnTo>
                    <a:lnTo>
                      <a:pt x="1829" y="263"/>
                    </a:lnTo>
                    <a:lnTo>
                      <a:pt x="122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0"/>
              <p:cNvSpPr/>
              <p:nvPr/>
            </p:nvSpPr>
            <p:spPr>
              <a:xfrm>
                <a:off x="2146650" y="678467"/>
                <a:ext cx="138089" cy="47059"/>
              </a:xfrm>
              <a:custGeom>
                <a:avLst/>
                <a:gdLst/>
                <a:ahLst/>
                <a:cxnLst/>
                <a:rect l="l" t="t" r="r" b="b"/>
                <a:pathLst>
                  <a:path w="2550" h="869" extrusionOk="0">
                    <a:moveTo>
                      <a:pt x="2422" y="1"/>
                    </a:moveTo>
                    <a:lnTo>
                      <a:pt x="0" y="868"/>
                    </a:lnTo>
                    <a:lnTo>
                      <a:pt x="0" y="868"/>
                    </a:lnTo>
                    <a:lnTo>
                      <a:pt x="2549" y="850"/>
                    </a:lnTo>
                    <a:lnTo>
                      <a:pt x="2422"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0"/>
              <p:cNvSpPr/>
              <p:nvPr/>
            </p:nvSpPr>
            <p:spPr>
              <a:xfrm>
                <a:off x="2253873" y="645325"/>
                <a:ext cx="844941" cy="500911"/>
              </a:xfrm>
              <a:custGeom>
                <a:avLst/>
                <a:gdLst/>
                <a:ahLst/>
                <a:cxnLst/>
                <a:rect l="l" t="t" r="r" b="b"/>
                <a:pathLst>
                  <a:path w="15603" h="9250" extrusionOk="0">
                    <a:moveTo>
                      <a:pt x="3000" y="0"/>
                    </a:moveTo>
                    <a:cubicBezTo>
                      <a:pt x="2234" y="0"/>
                      <a:pt x="1590" y="156"/>
                      <a:pt x="1139" y="310"/>
                    </a:cubicBezTo>
                    <a:cubicBezTo>
                      <a:pt x="694" y="462"/>
                      <a:pt x="438" y="613"/>
                      <a:pt x="438" y="613"/>
                    </a:cubicBezTo>
                    <a:cubicBezTo>
                      <a:pt x="1" y="7479"/>
                      <a:pt x="3840" y="8839"/>
                      <a:pt x="6952" y="8839"/>
                    </a:cubicBezTo>
                    <a:cubicBezTo>
                      <a:pt x="8993" y="8839"/>
                      <a:pt x="10721" y="8253"/>
                      <a:pt x="10721" y="8253"/>
                    </a:cubicBezTo>
                    <a:lnTo>
                      <a:pt x="15270" y="9249"/>
                    </a:lnTo>
                    <a:lnTo>
                      <a:pt x="15393" y="8420"/>
                    </a:lnTo>
                    <a:lnTo>
                      <a:pt x="15602" y="6986"/>
                    </a:lnTo>
                    <a:lnTo>
                      <a:pt x="10701" y="6998"/>
                    </a:lnTo>
                    <a:cubicBezTo>
                      <a:pt x="8210" y="1206"/>
                      <a:pt x="5132" y="0"/>
                      <a:pt x="3000" y="0"/>
                    </a:cubicBezTo>
                    <a:close/>
                  </a:path>
                </a:pathLst>
              </a:custGeom>
              <a:solidFill>
                <a:srgbClr val="FF7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0"/>
              <p:cNvSpPr/>
              <p:nvPr/>
            </p:nvSpPr>
            <p:spPr>
              <a:xfrm>
                <a:off x="2478176" y="703594"/>
                <a:ext cx="419628" cy="299084"/>
              </a:xfrm>
              <a:custGeom>
                <a:avLst/>
                <a:gdLst/>
                <a:ahLst/>
                <a:cxnLst/>
                <a:rect l="l" t="t" r="r" b="b"/>
                <a:pathLst>
                  <a:path w="7749" h="5523" extrusionOk="0">
                    <a:moveTo>
                      <a:pt x="1672" y="0"/>
                    </a:moveTo>
                    <a:cubicBezTo>
                      <a:pt x="953" y="0"/>
                      <a:pt x="477" y="114"/>
                      <a:pt x="477" y="114"/>
                    </a:cubicBezTo>
                    <a:cubicBezTo>
                      <a:pt x="457" y="230"/>
                      <a:pt x="445" y="346"/>
                      <a:pt x="434" y="459"/>
                    </a:cubicBezTo>
                    <a:cubicBezTo>
                      <a:pt x="0" y="4593"/>
                      <a:pt x="2260" y="5522"/>
                      <a:pt x="4381" y="5522"/>
                    </a:cubicBezTo>
                    <a:cubicBezTo>
                      <a:pt x="5046" y="5522"/>
                      <a:pt x="5699" y="5430"/>
                      <a:pt x="6249" y="5318"/>
                    </a:cubicBezTo>
                    <a:cubicBezTo>
                      <a:pt x="7129" y="5135"/>
                      <a:pt x="7748" y="4899"/>
                      <a:pt x="7748" y="4899"/>
                    </a:cubicBezTo>
                    <a:cubicBezTo>
                      <a:pt x="6418" y="635"/>
                      <a:pt x="3369" y="0"/>
                      <a:pt x="1672"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0"/>
              <p:cNvSpPr/>
              <p:nvPr/>
            </p:nvSpPr>
            <p:spPr>
              <a:xfrm>
                <a:off x="2253873" y="662112"/>
                <a:ext cx="833624" cy="484123"/>
              </a:xfrm>
              <a:custGeom>
                <a:avLst/>
                <a:gdLst/>
                <a:ahLst/>
                <a:cxnLst/>
                <a:rect l="l" t="t" r="r" b="b"/>
                <a:pathLst>
                  <a:path w="15394" h="8940" extrusionOk="0">
                    <a:moveTo>
                      <a:pt x="1139" y="0"/>
                    </a:moveTo>
                    <a:cubicBezTo>
                      <a:pt x="694" y="152"/>
                      <a:pt x="438" y="303"/>
                      <a:pt x="438" y="303"/>
                    </a:cubicBezTo>
                    <a:cubicBezTo>
                      <a:pt x="1" y="7169"/>
                      <a:pt x="3840" y="8529"/>
                      <a:pt x="6952" y="8529"/>
                    </a:cubicBezTo>
                    <a:cubicBezTo>
                      <a:pt x="8993" y="8529"/>
                      <a:pt x="10721" y="7943"/>
                      <a:pt x="10721" y="7943"/>
                    </a:cubicBezTo>
                    <a:lnTo>
                      <a:pt x="15270" y="8939"/>
                    </a:lnTo>
                    <a:lnTo>
                      <a:pt x="15393" y="8110"/>
                    </a:lnTo>
                    <a:cubicBezTo>
                      <a:pt x="13785" y="7772"/>
                      <a:pt x="12205" y="7459"/>
                      <a:pt x="10616" y="7087"/>
                    </a:cubicBezTo>
                    <a:cubicBezTo>
                      <a:pt x="9306" y="7412"/>
                      <a:pt x="8334" y="7544"/>
                      <a:pt x="6982" y="7556"/>
                    </a:cubicBezTo>
                    <a:cubicBezTo>
                      <a:pt x="6967" y="7556"/>
                      <a:pt x="6952" y="7556"/>
                      <a:pt x="6938" y="7556"/>
                    </a:cubicBezTo>
                    <a:cubicBezTo>
                      <a:pt x="5603" y="7556"/>
                      <a:pt x="4220" y="7217"/>
                      <a:pt x="3201" y="6354"/>
                    </a:cubicBezTo>
                    <a:cubicBezTo>
                      <a:pt x="2259" y="5556"/>
                      <a:pt x="1697" y="4383"/>
                      <a:pt x="1426" y="3178"/>
                    </a:cubicBezTo>
                    <a:cubicBezTo>
                      <a:pt x="1189" y="2139"/>
                      <a:pt x="1150" y="1066"/>
                      <a:pt x="1139"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p:nvPr/>
            </p:nvSpPr>
            <p:spPr>
              <a:xfrm>
                <a:off x="2375772" y="697529"/>
                <a:ext cx="18087" cy="33845"/>
              </a:xfrm>
              <a:custGeom>
                <a:avLst/>
                <a:gdLst/>
                <a:ahLst/>
                <a:cxnLst/>
                <a:rect l="l" t="t" r="r" b="b"/>
                <a:pathLst>
                  <a:path w="334" h="625" extrusionOk="0">
                    <a:moveTo>
                      <a:pt x="167" y="1"/>
                    </a:moveTo>
                    <a:cubicBezTo>
                      <a:pt x="74" y="1"/>
                      <a:pt x="0" y="140"/>
                      <a:pt x="0" y="312"/>
                    </a:cubicBezTo>
                    <a:cubicBezTo>
                      <a:pt x="0" y="485"/>
                      <a:pt x="74" y="625"/>
                      <a:pt x="167" y="625"/>
                    </a:cubicBezTo>
                    <a:cubicBezTo>
                      <a:pt x="256" y="625"/>
                      <a:pt x="333" y="485"/>
                      <a:pt x="333" y="312"/>
                    </a:cubicBezTo>
                    <a:cubicBezTo>
                      <a:pt x="333" y="140"/>
                      <a:pt x="256" y="1"/>
                      <a:pt x="167"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0"/>
              <p:cNvSpPr/>
              <p:nvPr/>
            </p:nvSpPr>
            <p:spPr>
              <a:xfrm>
                <a:off x="2501624" y="703594"/>
                <a:ext cx="396180" cy="287983"/>
              </a:xfrm>
              <a:custGeom>
                <a:avLst/>
                <a:gdLst/>
                <a:ahLst/>
                <a:cxnLst/>
                <a:rect l="l" t="t" r="r" b="b"/>
                <a:pathLst>
                  <a:path w="7316" h="5318" extrusionOk="0">
                    <a:moveTo>
                      <a:pt x="1239" y="0"/>
                    </a:moveTo>
                    <a:cubicBezTo>
                      <a:pt x="520" y="0"/>
                      <a:pt x="44" y="114"/>
                      <a:pt x="44" y="114"/>
                    </a:cubicBezTo>
                    <a:cubicBezTo>
                      <a:pt x="24" y="230"/>
                      <a:pt x="12" y="346"/>
                      <a:pt x="1" y="459"/>
                    </a:cubicBezTo>
                    <a:cubicBezTo>
                      <a:pt x="1380" y="796"/>
                      <a:pt x="2678" y="1482"/>
                      <a:pt x="3732" y="2435"/>
                    </a:cubicBezTo>
                    <a:cubicBezTo>
                      <a:pt x="4615" y="3237"/>
                      <a:pt x="5332" y="4225"/>
                      <a:pt x="5816" y="5318"/>
                    </a:cubicBezTo>
                    <a:cubicBezTo>
                      <a:pt x="6696" y="5135"/>
                      <a:pt x="7315" y="4899"/>
                      <a:pt x="7315" y="4899"/>
                    </a:cubicBezTo>
                    <a:cubicBezTo>
                      <a:pt x="5985" y="635"/>
                      <a:pt x="2936" y="0"/>
                      <a:pt x="1239"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0"/>
              <p:cNvSpPr/>
              <p:nvPr/>
            </p:nvSpPr>
            <p:spPr>
              <a:xfrm>
                <a:off x="2481696" y="708901"/>
                <a:ext cx="418220" cy="299463"/>
              </a:xfrm>
              <a:custGeom>
                <a:avLst/>
                <a:gdLst/>
                <a:ahLst/>
                <a:cxnLst/>
                <a:rect l="l" t="t" r="r" b="b"/>
                <a:pathLst>
                  <a:path w="7723" h="5530" extrusionOk="0">
                    <a:moveTo>
                      <a:pt x="303" y="0"/>
                    </a:moveTo>
                    <a:lnTo>
                      <a:pt x="303" y="0"/>
                    </a:lnTo>
                    <a:cubicBezTo>
                      <a:pt x="1" y="2240"/>
                      <a:pt x="415" y="3825"/>
                      <a:pt x="1531" y="4712"/>
                    </a:cubicBezTo>
                    <a:cubicBezTo>
                      <a:pt x="2213" y="5254"/>
                      <a:pt x="3166" y="5529"/>
                      <a:pt x="4328" y="5529"/>
                    </a:cubicBezTo>
                    <a:cubicBezTo>
                      <a:pt x="4681" y="5529"/>
                      <a:pt x="5056" y="5502"/>
                      <a:pt x="5448" y="5452"/>
                    </a:cubicBezTo>
                    <a:cubicBezTo>
                      <a:pt x="6703" y="5286"/>
                      <a:pt x="7715" y="4905"/>
                      <a:pt x="7722" y="4902"/>
                    </a:cubicBezTo>
                    <a:lnTo>
                      <a:pt x="7649" y="4704"/>
                    </a:lnTo>
                    <a:cubicBezTo>
                      <a:pt x="7637" y="4708"/>
                      <a:pt x="6649" y="5080"/>
                      <a:pt x="5417" y="5243"/>
                    </a:cubicBezTo>
                    <a:cubicBezTo>
                      <a:pt x="5085" y="5286"/>
                      <a:pt x="4715" y="5317"/>
                      <a:pt x="4332" y="5317"/>
                    </a:cubicBezTo>
                    <a:cubicBezTo>
                      <a:pt x="3412" y="5317"/>
                      <a:pt x="2412" y="5141"/>
                      <a:pt x="1662" y="4545"/>
                    </a:cubicBezTo>
                    <a:cubicBezTo>
                      <a:pt x="609" y="3709"/>
                      <a:pt x="221" y="2189"/>
                      <a:pt x="516" y="27"/>
                    </a:cubicBezTo>
                    <a:lnTo>
                      <a:pt x="303"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a:off x="2424402" y="780221"/>
                <a:ext cx="44947" cy="97854"/>
              </a:xfrm>
              <a:custGeom>
                <a:avLst/>
                <a:gdLst/>
                <a:ahLst/>
                <a:cxnLst/>
                <a:rect l="l" t="t" r="r" b="b"/>
                <a:pathLst>
                  <a:path w="830" h="1807" extrusionOk="0">
                    <a:moveTo>
                      <a:pt x="415" y="1"/>
                    </a:moveTo>
                    <a:cubicBezTo>
                      <a:pt x="187" y="1"/>
                      <a:pt x="1" y="407"/>
                      <a:pt x="1" y="904"/>
                    </a:cubicBezTo>
                    <a:cubicBezTo>
                      <a:pt x="1" y="1403"/>
                      <a:pt x="187" y="1807"/>
                      <a:pt x="415" y="1807"/>
                    </a:cubicBezTo>
                    <a:cubicBezTo>
                      <a:pt x="644" y="1807"/>
                      <a:pt x="830" y="1403"/>
                      <a:pt x="830" y="904"/>
                    </a:cubicBezTo>
                    <a:cubicBezTo>
                      <a:pt x="830" y="407"/>
                      <a:pt x="644" y="1"/>
                      <a:pt x="415"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0"/>
              <p:cNvSpPr/>
              <p:nvPr/>
            </p:nvSpPr>
            <p:spPr>
              <a:xfrm>
                <a:off x="2397542" y="881541"/>
                <a:ext cx="22527" cy="49170"/>
              </a:xfrm>
              <a:custGeom>
                <a:avLst/>
                <a:gdLst/>
                <a:ahLst/>
                <a:cxnLst/>
                <a:rect l="l" t="t" r="r" b="b"/>
                <a:pathLst>
                  <a:path w="416" h="908" extrusionOk="0">
                    <a:moveTo>
                      <a:pt x="206" y="1"/>
                    </a:moveTo>
                    <a:cubicBezTo>
                      <a:pt x="94" y="1"/>
                      <a:pt x="1" y="203"/>
                      <a:pt x="1" y="455"/>
                    </a:cubicBezTo>
                    <a:cubicBezTo>
                      <a:pt x="1" y="703"/>
                      <a:pt x="94" y="907"/>
                      <a:pt x="206" y="907"/>
                    </a:cubicBezTo>
                    <a:cubicBezTo>
                      <a:pt x="323" y="907"/>
                      <a:pt x="416" y="703"/>
                      <a:pt x="416" y="455"/>
                    </a:cubicBezTo>
                    <a:cubicBezTo>
                      <a:pt x="416" y="203"/>
                      <a:pt x="323" y="1"/>
                      <a:pt x="206"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a:off x="2468915" y="922318"/>
                <a:ext cx="30867" cy="66932"/>
              </a:xfrm>
              <a:custGeom>
                <a:avLst/>
                <a:gdLst/>
                <a:ahLst/>
                <a:cxnLst/>
                <a:rect l="l" t="t" r="r" b="b"/>
                <a:pathLst>
                  <a:path w="570" h="1236" extrusionOk="0">
                    <a:moveTo>
                      <a:pt x="287" y="0"/>
                    </a:moveTo>
                    <a:cubicBezTo>
                      <a:pt x="128" y="0"/>
                      <a:pt x="1" y="275"/>
                      <a:pt x="1" y="619"/>
                    </a:cubicBezTo>
                    <a:cubicBezTo>
                      <a:pt x="1" y="961"/>
                      <a:pt x="128" y="1236"/>
                      <a:pt x="287" y="1236"/>
                    </a:cubicBezTo>
                    <a:cubicBezTo>
                      <a:pt x="446" y="1236"/>
                      <a:pt x="570" y="961"/>
                      <a:pt x="570" y="619"/>
                    </a:cubicBezTo>
                    <a:cubicBezTo>
                      <a:pt x="570" y="275"/>
                      <a:pt x="446" y="0"/>
                      <a:pt x="287"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327"/>
        <p:cNvGrpSpPr/>
        <p:nvPr/>
      </p:nvGrpSpPr>
      <p:grpSpPr>
        <a:xfrm>
          <a:off x="0" y="0"/>
          <a:ext cx="0" cy="0"/>
          <a:chOff x="0" y="0"/>
          <a:chExt cx="0" cy="0"/>
        </a:xfrm>
      </p:grpSpPr>
      <p:sp>
        <p:nvSpPr>
          <p:cNvPr id="328" name="Google Shape;328;p21"/>
          <p:cNvSpPr/>
          <p:nvPr/>
        </p:nvSpPr>
        <p:spPr>
          <a:xfrm>
            <a:off x="6328238" y="4154850"/>
            <a:ext cx="1777800" cy="2577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txBox="1">
            <a:spLocks noGrp="1"/>
          </p:cNvSpPr>
          <p:nvPr>
            <p:ph type="subTitle" idx="1"/>
          </p:nvPr>
        </p:nvSpPr>
        <p:spPr>
          <a:xfrm>
            <a:off x="3118000" y="1356700"/>
            <a:ext cx="3361200" cy="2960700"/>
          </a:xfrm>
          <a:prstGeom prst="rect">
            <a:avLst/>
          </a:prstGeom>
        </p:spPr>
        <p:txBody>
          <a:bodyPr spcFirstLastPara="1" wrap="square" lIns="91425" tIns="91425" rIns="91425" bIns="91425" anchor="ctr" anchorCtr="0">
            <a:noAutofit/>
          </a:bodyPr>
          <a:lstStyle/>
          <a:p>
            <a:pPr marL="457200" lvl="0" indent="-368300" algn="l" rtl="0">
              <a:spcBef>
                <a:spcPts val="0"/>
              </a:spcBef>
              <a:spcAft>
                <a:spcPts val="0"/>
              </a:spcAft>
              <a:buSzPts val="2200"/>
              <a:buChar char="●"/>
            </a:pPr>
            <a:r>
              <a:rPr lang="es" sz="2200"/>
              <a:t>Largest Non-profit animal welfare organisation in Singapore</a:t>
            </a:r>
            <a:endParaRPr sz="2200"/>
          </a:p>
          <a:p>
            <a:pPr marL="457200" lvl="0" indent="0" algn="l" rtl="0">
              <a:spcBef>
                <a:spcPts val="0"/>
              </a:spcBef>
              <a:spcAft>
                <a:spcPts val="0"/>
              </a:spcAft>
              <a:buNone/>
            </a:pPr>
            <a:endParaRPr sz="2200"/>
          </a:p>
          <a:p>
            <a:pPr marL="457200" lvl="0" indent="-368300" algn="l" rtl="0">
              <a:spcBef>
                <a:spcPts val="0"/>
              </a:spcBef>
              <a:spcAft>
                <a:spcPts val="0"/>
              </a:spcAft>
              <a:buSzPts val="2200"/>
              <a:buChar char="●"/>
            </a:pPr>
            <a:r>
              <a:rPr lang="es" sz="2200"/>
              <a:t>Registered animal welfare charity with IPC status</a:t>
            </a:r>
            <a:endParaRPr sz="2200"/>
          </a:p>
          <a:p>
            <a:pPr marL="0" lvl="0" indent="0" algn="ctr" rtl="0">
              <a:spcBef>
                <a:spcPts val="0"/>
              </a:spcBef>
              <a:spcAft>
                <a:spcPts val="0"/>
              </a:spcAft>
              <a:buNone/>
            </a:pPr>
            <a:endParaRPr sz="2200"/>
          </a:p>
        </p:txBody>
      </p:sp>
      <p:sp>
        <p:nvSpPr>
          <p:cNvPr id="330" name="Google Shape;330;p21"/>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SPCA</a:t>
            </a:r>
            <a:endParaRPr/>
          </a:p>
        </p:txBody>
      </p:sp>
      <p:sp>
        <p:nvSpPr>
          <p:cNvPr id="331" name="Google Shape;331;p21"/>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4</a:t>
            </a:fld>
            <a:endParaRPr/>
          </a:p>
        </p:txBody>
      </p:sp>
      <p:sp>
        <p:nvSpPr>
          <p:cNvPr id="332" name="Google Shape;332;p21"/>
          <p:cNvSpPr/>
          <p:nvPr/>
        </p:nvSpPr>
        <p:spPr>
          <a:xfrm>
            <a:off x="7139561" y="2197275"/>
            <a:ext cx="155213" cy="155254"/>
          </a:xfrm>
          <a:custGeom>
            <a:avLst/>
            <a:gdLst/>
            <a:ahLst/>
            <a:cxnLst/>
            <a:rect l="l" t="t" r="r" b="b"/>
            <a:pathLst>
              <a:path w="3782" h="3783" extrusionOk="0">
                <a:moveTo>
                  <a:pt x="1891" y="1"/>
                </a:moveTo>
                <a:cubicBezTo>
                  <a:pt x="902" y="1"/>
                  <a:pt x="89" y="760"/>
                  <a:pt x="8" y="1728"/>
                </a:cubicBezTo>
                <a:cubicBezTo>
                  <a:pt x="4" y="1783"/>
                  <a:pt x="0" y="1837"/>
                  <a:pt x="0" y="1891"/>
                </a:cubicBezTo>
                <a:cubicBezTo>
                  <a:pt x="0" y="2934"/>
                  <a:pt x="848" y="3782"/>
                  <a:pt x="1891" y="3782"/>
                </a:cubicBezTo>
                <a:cubicBezTo>
                  <a:pt x="2933" y="3782"/>
                  <a:pt x="3781" y="2934"/>
                  <a:pt x="3781" y="1891"/>
                </a:cubicBezTo>
                <a:cubicBezTo>
                  <a:pt x="3781" y="1837"/>
                  <a:pt x="3777" y="1783"/>
                  <a:pt x="3774" y="1728"/>
                </a:cubicBezTo>
                <a:cubicBezTo>
                  <a:pt x="3766" y="1639"/>
                  <a:pt x="3750" y="1554"/>
                  <a:pt x="3735" y="1473"/>
                </a:cubicBezTo>
                <a:cubicBezTo>
                  <a:pt x="3692" y="1279"/>
                  <a:pt x="3618" y="1097"/>
                  <a:pt x="3518" y="931"/>
                </a:cubicBezTo>
                <a:cubicBezTo>
                  <a:pt x="3189" y="373"/>
                  <a:pt x="2584" y="1"/>
                  <a:pt x="1891" y="1"/>
                </a:cubicBezTo>
                <a:close/>
              </a:path>
            </a:pathLst>
          </a:custGeom>
          <a:solidFill>
            <a:srgbClr val="FF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6918027" y="2268192"/>
            <a:ext cx="598404" cy="195145"/>
          </a:xfrm>
          <a:custGeom>
            <a:avLst/>
            <a:gdLst/>
            <a:ahLst/>
            <a:cxnLst/>
            <a:rect l="l" t="t" r="r" b="b"/>
            <a:pathLst>
              <a:path w="14581" h="4755" extrusionOk="0">
                <a:moveTo>
                  <a:pt x="0" y="0"/>
                </a:moveTo>
                <a:lnTo>
                  <a:pt x="0" y="4755"/>
                </a:lnTo>
                <a:lnTo>
                  <a:pt x="14581" y="4755"/>
                </a:lnTo>
                <a:lnTo>
                  <a:pt x="14581"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7215855" y="2235442"/>
            <a:ext cx="224284" cy="935835"/>
          </a:xfrm>
          <a:custGeom>
            <a:avLst/>
            <a:gdLst/>
            <a:ahLst/>
            <a:cxnLst/>
            <a:rect l="l" t="t" r="r" b="b"/>
            <a:pathLst>
              <a:path w="5465" h="22803" extrusionOk="0">
                <a:moveTo>
                  <a:pt x="272" y="1"/>
                </a:moveTo>
                <a:cubicBezTo>
                  <a:pt x="164" y="1"/>
                  <a:pt x="74" y="63"/>
                  <a:pt x="32" y="151"/>
                </a:cubicBezTo>
                <a:cubicBezTo>
                  <a:pt x="12" y="187"/>
                  <a:pt x="1" y="229"/>
                  <a:pt x="1" y="272"/>
                </a:cubicBezTo>
                <a:cubicBezTo>
                  <a:pt x="1" y="314"/>
                  <a:pt x="12" y="357"/>
                  <a:pt x="32" y="392"/>
                </a:cubicBezTo>
                <a:cubicBezTo>
                  <a:pt x="74" y="481"/>
                  <a:pt x="164" y="543"/>
                  <a:pt x="272" y="543"/>
                </a:cubicBezTo>
                <a:lnTo>
                  <a:pt x="2310" y="543"/>
                </a:lnTo>
                <a:cubicBezTo>
                  <a:pt x="2713" y="543"/>
                  <a:pt x="3097" y="632"/>
                  <a:pt x="3437" y="798"/>
                </a:cubicBezTo>
                <a:cubicBezTo>
                  <a:pt x="4313" y="1221"/>
                  <a:pt x="4921" y="2116"/>
                  <a:pt x="4921" y="3155"/>
                </a:cubicBezTo>
                <a:lnTo>
                  <a:pt x="4921" y="22531"/>
                </a:lnTo>
                <a:cubicBezTo>
                  <a:pt x="4921" y="22678"/>
                  <a:pt x="5041" y="22802"/>
                  <a:pt x="5192" y="22802"/>
                </a:cubicBezTo>
                <a:cubicBezTo>
                  <a:pt x="5343" y="22802"/>
                  <a:pt x="5464" y="22678"/>
                  <a:pt x="5464" y="22531"/>
                </a:cubicBezTo>
                <a:lnTo>
                  <a:pt x="5464" y="3155"/>
                </a:lnTo>
                <a:cubicBezTo>
                  <a:pt x="5464" y="2216"/>
                  <a:pt x="5053" y="1376"/>
                  <a:pt x="4402" y="798"/>
                </a:cubicBezTo>
                <a:cubicBezTo>
                  <a:pt x="3844" y="303"/>
                  <a:pt x="3111" y="1"/>
                  <a:pt x="2310" y="1"/>
                </a:cubicBezTo>
                <a:close/>
              </a:path>
            </a:pathLst>
          </a:custGeom>
          <a:solidFill>
            <a:srgbClr val="25A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6740775" y="3364411"/>
            <a:ext cx="952949" cy="952990"/>
          </a:xfrm>
          <a:custGeom>
            <a:avLst/>
            <a:gdLst/>
            <a:ahLst/>
            <a:cxnLst/>
            <a:rect l="l" t="t" r="r" b="b"/>
            <a:pathLst>
              <a:path w="23220" h="23221" extrusionOk="0">
                <a:moveTo>
                  <a:pt x="2584" y="0"/>
                </a:moveTo>
                <a:cubicBezTo>
                  <a:pt x="1154" y="0"/>
                  <a:pt x="0" y="1159"/>
                  <a:pt x="0" y="2589"/>
                </a:cubicBezTo>
                <a:lnTo>
                  <a:pt x="0" y="20636"/>
                </a:lnTo>
                <a:cubicBezTo>
                  <a:pt x="0" y="22065"/>
                  <a:pt x="1154" y="23220"/>
                  <a:pt x="2584" y="23220"/>
                </a:cubicBezTo>
                <a:lnTo>
                  <a:pt x="20631" y="23220"/>
                </a:lnTo>
                <a:cubicBezTo>
                  <a:pt x="22061" y="23220"/>
                  <a:pt x="23219" y="22065"/>
                  <a:pt x="23219" y="20636"/>
                </a:cubicBezTo>
                <a:lnTo>
                  <a:pt x="23219" y="2589"/>
                </a:lnTo>
                <a:cubicBezTo>
                  <a:pt x="23219" y="1159"/>
                  <a:pt x="22061" y="0"/>
                  <a:pt x="20631" y="0"/>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6918027" y="3541703"/>
            <a:ext cx="598404" cy="598363"/>
          </a:xfrm>
          <a:custGeom>
            <a:avLst/>
            <a:gdLst/>
            <a:ahLst/>
            <a:cxnLst/>
            <a:rect l="l" t="t" r="r" b="b"/>
            <a:pathLst>
              <a:path w="14581" h="14580" extrusionOk="0">
                <a:moveTo>
                  <a:pt x="7289" y="0"/>
                </a:moveTo>
                <a:cubicBezTo>
                  <a:pt x="3263" y="0"/>
                  <a:pt x="0" y="3267"/>
                  <a:pt x="0" y="7292"/>
                </a:cubicBezTo>
                <a:cubicBezTo>
                  <a:pt x="0" y="11318"/>
                  <a:pt x="3263" y="14580"/>
                  <a:pt x="7289" y="14580"/>
                </a:cubicBezTo>
                <a:cubicBezTo>
                  <a:pt x="11314" y="14580"/>
                  <a:pt x="14581" y="11318"/>
                  <a:pt x="14581" y="7292"/>
                </a:cubicBezTo>
                <a:cubicBezTo>
                  <a:pt x="14581" y="3267"/>
                  <a:pt x="11314" y="0"/>
                  <a:pt x="7289" y="0"/>
                </a:cubicBezTo>
                <a:close/>
              </a:path>
            </a:pathLst>
          </a:custGeom>
          <a:solidFill>
            <a:srgbClr val="FF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7119657" y="2463296"/>
            <a:ext cx="194981" cy="901156"/>
          </a:xfrm>
          <a:custGeom>
            <a:avLst/>
            <a:gdLst/>
            <a:ahLst/>
            <a:cxnLst/>
            <a:rect l="l" t="t" r="r" b="b"/>
            <a:pathLst>
              <a:path w="4751" h="21958" extrusionOk="0">
                <a:moveTo>
                  <a:pt x="1" y="1"/>
                </a:moveTo>
                <a:lnTo>
                  <a:pt x="1" y="21957"/>
                </a:lnTo>
                <a:lnTo>
                  <a:pt x="4751" y="21957"/>
                </a:lnTo>
                <a:lnTo>
                  <a:pt x="4751" y="1"/>
                </a:ln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7315541" y="3046843"/>
            <a:ext cx="226664" cy="226664"/>
          </a:xfrm>
          <a:custGeom>
            <a:avLst/>
            <a:gdLst/>
            <a:ahLst/>
            <a:cxnLst/>
            <a:rect l="l" t="t" r="r" b="b"/>
            <a:pathLst>
              <a:path w="5523" h="5523" extrusionOk="0">
                <a:moveTo>
                  <a:pt x="2763" y="1"/>
                </a:moveTo>
                <a:cubicBezTo>
                  <a:pt x="2671" y="1"/>
                  <a:pt x="2581" y="5"/>
                  <a:pt x="2492" y="13"/>
                </a:cubicBezTo>
                <a:cubicBezTo>
                  <a:pt x="1093" y="148"/>
                  <a:pt x="1" y="1326"/>
                  <a:pt x="1" y="2760"/>
                </a:cubicBezTo>
                <a:cubicBezTo>
                  <a:pt x="1" y="4283"/>
                  <a:pt x="1237" y="5522"/>
                  <a:pt x="2763" y="5522"/>
                </a:cubicBezTo>
                <a:cubicBezTo>
                  <a:pt x="4286" y="5522"/>
                  <a:pt x="5522" y="4283"/>
                  <a:pt x="5522" y="2760"/>
                </a:cubicBezTo>
                <a:cubicBezTo>
                  <a:pt x="5522" y="1326"/>
                  <a:pt x="4430" y="148"/>
                  <a:pt x="3035" y="13"/>
                </a:cubicBezTo>
                <a:cubicBezTo>
                  <a:pt x="2942" y="5"/>
                  <a:pt x="2856" y="1"/>
                  <a:pt x="2763" y="1"/>
                </a:cubicBezTo>
                <a:close/>
              </a:path>
            </a:pathLst>
          </a:custGeom>
          <a:solidFill>
            <a:srgbClr val="254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7217127" y="2268192"/>
            <a:ext cx="299305" cy="195145"/>
          </a:xfrm>
          <a:custGeom>
            <a:avLst/>
            <a:gdLst/>
            <a:ahLst/>
            <a:cxnLst/>
            <a:rect l="l" t="t" r="r" b="b"/>
            <a:pathLst>
              <a:path w="7293" h="4755" extrusionOk="0">
                <a:moveTo>
                  <a:pt x="1" y="0"/>
                </a:moveTo>
                <a:lnTo>
                  <a:pt x="1" y="4755"/>
                </a:lnTo>
                <a:lnTo>
                  <a:pt x="4890" y="4755"/>
                </a:lnTo>
                <a:lnTo>
                  <a:pt x="4890" y="2357"/>
                </a:lnTo>
                <a:cubicBezTo>
                  <a:pt x="4890" y="1318"/>
                  <a:pt x="4282" y="423"/>
                  <a:pt x="3406" y="0"/>
                </a:cubicBezTo>
                <a:close/>
                <a:moveTo>
                  <a:pt x="4371" y="0"/>
                </a:moveTo>
                <a:cubicBezTo>
                  <a:pt x="5022" y="578"/>
                  <a:pt x="5433" y="1418"/>
                  <a:pt x="5433" y="2357"/>
                </a:cubicBezTo>
                <a:lnTo>
                  <a:pt x="5433" y="4755"/>
                </a:lnTo>
                <a:lnTo>
                  <a:pt x="7293" y="4755"/>
                </a:lnTo>
                <a:lnTo>
                  <a:pt x="7293" y="0"/>
                </a:lnTo>
                <a:close/>
              </a:path>
            </a:pathLst>
          </a:custGeom>
          <a:solidFill>
            <a:srgbClr val="121A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7217127" y="2235442"/>
            <a:ext cx="223011" cy="811935"/>
          </a:xfrm>
          <a:custGeom>
            <a:avLst/>
            <a:gdLst/>
            <a:ahLst/>
            <a:cxnLst/>
            <a:rect l="l" t="t" r="r" b="b"/>
            <a:pathLst>
              <a:path w="5434" h="19784" extrusionOk="0">
                <a:moveTo>
                  <a:pt x="241" y="1"/>
                </a:moveTo>
                <a:cubicBezTo>
                  <a:pt x="133" y="1"/>
                  <a:pt x="43" y="63"/>
                  <a:pt x="1" y="151"/>
                </a:cubicBezTo>
                <a:lnTo>
                  <a:pt x="1" y="392"/>
                </a:lnTo>
                <a:cubicBezTo>
                  <a:pt x="43" y="481"/>
                  <a:pt x="133" y="543"/>
                  <a:pt x="241" y="543"/>
                </a:cubicBezTo>
                <a:lnTo>
                  <a:pt x="2279" y="543"/>
                </a:lnTo>
                <a:cubicBezTo>
                  <a:pt x="2682" y="543"/>
                  <a:pt x="3066" y="632"/>
                  <a:pt x="3406" y="798"/>
                </a:cubicBezTo>
                <a:cubicBezTo>
                  <a:pt x="4282" y="1221"/>
                  <a:pt x="4890" y="2116"/>
                  <a:pt x="4890" y="3155"/>
                </a:cubicBezTo>
                <a:lnTo>
                  <a:pt x="4890" y="5553"/>
                </a:lnTo>
                <a:lnTo>
                  <a:pt x="4890" y="19784"/>
                </a:lnTo>
                <a:cubicBezTo>
                  <a:pt x="4979" y="19776"/>
                  <a:pt x="5069" y="19772"/>
                  <a:pt x="5161" y="19772"/>
                </a:cubicBezTo>
                <a:cubicBezTo>
                  <a:pt x="5254" y="19772"/>
                  <a:pt x="5340" y="19776"/>
                  <a:pt x="5433" y="19784"/>
                </a:cubicBezTo>
                <a:lnTo>
                  <a:pt x="5433" y="5553"/>
                </a:lnTo>
                <a:lnTo>
                  <a:pt x="5433" y="3155"/>
                </a:lnTo>
                <a:cubicBezTo>
                  <a:pt x="5433" y="2216"/>
                  <a:pt x="5022" y="1376"/>
                  <a:pt x="4371" y="798"/>
                </a:cubicBezTo>
                <a:cubicBezTo>
                  <a:pt x="3813" y="303"/>
                  <a:pt x="3080" y="1"/>
                  <a:pt x="2279" y="1"/>
                </a:cubicBezTo>
                <a:close/>
              </a:path>
            </a:pathLst>
          </a:custGeom>
          <a:solidFill>
            <a:srgbClr val="219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7217127" y="3364411"/>
            <a:ext cx="476598" cy="952990"/>
          </a:xfrm>
          <a:custGeom>
            <a:avLst/>
            <a:gdLst/>
            <a:ahLst/>
            <a:cxnLst/>
            <a:rect l="l" t="t" r="r" b="b"/>
            <a:pathLst>
              <a:path w="11613" h="23221" extrusionOk="0">
                <a:moveTo>
                  <a:pt x="1" y="0"/>
                </a:moveTo>
                <a:lnTo>
                  <a:pt x="1" y="4320"/>
                </a:lnTo>
                <a:cubicBezTo>
                  <a:pt x="4026" y="4320"/>
                  <a:pt x="7293" y="7587"/>
                  <a:pt x="7293" y="11612"/>
                </a:cubicBezTo>
                <a:cubicBezTo>
                  <a:pt x="7293" y="15638"/>
                  <a:pt x="4026" y="18900"/>
                  <a:pt x="1" y="18900"/>
                </a:cubicBezTo>
                <a:lnTo>
                  <a:pt x="1" y="23220"/>
                </a:lnTo>
                <a:lnTo>
                  <a:pt x="9024" y="23220"/>
                </a:lnTo>
                <a:cubicBezTo>
                  <a:pt x="10454" y="23220"/>
                  <a:pt x="11612" y="22065"/>
                  <a:pt x="11612" y="20636"/>
                </a:cubicBezTo>
                <a:lnTo>
                  <a:pt x="11612" y="2589"/>
                </a:lnTo>
                <a:cubicBezTo>
                  <a:pt x="11612" y="1159"/>
                  <a:pt x="10454" y="0"/>
                  <a:pt x="9024" y="0"/>
                </a:cubicBezTo>
                <a:close/>
              </a:path>
            </a:pathLst>
          </a:custGeom>
          <a:solidFill>
            <a:srgbClr val="121A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7217127" y="2463296"/>
            <a:ext cx="97511" cy="901156"/>
          </a:xfrm>
          <a:custGeom>
            <a:avLst/>
            <a:gdLst/>
            <a:ahLst/>
            <a:cxnLst/>
            <a:rect l="l" t="t" r="r" b="b"/>
            <a:pathLst>
              <a:path w="2376" h="21958" extrusionOk="0">
                <a:moveTo>
                  <a:pt x="1" y="1"/>
                </a:moveTo>
                <a:lnTo>
                  <a:pt x="1" y="21957"/>
                </a:lnTo>
                <a:lnTo>
                  <a:pt x="2376" y="21957"/>
                </a:lnTo>
                <a:lnTo>
                  <a:pt x="2376" y="1"/>
                </a:ln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7315541" y="3046843"/>
            <a:ext cx="226664" cy="226664"/>
          </a:xfrm>
          <a:custGeom>
            <a:avLst/>
            <a:gdLst/>
            <a:ahLst/>
            <a:cxnLst/>
            <a:rect l="l" t="t" r="r" b="b"/>
            <a:pathLst>
              <a:path w="5523" h="5523" extrusionOk="0">
                <a:moveTo>
                  <a:pt x="2763" y="1"/>
                </a:moveTo>
                <a:cubicBezTo>
                  <a:pt x="2671" y="1"/>
                  <a:pt x="2581" y="5"/>
                  <a:pt x="2492" y="13"/>
                </a:cubicBezTo>
                <a:cubicBezTo>
                  <a:pt x="1093" y="148"/>
                  <a:pt x="1" y="1326"/>
                  <a:pt x="1" y="2760"/>
                </a:cubicBezTo>
                <a:cubicBezTo>
                  <a:pt x="1" y="4283"/>
                  <a:pt x="1237" y="5522"/>
                  <a:pt x="2763" y="5522"/>
                </a:cubicBezTo>
                <a:cubicBezTo>
                  <a:pt x="4286" y="5522"/>
                  <a:pt x="5522" y="4283"/>
                  <a:pt x="5522" y="2760"/>
                </a:cubicBezTo>
                <a:cubicBezTo>
                  <a:pt x="5522" y="1326"/>
                  <a:pt x="4430" y="148"/>
                  <a:pt x="3035" y="13"/>
                </a:cubicBezTo>
                <a:cubicBezTo>
                  <a:pt x="2942" y="5"/>
                  <a:pt x="2856" y="1"/>
                  <a:pt x="2763" y="1"/>
                </a:cubicBezTo>
                <a:close/>
              </a:path>
            </a:pathLst>
          </a:custGeom>
          <a:solidFill>
            <a:srgbClr val="FF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4" name="Google Shape;344;p21"/>
          <p:cNvPicPr preferRelativeResize="0"/>
          <p:nvPr/>
        </p:nvPicPr>
        <p:blipFill>
          <a:blip r:embed="rId3">
            <a:alphaModFix/>
          </a:blip>
          <a:stretch>
            <a:fillRect/>
          </a:stretch>
        </p:blipFill>
        <p:spPr>
          <a:xfrm>
            <a:off x="1413577" y="1840861"/>
            <a:ext cx="1572575" cy="15726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348"/>
        <p:cNvGrpSpPr/>
        <p:nvPr/>
      </p:nvGrpSpPr>
      <p:grpSpPr>
        <a:xfrm>
          <a:off x="0" y="0"/>
          <a:ext cx="0" cy="0"/>
          <a:chOff x="0" y="0"/>
          <a:chExt cx="0" cy="0"/>
        </a:xfrm>
      </p:grpSpPr>
      <p:sp>
        <p:nvSpPr>
          <p:cNvPr id="349" name="Google Shape;349;p22"/>
          <p:cNvSpPr txBox="1">
            <a:spLocks noGrp="1"/>
          </p:cNvSpPr>
          <p:nvPr>
            <p:ph type="title"/>
          </p:nvPr>
        </p:nvSpPr>
        <p:spPr>
          <a:xfrm>
            <a:off x="123350" y="2116875"/>
            <a:ext cx="8897700" cy="101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8000"/>
              <a:t>BUSINESS PROBLEM</a:t>
            </a:r>
            <a:endParaRPr sz="8000"/>
          </a:p>
        </p:txBody>
      </p:sp>
      <p:grpSp>
        <p:nvGrpSpPr>
          <p:cNvPr id="350" name="Google Shape;350;p22"/>
          <p:cNvGrpSpPr/>
          <p:nvPr/>
        </p:nvGrpSpPr>
        <p:grpSpPr>
          <a:xfrm>
            <a:off x="2307151" y="1519496"/>
            <a:ext cx="5702701" cy="3039804"/>
            <a:chOff x="2154751" y="1290896"/>
            <a:chExt cx="5702701" cy="3039804"/>
          </a:xfrm>
        </p:grpSpPr>
        <p:sp>
          <p:nvSpPr>
            <p:cNvPr id="351" name="Google Shape;351;p22"/>
            <p:cNvSpPr/>
            <p:nvPr/>
          </p:nvSpPr>
          <p:spPr>
            <a:xfrm>
              <a:off x="2154751" y="4135456"/>
              <a:ext cx="966900" cy="1401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5792852" y="4031300"/>
              <a:ext cx="2064600" cy="2994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22"/>
            <p:cNvGrpSpPr/>
            <p:nvPr/>
          </p:nvGrpSpPr>
          <p:grpSpPr>
            <a:xfrm>
              <a:off x="5522416" y="2554979"/>
              <a:ext cx="2195871" cy="1688907"/>
              <a:chOff x="645525" y="897513"/>
              <a:chExt cx="1591326" cy="1223934"/>
            </a:xfrm>
          </p:grpSpPr>
          <p:sp>
            <p:nvSpPr>
              <p:cNvPr id="354" name="Google Shape;354;p22"/>
              <p:cNvSpPr/>
              <p:nvPr/>
            </p:nvSpPr>
            <p:spPr>
              <a:xfrm>
                <a:off x="1740344" y="1673369"/>
                <a:ext cx="167945" cy="434698"/>
              </a:xfrm>
              <a:custGeom>
                <a:avLst/>
                <a:gdLst/>
                <a:ahLst/>
                <a:cxnLst/>
                <a:rect l="l" t="t" r="r" b="b"/>
                <a:pathLst>
                  <a:path w="4426" h="11456" extrusionOk="0">
                    <a:moveTo>
                      <a:pt x="1102" y="0"/>
                    </a:moveTo>
                    <a:cubicBezTo>
                      <a:pt x="1102" y="0"/>
                      <a:pt x="1" y="10683"/>
                      <a:pt x="1919" y="11414"/>
                    </a:cubicBezTo>
                    <a:cubicBezTo>
                      <a:pt x="1983" y="11440"/>
                      <a:pt x="2051" y="11455"/>
                      <a:pt x="2124" y="11455"/>
                    </a:cubicBezTo>
                    <a:cubicBezTo>
                      <a:pt x="2138" y="11455"/>
                      <a:pt x="2152" y="11455"/>
                      <a:pt x="2167" y="11453"/>
                    </a:cubicBezTo>
                    <a:cubicBezTo>
                      <a:pt x="4426" y="11333"/>
                      <a:pt x="3945" y="179"/>
                      <a:pt x="3945" y="179"/>
                    </a:cubicBezTo>
                    <a:lnTo>
                      <a:pt x="2531" y="89"/>
                    </a:lnTo>
                    <a:lnTo>
                      <a:pt x="1102"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1813121" y="1676746"/>
                <a:ext cx="95166" cy="431321"/>
              </a:xfrm>
              <a:custGeom>
                <a:avLst/>
                <a:gdLst/>
                <a:ahLst/>
                <a:cxnLst/>
                <a:rect l="l" t="t" r="r" b="b"/>
                <a:pathLst>
                  <a:path w="2508" h="11367" extrusionOk="0">
                    <a:moveTo>
                      <a:pt x="613" y="0"/>
                    </a:moveTo>
                    <a:lnTo>
                      <a:pt x="613" y="0"/>
                    </a:lnTo>
                    <a:cubicBezTo>
                      <a:pt x="1078" y="3774"/>
                      <a:pt x="872" y="7629"/>
                      <a:pt x="1" y="11325"/>
                    </a:cubicBezTo>
                    <a:cubicBezTo>
                      <a:pt x="65" y="11351"/>
                      <a:pt x="133" y="11366"/>
                      <a:pt x="206" y="11366"/>
                    </a:cubicBezTo>
                    <a:cubicBezTo>
                      <a:pt x="220" y="11366"/>
                      <a:pt x="234" y="11366"/>
                      <a:pt x="249" y="11364"/>
                    </a:cubicBezTo>
                    <a:cubicBezTo>
                      <a:pt x="2508" y="11244"/>
                      <a:pt x="2027" y="90"/>
                      <a:pt x="2027" y="90"/>
                    </a:cubicBezTo>
                    <a:lnTo>
                      <a:pt x="613"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1390000" y="1676595"/>
                <a:ext cx="168855" cy="431435"/>
              </a:xfrm>
              <a:custGeom>
                <a:avLst/>
                <a:gdLst/>
                <a:ahLst/>
                <a:cxnLst/>
                <a:rect l="l" t="t" r="r" b="b"/>
                <a:pathLst>
                  <a:path w="4450" h="11370" extrusionOk="0">
                    <a:moveTo>
                      <a:pt x="431" y="1"/>
                    </a:moveTo>
                    <a:cubicBezTo>
                      <a:pt x="431" y="1"/>
                      <a:pt x="1" y="10477"/>
                      <a:pt x="1880" y="11318"/>
                    </a:cubicBezTo>
                    <a:cubicBezTo>
                      <a:pt x="1958" y="11351"/>
                      <a:pt x="2041" y="11370"/>
                      <a:pt x="2126" y="11370"/>
                    </a:cubicBezTo>
                    <a:cubicBezTo>
                      <a:pt x="2151" y="11370"/>
                      <a:pt x="2177" y="11368"/>
                      <a:pt x="2202" y="11365"/>
                    </a:cubicBezTo>
                    <a:cubicBezTo>
                      <a:pt x="4449" y="11109"/>
                      <a:pt x="3282" y="1"/>
                      <a:pt x="328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1461336" y="1676595"/>
                <a:ext cx="97519" cy="431435"/>
              </a:xfrm>
              <a:custGeom>
                <a:avLst/>
                <a:gdLst/>
                <a:ahLst/>
                <a:cxnLst/>
                <a:rect l="l" t="t" r="r" b="b"/>
                <a:pathLst>
                  <a:path w="2570" h="11370" extrusionOk="0">
                    <a:moveTo>
                      <a:pt x="147" y="1"/>
                    </a:moveTo>
                    <a:cubicBezTo>
                      <a:pt x="764" y="3743"/>
                      <a:pt x="713" y="7594"/>
                      <a:pt x="0" y="11318"/>
                    </a:cubicBezTo>
                    <a:cubicBezTo>
                      <a:pt x="78" y="11351"/>
                      <a:pt x="161" y="11370"/>
                      <a:pt x="246" y="11370"/>
                    </a:cubicBezTo>
                    <a:cubicBezTo>
                      <a:pt x="271" y="11370"/>
                      <a:pt x="297" y="11368"/>
                      <a:pt x="322" y="11365"/>
                    </a:cubicBezTo>
                    <a:cubicBezTo>
                      <a:pt x="2569" y="11109"/>
                      <a:pt x="1402" y="1"/>
                      <a:pt x="1402"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1183315" y="1575017"/>
                <a:ext cx="222320" cy="533013"/>
              </a:xfrm>
              <a:custGeom>
                <a:avLst/>
                <a:gdLst/>
                <a:ahLst/>
                <a:cxnLst/>
                <a:rect l="l" t="t" r="r" b="b"/>
                <a:pathLst>
                  <a:path w="5859" h="14047" extrusionOk="0">
                    <a:moveTo>
                      <a:pt x="1" y="1"/>
                    </a:moveTo>
                    <a:cubicBezTo>
                      <a:pt x="1" y="1"/>
                      <a:pt x="1349" y="13937"/>
                      <a:pt x="3515" y="14045"/>
                    </a:cubicBezTo>
                    <a:cubicBezTo>
                      <a:pt x="3526" y="14047"/>
                      <a:pt x="3537" y="14047"/>
                      <a:pt x="3548" y="14047"/>
                    </a:cubicBezTo>
                    <a:cubicBezTo>
                      <a:pt x="3574" y="14047"/>
                      <a:pt x="3600" y="14044"/>
                      <a:pt x="3627" y="14042"/>
                    </a:cubicBezTo>
                    <a:cubicBezTo>
                      <a:pt x="5859" y="13661"/>
                      <a:pt x="4108" y="2635"/>
                      <a:pt x="4108" y="2635"/>
                    </a:cubicBezTo>
                    <a:lnTo>
                      <a:pt x="2783" y="1782"/>
                    </a:lnTo>
                    <a:lnTo>
                      <a:pt x="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1280226" y="1642634"/>
                <a:ext cx="125408" cy="465395"/>
              </a:xfrm>
              <a:custGeom>
                <a:avLst/>
                <a:gdLst/>
                <a:ahLst/>
                <a:cxnLst/>
                <a:rect l="l" t="t" r="r" b="b"/>
                <a:pathLst>
                  <a:path w="3305" h="12265" extrusionOk="0">
                    <a:moveTo>
                      <a:pt x="229" y="0"/>
                    </a:moveTo>
                    <a:cubicBezTo>
                      <a:pt x="151" y="16"/>
                      <a:pt x="77" y="27"/>
                      <a:pt x="0" y="39"/>
                    </a:cubicBezTo>
                    <a:cubicBezTo>
                      <a:pt x="1100" y="4002"/>
                      <a:pt x="1422" y="8179"/>
                      <a:pt x="961" y="12263"/>
                    </a:cubicBezTo>
                    <a:cubicBezTo>
                      <a:pt x="972" y="12265"/>
                      <a:pt x="983" y="12265"/>
                      <a:pt x="994" y="12265"/>
                    </a:cubicBezTo>
                    <a:cubicBezTo>
                      <a:pt x="1020" y="12265"/>
                      <a:pt x="1046" y="12262"/>
                      <a:pt x="1073" y="12260"/>
                    </a:cubicBezTo>
                    <a:cubicBezTo>
                      <a:pt x="3305" y="11879"/>
                      <a:pt x="1554" y="853"/>
                      <a:pt x="1554" y="853"/>
                    </a:cubicBezTo>
                    <a:lnTo>
                      <a:pt x="229"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959707" y="927603"/>
                <a:ext cx="122942" cy="79798"/>
              </a:xfrm>
              <a:custGeom>
                <a:avLst/>
                <a:gdLst/>
                <a:ahLst/>
                <a:cxnLst/>
                <a:rect l="l" t="t" r="r" b="b"/>
                <a:pathLst>
                  <a:path w="3240" h="2103" extrusionOk="0">
                    <a:moveTo>
                      <a:pt x="2613" y="0"/>
                    </a:moveTo>
                    <a:cubicBezTo>
                      <a:pt x="2506" y="0"/>
                      <a:pt x="2394" y="17"/>
                      <a:pt x="2290" y="49"/>
                    </a:cubicBezTo>
                    <a:cubicBezTo>
                      <a:pt x="1333" y="348"/>
                      <a:pt x="488" y="1103"/>
                      <a:pt x="0" y="1959"/>
                    </a:cubicBezTo>
                    <a:lnTo>
                      <a:pt x="1209" y="2103"/>
                    </a:lnTo>
                    <a:cubicBezTo>
                      <a:pt x="1965" y="1975"/>
                      <a:pt x="2929" y="1398"/>
                      <a:pt x="3131" y="599"/>
                    </a:cubicBezTo>
                    <a:cubicBezTo>
                      <a:pt x="3239" y="171"/>
                      <a:pt x="2947" y="0"/>
                      <a:pt x="2613" y="0"/>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927947" y="897513"/>
                <a:ext cx="98543" cy="103704"/>
              </a:xfrm>
              <a:custGeom>
                <a:avLst/>
                <a:gdLst/>
                <a:ahLst/>
                <a:cxnLst/>
                <a:rect l="l" t="t" r="r" b="b"/>
                <a:pathLst>
                  <a:path w="2597" h="2733" extrusionOk="0">
                    <a:moveTo>
                      <a:pt x="2102" y="1"/>
                    </a:moveTo>
                    <a:cubicBezTo>
                      <a:pt x="1925" y="1"/>
                      <a:pt x="1725" y="79"/>
                      <a:pt x="1562" y="195"/>
                    </a:cubicBezTo>
                    <a:cubicBezTo>
                      <a:pt x="749" y="776"/>
                      <a:pt x="186" y="1764"/>
                      <a:pt x="0" y="2733"/>
                    </a:cubicBezTo>
                    <a:lnTo>
                      <a:pt x="1190" y="2485"/>
                    </a:lnTo>
                    <a:cubicBezTo>
                      <a:pt x="1865" y="2125"/>
                      <a:pt x="2596" y="1268"/>
                      <a:pt x="2534" y="447"/>
                    </a:cubicBezTo>
                    <a:cubicBezTo>
                      <a:pt x="2508" y="124"/>
                      <a:pt x="2324" y="1"/>
                      <a:pt x="2102" y="1"/>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2048075" y="1306443"/>
                <a:ext cx="188776" cy="147606"/>
              </a:xfrm>
              <a:custGeom>
                <a:avLst/>
                <a:gdLst/>
                <a:ahLst/>
                <a:cxnLst/>
                <a:rect l="l" t="t" r="r" b="b"/>
                <a:pathLst>
                  <a:path w="4975" h="3890" extrusionOk="0">
                    <a:moveTo>
                      <a:pt x="3699" y="0"/>
                    </a:moveTo>
                    <a:cubicBezTo>
                      <a:pt x="3574" y="0"/>
                      <a:pt x="3449" y="10"/>
                      <a:pt x="3328" y="26"/>
                    </a:cubicBezTo>
                    <a:cubicBezTo>
                      <a:pt x="1988" y="201"/>
                      <a:pt x="740" y="988"/>
                      <a:pt x="0" y="2122"/>
                    </a:cubicBezTo>
                    <a:lnTo>
                      <a:pt x="837" y="3889"/>
                    </a:lnTo>
                    <a:cubicBezTo>
                      <a:pt x="1926" y="3692"/>
                      <a:pt x="2968" y="3250"/>
                      <a:pt x="3871" y="2603"/>
                    </a:cubicBezTo>
                    <a:cubicBezTo>
                      <a:pt x="4239" y="2340"/>
                      <a:pt x="4599" y="2026"/>
                      <a:pt x="4785" y="1607"/>
                    </a:cubicBezTo>
                    <a:cubicBezTo>
                      <a:pt x="4975" y="1192"/>
                      <a:pt x="4960" y="654"/>
                      <a:pt x="4642" y="329"/>
                    </a:cubicBezTo>
                    <a:cubicBezTo>
                      <a:pt x="4402" y="80"/>
                      <a:pt x="4051" y="0"/>
                      <a:pt x="369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648295" y="985051"/>
                <a:ext cx="1479324" cy="1122944"/>
              </a:xfrm>
              <a:custGeom>
                <a:avLst/>
                <a:gdLst/>
                <a:ahLst/>
                <a:cxnLst/>
                <a:rect l="l" t="t" r="r" b="b"/>
                <a:pathLst>
                  <a:path w="38986" h="29594" extrusionOk="0">
                    <a:moveTo>
                      <a:pt x="1849" y="0"/>
                    </a:moveTo>
                    <a:cubicBezTo>
                      <a:pt x="1288" y="0"/>
                      <a:pt x="428" y="438"/>
                      <a:pt x="215" y="1027"/>
                    </a:cubicBezTo>
                    <a:cubicBezTo>
                      <a:pt x="203" y="1057"/>
                      <a:pt x="195" y="1089"/>
                      <a:pt x="187" y="1123"/>
                    </a:cubicBezTo>
                    <a:cubicBezTo>
                      <a:pt x="1" y="1898"/>
                      <a:pt x="230" y="2937"/>
                      <a:pt x="1311" y="4060"/>
                    </a:cubicBezTo>
                    <a:cubicBezTo>
                      <a:pt x="3915" y="6769"/>
                      <a:pt x="7445" y="4494"/>
                      <a:pt x="9951" y="7214"/>
                    </a:cubicBezTo>
                    <a:cubicBezTo>
                      <a:pt x="10199" y="7482"/>
                      <a:pt x="10397" y="7826"/>
                      <a:pt x="10567" y="8229"/>
                    </a:cubicBezTo>
                    <a:cubicBezTo>
                      <a:pt x="10989" y="9229"/>
                      <a:pt x="11249" y="10592"/>
                      <a:pt x="11690" y="12057"/>
                    </a:cubicBezTo>
                    <a:cubicBezTo>
                      <a:pt x="12888" y="16040"/>
                      <a:pt x="15399" y="20756"/>
                      <a:pt x="26026" y="20872"/>
                    </a:cubicBezTo>
                    <a:cubicBezTo>
                      <a:pt x="26116" y="20873"/>
                      <a:pt x="26206" y="20873"/>
                      <a:pt x="26295" y="20873"/>
                    </a:cubicBezTo>
                    <a:cubicBezTo>
                      <a:pt x="29471" y="20873"/>
                      <a:pt x="31968" y="20280"/>
                      <a:pt x="33864" y="19356"/>
                    </a:cubicBezTo>
                    <a:lnTo>
                      <a:pt x="33864" y="19356"/>
                    </a:lnTo>
                    <a:cubicBezTo>
                      <a:pt x="33841" y="22049"/>
                      <a:pt x="33941" y="29195"/>
                      <a:pt x="35666" y="29578"/>
                    </a:cubicBezTo>
                    <a:cubicBezTo>
                      <a:pt x="35704" y="29590"/>
                      <a:pt x="35747" y="29593"/>
                      <a:pt x="35786" y="29593"/>
                    </a:cubicBezTo>
                    <a:cubicBezTo>
                      <a:pt x="35794" y="29594"/>
                      <a:pt x="35801" y="29594"/>
                      <a:pt x="35809" y="29594"/>
                    </a:cubicBezTo>
                    <a:cubicBezTo>
                      <a:pt x="37693" y="29594"/>
                      <a:pt x="37692" y="19372"/>
                      <a:pt x="37646" y="16164"/>
                    </a:cubicBezTo>
                    <a:cubicBezTo>
                      <a:pt x="38982" y="14107"/>
                      <a:pt x="38986" y="11852"/>
                      <a:pt x="37952" y="10457"/>
                    </a:cubicBezTo>
                    <a:cubicBezTo>
                      <a:pt x="37016" y="9194"/>
                      <a:pt x="32494" y="8957"/>
                      <a:pt x="27982" y="8957"/>
                    </a:cubicBezTo>
                    <a:cubicBezTo>
                      <a:pt x="25267" y="8957"/>
                      <a:pt x="22556" y="9043"/>
                      <a:pt x="20631" y="9043"/>
                    </a:cubicBezTo>
                    <a:cubicBezTo>
                      <a:pt x="19847" y="9043"/>
                      <a:pt x="19193" y="9028"/>
                      <a:pt x="18723" y="8988"/>
                    </a:cubicBezTo>
                    <a:cubicBezTo>
                      <a:pt x="18099" y="8934"/>
                      <a:pt x="17456" y="8621"/>
                      <a:pt x="16824" y="8140"/>
                    </a:cubicBezTo>
                    <a:cubicBezTo>
                      <a:pt x="15995" y="7509"/>
                      <a:pt x="15177" y="6594"/>
                      <a:pt x="14434" y="5606"/>
                    </a:cubicBezTo>
                    <a:cubicBezTo>
                      <a:pt x="13736" y="4676"/>
                      <a:pt x="13101" y="3677"/>
                      <a:pt x="12574" y="2786"/>
                    </a:cubicBezTo>
                    <a:cubicBezTo>
                      <a:pt x="11555" y="1057"/>
                      <a:pt x="9695" y="0"/>
                      <a:pt x="7688"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1185516" y="1623548"/>
                <a:ext cx="163088" cy="111293"/>
              </a:xfrm>
              <a:custGeom>
                <a:avLst/>
                <a:gdLst/>
                <a:ahLst/>
                <a:cxnLst/>
                <a:rect l="l" t="t" r="r" b="b"/>
                <a:pathLst>
                  <a:path w="4298" h="2933" extrusionOk="0">
                    <a:moveTo>
                      <a:pt x="179" y="0"/>
                    </a:moveTo>
                    <a:lnTo>
                      <a:pt x="0" y="163"/>
                    </a:lnTo>
                    <a:cubicBezTo>
                      <a:pt x="1101" y="1363"/>
                      <a:pt x="2480" y="2270"/>
                      <a:pt x="4213" y="2933"/>
                    </a:cubicBezTo>
                    <a:lnTo>
                      <a:pt x="4297" y="2708"/>
                    </a:lnTo>
                    <a:cubicBezTo>
                      <a:pt x="2600" y="2061"/>
                      <a:pt x="1252" y="1177"/>
                      <a:pt x="17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1774038" y="1712301"/>
                <a:ext cx="163922" cy="69743"/>
              </a:xfrm>
              <a:custGeom>
                <a:avLst/>
                <a:gdLst/>
                <a:ahLst/>
                <a:cxnLst/>
                <a:rect l="l" t="t" r="r" b="b"/>
                <a:pathLst>
                  <a:path w="4320" h="1838" extrusionOk="0">
                    <a:moveTo>
                      <a:pt x="4316" y="1"/>
                    </a:moveTo>
                    <a:lnTo>
                      <a:pt x="4146" y="83"/>
                    </a:lnTo>
                    <a:cubicBezTo>
                      <a:pt x="2933" y="671"/>
                      <a:pt x="1539" y="1093"/>
                      <a:pt x="1" y="1338"/>
                    </a:cubicBezTo>
                    <a:lnTo>
                      <a:pt x="35" y="1574"/>
                    </a:lnTo>
                    <a:cubicBezTo>
                      <a:pt x="1527" y="1338"/>
                      <a:pt x="2887" y="934"/>
                      <a:pt x="4076" y="381"/>
                    </a:cubicBezTo>
                    <a:lnTo>
                      <a:pt x="4076" y="381"/>
                    </a:lnTo>
                    <a:cubicBezTo>
                      <a:pt x="4073" y="865"/>
                      <a:pt x="4076" y="1353"/>
                      <a:pt x="4084" y="1837"/>
                    </a:cubicBezTo>
                    <a:lnTo>
                      <a:pt x="4320" y="1833"/>
                    </a:lnTo>
                    <a:cubicBezTo>
                      <a:pt x="4312" y="1288"/>
                      <a:pt x="4312" y="737"/>
                      <a:pt x="4316" y="190"/>
                    </a:cubicBezTo>
                    <a:lnTo>
                      <a:pt x="4316" y="1"/>
                    </a:ln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1441188" y="1562495"/>
                <a:ext cx="122790" cy="56652"/>
              </a:xfrm>
              <a:custGeom>
                <a:avLst/>
                <a:gdLst/>
                <a:ahLst/>
                <a:cxnLst/>
                <a:rect l="l" t="t" r="r" b="b"/>
                <a:pathLst>
                  <a:path w="3236" h="1493" extrusionOk="0">
                    <a:moveTo>
                      <a:pt x="1620" y="0"/>
                    </a:moveTo>
                    <a:cubicBezTo>
                      <a:pt x="725" y="0"/>
                      <a:pt x="0" y="334"/>
                      <a:pt x="0" y="744"/>
                    </a:cubicBezTo>
                    <a:cubicBezTo>
                      <a:pt x="0" y="1155"/>
                      <a:pt x="725" y="1493"/>
                      <a:pt x="1620" y="1493"/>
                    </a:cubicBezTo>
                    <a:cubicBezTo>
                      <a:pt x="2511" y="1493"/>
                      <a:pt x="3235" y="1155"/>
                      <a:pt x="3235" y="744"/>
                    </a:cubicBezTo>
                    <a:cubicBezTo>
                      <a:pt x="3235" y="334"/>
                      <a:pt x="2511" y="0"/>
                      <a:pt x="162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1724331" y="1580746"/>
                <a:ext cx="100896" cy="46369"/>
              </a:xfrm>
              <a:custGeom>
                <a:avLst/>
                <a:gdLst/>
                <a:ahLst/>
                <a:cxnLst/>
                <a:rect l="l" t="t" r="r" b="b"/>
                <a:pathLst>
                  <a:path w="2659" h="1222" extrusionOk="0">
                    <a:moveTo>
                      <a:pt x="1329" y="0"/>
                    </a:moveTo>
                    <a:cubicBezTo>
                      <a:pt x="597" y="0"/>
                      <a:pt x="0" y="272"/>
                      <a:pt x="0" y="608"/>
                    </a:cubicBezTo>
                    <a:cubicBezTo>
                      <a:pt x="0" y="950"/>
                      <a:pt x="597" y="1221"/>
                      <a:pt x="1329" y="1221"/>
                    </a:cubicBezTo>
                    <a:cubicBezTo>
                      <a:pt x="2062" y="1221"/>
                      <a:pt x="2659" y="950"/>
                      <a:pt x="2659" y="608"/>
                    </a:cubicBezTo>
                    <a:cubicBezTo>
                      <a:pt x="2659" y="272"/>
                      <a:pt x="2062" y="0"/>
                      <a:pt x="13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1502924" y="1410640"/>
                <a:ext cx="84579" cy="38856"/>
              </a:xfrm>
              <a:custGeom>
                <a:avLst/>
                <a:gdLst/>
                <a:ahLst/>
                <a:cxnLst/>
                <a:rect l="l" t="t" r="r" b="b"/>
                <a:pathLst>
                  <a:path w="2229" h="1024" extrusionOk="0">
                    <a:moveTo>
                      <a:pt x="1116" y="0"/>
                    </a:moveTo>
                    <a:cubicBezTo>
                      <a:pt x="501" y="0"/>
                      <a:pt x="0" y="229"/>
                      <a:pt x="0" y="512"/>
                    </a:cubicBezTo>
                    <a:cubicBezTo>
                      <a:pt x="0" y="794"/>
                      <a:pt x="501" y="1023"/>
                      <a:pt x="1116" y="1023"/>
                    </a:cubicBezTo>
                    <a:cubicBezTo>
                      <a:pt x="1729" y="1023"/>
                      <a:pt x="2228" y="794"/>
                      <a:pt x="2228" y="512"/>
                    </a:cubicBezTo>
                    <a:cubicBezTo>
                      <a:pt x="2228" y="229"/>
                      <a:pt x="1729" y="0"/>
                      <a:pt x="111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1875161" y="1511801"/>
                <a:ext cx="58246" cy="26789"/>
              </a:xfrm>
              <a:custGeom>
                <a:avLst/>
                <a:gdLst/>
                <a:ahLst/>
                <a:cxnLst/>
                <a:rect l="l" t="t" r="r" b="b"/>
                <a:pathLst>
                  <a:path w="1535" h="706" extrusionOk="0">
                    <a:moveTo>
                      <a:pt x="768" y="0"/>
                    </a:moveTo>
                    <a:cubicBezTo>
                      <a:pt x="346" y="0"/>
                      <a:pt x="1" y="159"/>
                      <a:pt x="1" y="353"/>
                    </a:cubicBezTo>
                    <a:cubicBezTo>
                      <a:pt x="1" y="546"/>
                      <a:pt x="346" y="705"/>
                      <a:pt x="768" y="705"/>
                    </a:cubicBezTo>
                    <a:cubicBezTo>
                      <a:pt x="1190" y="705"/>
                      <a:pt x="1535" y="546"/>
                      <a:pt x="1535" y="353"/>
                    </a:cubicBezTo>
                    <a:cubicBezTo>
                      <a:pt x="1535" y="159"/>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1334145" y="1485619"/>
                <a:ext cx="58132" cy="26789"/>
              </a:xfrm>
              <a:custGeom>
                <a:avLst/>
                <a:gdLst/>
                <a:ahLst/>
                <a:cxnLst/>
                <a:rect l="l" t="t" r="r" b="b"/>
                <a:pathLst>
                  <a:path w="1532" h="706" extrusionOk="0">
                    <a:moveTo>
                      <a:pt x="768" y="0"/>
                    </a:moveTo>
                    <a:cubicBezTo>
                      <a:pt x="342" y="0"/>
                      <a:pt x="1" y="156"/>
                      <a:pt x="1" y="353"/>
                    </a:cubicBezTo>
                    <a:cubicBezTo>
                      <a:pt x="1" y="547"/>
                      <a:pt x="342" y="706"/>
                      <a:pt x="768" y="706"/>
                    </a:cubicBezTo>
                    <a:cubicBezTo>
                      <a:pt x="1190" y="706"/>
                      <a:pt x="1531" y="547"/>
                      <a:pt x="1531" y="353"/>
                    </a:cubicBezTo>
                    <a:cubicBezTo>
                      <a:pt x="1531" y="156"/>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1644040" y="1636449"/>
                <a:ext cx="58132" cy="26827"/>
              </a:xfrm>
              <a:custGeom>
                <a:avLst/>
                <a:gdLst/>
                <a:ahLst/>
                <a:cxnLst/>
                <a:rect l="l" t="t" r="r" b="b"/>
                <a:pathLst>
                  <a:path w="1532" h="707" extrusionOk="0">
                    <a:moveTo>
                      <a:pt x="764" y="0"/>
                    </a:moveTo>
                    <a:cubicBezTo>
                      <a:pt x="342" y="0"/>
                      <a:pt x="1" y="156"/>
                      <a:pt x="1" y="353"/>
                    </a:cubicBezTo>
                    <a:cubicBezTo>
                      <a:pt x="1" y="547"/>
                      <a:pt x="342" y="706"/>
                      <a:pt x="764" y="706"/>
                    </a:cubicBezTo>
                    <a:cubicBezTo>
                      <a:pt x="1190" y="706"/>
                      <a:pt x="1532" y="547"/>
                      <a:pt x="1532" y="353"/>
                    </a:cubicBezTo>
                    <a:cubicBezTo>
                      <a:pt x="1532" y="156"/>
                      <a:pt x="1190" y="0"/>
                      <a:pt x="76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1680087" y="1429764"/>
                <a:ext cx="179556" cy="82644"/>
              </a:xfrm>
              <a:custGeom>
                <a:avLst/>
                <a:gdLst/>
                <a:ahLst/>
                <a:cxnLst/>
                <a:rect l="l" t="t" r="r" b="b"/>
                <a:pathLst>
                  <a:path w="4732" h="2178" extrusionOk="0">
                    <a:moveTo>
                      <a:pt x="2368" y="0"/>
                    </a:moveTo>
                    <a:cubicBezTo>
                      <a:pt x="1059" y="0"/>
                      <a:pt x="0" y="488"/>
                      <a:pt x="0" y="1089"/>
                    </a:cubicBezTo>
                    <a:cubicBezTo>
                      <a:pt x="0" y="1690"/>
                      <a:pt x="1059" y="2178"/>
                      <a:pt x="2368" y="2178"/>
                    </a:cubicBezTo>
                    <a:cubicBezTo>
                      <a:pt x="3673" y="2178"/>
                      <a:pt x="4732" y="1690"/>
                      <a:pt x="4732" y="1089"/>
                    </a:cubicBezTo>
                    <a:cubicBezTo>
                      <a:pt x="4732" y="488"/>
                      <a:pt x="3673" y="0"/>
                      <a:pt x="23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669373" y="998503"/>
                <a:ext cx="1471204" cy="1122944"/>
              </a:xfrm>
              <a:custGeom>
                <a:avLst/>
                <a:gdLst/>
                <a:ahLst/>
                <a:cxnLst/>
                <a:rect l="l" t="t" r="r" b="b"/>
                <a:pathLst>
                  <a:path w="38772" h="29594" extrusionOk="0">
                    <a:moveTo>
                      <a:pt x="1635" y="0"/>
                    </a:moveTo>
                    <a:cubicBezTo>
                      <a:pt x="1074" y="0"/>
                      <a:pt x="214" y="438"/>
                      <a:pt x="1" y="1027"/>
                    </a:cubicBezTo>
                    <a:cubicBezTo>
                      <a:pt x="958" y="905"/>
                      <a:pt x="1917" y="820"/>
                      <a:pt x="2879" y="820"/>
                    </a:cubicBezTo>
                    <a:cubicBezTo>
                      <a:pt x="3148" y="820"/>
                      <a:pt x="3416" y="826"/>
                      <a:pt x="3685" y="841"/>
                    </a:cubicBezTo>
                    <a:cubicBezTo>
                      <a:pt x="5537" y="941"/>
                      <a:pt x="7780" y="1007"/>
                      <a:pt x="9237" y="2162"/>
                    </a:cubicBezTo>
                    <a:cubicBezTo>
                      <a:pt x="10396" y="3072"/>
                      <a:pt x="11221" y="4571"/>
                      <a:pt x="12046" y="5789"/>
                    </a:cubicBezTo>
                    <a:cubicBezTo>
                      <a:pt x="14394" y="9248"/>
                      <a:pt x="18467" y="10557"/>
                      <a:pt x="22520" y="10557"/>
                    </a:cubicBezTo>
                    <a:cubicBezTo>
                      <a:pt x="22774" y="10557"/>
                      <a:pt x="23028" y="10552"/>
                      <a:pt x="23282" y="10542"/>
                    </a:cubicBezTo>
                    <a:cubicBezTo>
                      <a:pt x="25188" y="10469"/>
                      <a:pt x="27122" y="10225"/>
                      <a:pt x="29028" y="10182"/>
                    </a:cubicBezTo>
                    <a:cubicBezTo>
                      <a:pt x="29305" y="10175"/>
                      <a:pt x="29614" y="10170"/>
                      <a:pt x="29944" y="10170"/>
                    </a:cubicBezTo>
                    <a:cubicBezTo>
                      <a:pt x="31888" y="10170"/>
                      <a:pt x="34565" y="10353"/>
                      <a:pt x="35727" y="11495"/>
                    </a:cubicBezTo>
                    <a:cubicBezTo>
                      <a:pt x="37974" y="13696"/>
                      <a:pt x="35556" y="24805"/>
                      <a:pt x="35452" y="29578"/>
                    </a:cubicBezTo>
                    <a:cubicBezTo>
                      <a:pt x="35490" y="29590"/>
                      <a:pt x="35533" y="29593"/>
                      <a:pt x="35572" y="29593"/>
                    </a:cubicBezTo>
                    <a:cubicBezTo>
                      <a:pt x="35580" y="29594"/>
                      <a:pt x="35587" y="29594"/>
                      <a:pt x="35595" y="29594"/>
                    </a:cubicBezTo>
                    <a:cubicBezTo>
                      <a:pt x="37479" y="29594"/>
                      <a:pt x="37478" y="19372"/>
                      <a:pt x="37432" y="16164"/>
                    </a:cubicBezTo>
                    <a:cubicBezTo>
                      <a:pt x="38768" y="14107"/>
                      <a:pt x="38772" y="11852"/>
                      <a:pt x="37738" y="10457"/>
                    </a:cubicBezTo>
                    <a:cubicBezTo>
                      <a:pt x="36802" y="9194"/>
                      <a:pt x="32280" y="8957"/>
                      <a:pt x="27768" y="8957"/>
                    </a:cubicBezTo>
                    <a:cubicBezTo>
                      <a:pt x="25053" y="8957"/>
                      <a:pt x="22342" y="9043"/>
                      <a:pt x="20417" y="9043"/>
                    </a:cubicBezTo>
                    <a:cubicBezTo>
                      <a:pt x="19633" y="9043"/>
                      <a:pt x="18979" y="9028"/>
                      <a:pt x="18509" y="8988"/>
                    </a:cubicBezTo>
                    <a:cubicBezTo>
                      <a:pt x="17885" y="8934"/>
                      <a:pt x="17242" y="8621"/>
                      <a:pt x="16610" y="8140"/>
                    </a:cubicBezTo>
                    <a:cubicBezTo>
                      <a:pt x="15781" y="7509"/>
                      <a:pt x="14963" y="6594"/>
                      <a:pt x="14220" y="5606"/>
                    </a:cubicBezTo>
                    <a:cubicBezTo>
                      <a:pt x="13522" y="4676"/>
                      <a:pt x="12887" y="3677"/>
                      <a:pt x="12360" y="2786"/>
                    </a:cubicBezTo>
                    <a:cubicBezTo>
                      <a:pt x="11341" y="1057"/>
                      <a:pt x="9481" y="0"/>
                      <a:pt x="747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645525" y="961639"/>
                <a:ext cx="58094" cy="81051"/>
              </a:xfrm>
              <a:custGeom>
                <a:avLst/>
                <a:gdLst/>
                <a:ahLst/>
                <a:cxnLst/>
                <a:rect l="l" t="t" r="r" b="b"/>
                <a:pathLst>
                  <a:path w="1531" h="2136" extrusionOk="0">
                    <a:moveTo>
                      <a:pt x="768" y="1"/>
                    </a:moveTo>
                    <a:cubicBezTo>
                      <a:pt x="342" y="1"/>
                      <a:pt x="0" y="478"/>
                      <a:pt x="0" y="1070"/>
                    </a:cubicBezTo>
                    <a:cubicBezTo>
                      <a:pt x="0" y="1659"/>
                      <a:pt x="342" y="2136"/>
                      <a:pt x="768" y="2136"/>
                    </a:cubicBezTo>
                    <a:cubicBezTo>
                      <a:pt x="1190" y="2136"/>
                      <a:pt x="1531" y="1659"/>
                      <a:pt x="1531" y="1070"/>
                    </a:cubicBezTo>
                    <a:cubicBezTo>
                      <a:pt x="1531" y="478"/>
                      <a:pt x="1190" y="1"/>
                      <a:pt x="768" y="1"/>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821513" y="1021061"/>
                <a:ext cx="22388" cy="42195"/>
              </a:xfrm>
              <a:custGeom>
                <a:avLst/>
                <a:gdLst/>
                <a:ahLst/>
                <a:cxnLst/>
                <a:rect l="l" t="t" r="r" b="b"/>
                <a:pathLst>
                  <a:path w="590" h="1112" extrusionOk="0">
                    <a:moveTo>
                      <a:pt x="294" y="0"/>
                    </a:moveTo>
                    <a:cubicBezTo>
                      <a:pt x="132" y="0"/>
                      <a:pt x="1" y="248"/>
                      <a:pt x="1" y="558"/>
                    </a:cubicBezTo>
                    <a:cubicBezTo>
                      <a:pt x="1" y="864"/>
                      <a:pt x="132" y="1112"/>
                      <a:pt x="294" y="1112"/>
                    </a:cubicBezTo>
                    <a:cubicBezTo>
                      <a:pt x="457" y="1112"/>
                      <a:pt x="589" y="864"/>
                      <a:pt x="589" y="558"/>
                    </a:cubicBezTo>
                    <a:cubicBezTo>
                      <a:pt x="589" y="248"/>
                      <a:pt x="457" y="0"/>
                      <a:pt x="294"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964261" y="981940"/>
                <a:ext cx="61357" cy="24171"/>
              </a:xfrm>
              <a:custGeom>
                <a:avLst/>
                <a:gdLst/>
                <a:ahLst/>
                <a:cxnLst/>
                <a:rect l="l" t="t" r="r" b="b"/>
                <a:pathLst>
                  <a:path w="1617" h="637" extrusionOk="0">
                    <a:moveTo>
                      <a:pt x="28" y="0"/>
                    </a:moveTo>
                    <a:lnTo>
                      <a:pt x="1" y="236"/>
                    </a:lnTo>
                    <a:cubicBezTo>
                      <a:pt x="524" y="299"/>
                      <a:pt x="1035" y="431"/>
                      <a:pt x="1523" y="636"/>
                    </a:cubicBezTo>
                    <a:lnTo>
                      <a:pt x="1616" y="419"/>
                    </a:lnTo>
                    <a:cubicBezTo>
                      <a:pt x="1108" y="202"/>
                      <a:pt x="574" y="63"/>
                      <a:pt x="28"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22"/>
            <p:cNvGrpSpPr/>
            <p:nvPr/>
          </p:nvGrpSpPr>
          <p:grpSpPr>
            <a:xfrm>
              <a:off x="2305356" y="3154513"/>
              <a:ext cx="532304" cy="1091398"/>
              <a:chOff x="1363096" y="2975299"/>
              <a:chExt cx="619751" cy="1270693"/>
            </a:xfrm>
          </p:grpSpPr>
          <p:sp>
            <p:nvSpPr>
              <p:cNvPr id="378" name="Google Shape;378;p22"/>
              <p:cNvSpPr/>
              <p:nvPr/>
            </p:nvSpPr>
            <p:spPr>
              <a:xfrm flipH="1">
                <a:off x="1762038" y="3638235"/>
                <a:ext cx="213240" cy="146854"/>
              </a:xfrm>
              <a:custGeom>
                <a:avLst/>
                <a:gdLst/>
                <a:ahLst/>
                <a:cxnLst/>
                <a:rect l="l" t="t" r="r" b="b"/>
                <a:pathLst>
                  <a:path w="5325" h="3667" extrusionOk="0">
                    <a:moveTo>
                      <a:pt x="4294" y="1"/>
                    </a:moveTo>
                    <a:cubicBezTo>
                      <a:pt x="4294" y="1"/>
                      <a:pt x="1" y="1945"/>
                      <a:pt x="551" y="3255"/>
                    </a:cubicBezTo>
                    <a:cubicBezTo>
                      <a:pt x="675" y="3551"/>
                      <a:pt x="986" y="3666"/>
                      <a:pt x="1393" y="3666"/>
                    </a:cubicBezTo>
                    <a:cubicBezTo>
                      <a:pt x="2791" y="3666"/>
                      <a:pt x="5324" y="2313"/>
                      <a:pt x="5324" y="2313"/>
                    </a:cubicBezTo>
                    <a:lnTo>
                      <a:pt x="4294" y="1"/>
                    </a:ln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flipH="1">
                <a:off x="1743738" y="3856130"/>
                <a:ext cx="239109" cy="362910"/>
              </a:xfrm>
              <a:custGeom>
                <a:avLst/>
                <a:gdLst/>
                <a:ahLst/>
                <a:cxnLst/>
                <a:rect l="l" t="t" r="r" b="b"/>
                <a:pathLst>
                  <a:path w="5971" h="9062" extrusionOk="0">
                    <a:moveTo>
                      <a:pt x="4298" y="0"/>
                    </a:moveTo>
                    <a:cubicBezTo>
                      <a:pt x="3902" y="0"/>
                      <a:pt x="3496" y="161"/>
                      <a:pt x="3185" y="418"/>
                    </a:cubicBezTo>
                    <a:cubicBezTo>
                      <a:pt x="2724" y="797"/>
                      <a:pt x="2437" y="1355"/>
                      <a:pt x="2224" y="1917"/>
                    </a:cubicBezTo>
                    <a:cubicBezTo>
                      <a:pt x="1732" y="3204"/>
                      <a:pt x="1542" y="4606"/>
                      <a:pt x="1681" y="5978"/>
                    </a:cubicBezTo>
                    <a:cubicBezTo>
                      <a:pt x="1197" y="6459"/>
                      <a:pt x="783" y="6872"/>
                      <a:pt x="442" y="7330"/>
                    </a:cubicBezTo>
                    <a:cubicBezTo>
                      <a:pt x="194" y="7663"/>
                      <a:pt x="0" y="8077"/>
                      <a:pt x="174" y="8500"/>
                    </a:cubicBezTo>
                    <a:cubicBezTo>
                      <a:pt x="244" y="8667"/>
                      <a:pt x="376" y="8802"/>
                      <a:pt x="535" y="8891"/>
                    </a:cubicBezTo>
                    <a:cubicBezTo>
                      <a:pt x="768" y="9024"/>
                      <a:pt x="1023" y="9062"/>
                      <a:pt x="1283" y="9062"/>
                    </a:cubicBezTo>
                    <a:cubicBezTo>
                      <a:pt x="1404" y="9062"/>
                      <a:pt x="1526" y="9054"/>
                      <a:pt x="1647" y="9043"/>
                    </a:cubicBezTo>
                    <a:cubicBezTo>
                      <a:pt x="2243" y="8984"/>
                      <a:pt x="2829" y="8833"/>
                      <a:pt x="3391" y="8620"/>
                    </a:cubicBezTo>
                    <a:cubicBezTo>
                      <a:pt x="4689" y="8120"/>
                      <a:pt x="5606" y="6947"/>
                      <a:pt x="5792" y="5570"/>
                    </a:cubicBezTo>
                    <a:cubicBezTo>
                      <a:pt x="5948" y="4428"/>
                      <a:pt x="5971" y="3265"/>
                      <a:pt x="5858" y="2119"/>
                    </a:cubicBezTo>
                    <a:cubicBezTo>
                      <a:pt x="5819" y="1735"/>
                      <a:pt x="5765" y="1344"/>
                      <a:pt x="5619" y="983"/>
                    </a:cubicBezTo>
                    <a:cubicBezTo>
                      <a:pt x="5467" y="627"/>
                      <a:pt x="5215" y="298"/>
                      <a:pt x="4866" y="127"/>
                    </a:cubicBezTo>
                    <a:cubicBezTo>
                      <a:pt x="4688" y="40"/>
                      <a:pt x="4494" y="0"/>
                      <a:pt x="4298"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flipH="1">
                <a:off x="1363096" y="3855770"/>
                <a:ext cx="145283" cy="175969"/>
              </a:xfrm>
              <a:custGeom>
                <a:avLst/>
                <a:gdLst/>
                <a:ahLst/>
                <a:cxnLst/>
                <a:rect l="l" t="t" r="r" b="b"/>
                <a:pathLst>
                  <a:path w="3628" h="4394" extrusionOk="0">
                    <a:moveTo>
                      <a:pt x="2325" y="1"/>
                    </a:moveTo>
                    <a:cubicBezTo>
                      <a:pt x="1959" y="1"/>
                      <a:pt x="1580" y="136"/>
                      <a:pt x="1283" y="354"/>
                    </a:cubicBezTo>
                    <a:cubicBezTo>
                      <a:pt x="783" y="721"/>
                      <a:pt x="457" y="1271"/>
                      <a:pt x="148" y="1810"/>
                    </a:cubicBezTo>
                    <a:lnTo>
                      <a:pt x="112" y="2407"/>
                    </a:lnTo>
                    <a:lnTo>
                      <a:pt x="1" y="4324"/>
                    </a:lnTo>
                    <a:cubicBezTo>
                      <a:pt x="207" y="4370"/>
                      <a:pt x="419" y="4393"/>
                      <a:pt x="630" y="4393"/>
                    </a:cubicBezTo>
                    <a:cubicBezTo>
                      <a:pt x="1235" y="4393"/>
                      <a:pt x="1841" y="4208"/>
                      <a:pt x="2340" y="3864"/>
                    </a:cubicBezTo>
                    <a:cubicBezTo>
                      <a:pt x="3011" y="3394"/>
                      <a:pt x="3472" y="2639"/>
                      <a:pt x="3584" y="1829"/>
                    </a:cubicBezTo>
                    <a:cubicBezTo>
                      <a:pt x="3627" y="1520"/>
                      <a:pt x="3608" y="1182"/>
                      <a:pt x="3506" y="888"/>
                    </a:cubicBezTo>
                    <a:cubicBezTo>
                      <a:pt x="3418" y="613"/>
                      <a:pt x="3263" y="368"/>
                      <a:pt x="3023" y="206"/>
                    </a:cubicBezTo>
                    <a:cubicBezTo>
                      <a:pt x="2816" y="63"/>
                      <a:pt x="2574" y="1"/>
                      <a:pt x="2325"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flipH="1">
                <a:off x="1594363" y="2993641"/>
                <a:ext cx="157937" cy="579768"/>
              </a:xfrm>
              <a:custGeom>
                <a:avLst/>
                <a:gdLst/>
                <a:ahLst/>
                <a:cxnLst/>
                <a:rect l="l" t="t" r="r" b="b"/>
                <a:pathLst>
                  <a:path w="3944" h="14477" extrusionOk="0">
                    <a:moveTo>
                      <a:pt x="2003" y="1"/>
                    </a:moveTo>
                    <a:cubicBezTo>
                      <a:pt x="1994" y="1"/>
                      <a:pt x="1986" y="1"/>
                      <a:pt x="1977" y="2"/>
                    </a:cubicBezTo>
                    <a:cubicBezTo>
                      <a:pt x="1" y="130"/>
                      <a:pt x="338" y="11118"/>
                      <a:pt x="338" y="11118"/>
                    </a:cubicBezTo>
                    <a:lnTo>
                      <a:pt x="2492" y="14477"/>
                    </a:lnTo>
                    <a:cubicBezTo>
                      <a:pt x="2492" y="14477"/>
                      <a:pt x="3944" y="1"/>
                      <a:pt x="2003"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flipH="1">
                <a:off x="1641816" y="3065325"/>
                <a:ext cx="73803" cy="511687"/>
              </a:xfrm>
              <a:custGeom>
                <a:avLst/>
                <a:gdLst/>
                <a:ahLst/>
                <a:cxnLst/>
                <a:rect l="l" t="t" r="r" b="b"/>
                <a:pathLst>
                  <a:path w="1843" h="12777" extrusionOk="0">
                    <a:moveTo>
                      <a:pt x="908" y="1"/>
                    </a:moveTo>
                    <a:cubicBezTo>
                      <a:pt x="1" y="1"/>
                      <a:pt x="158" y="9595"/>
                      <a:pt x="158" y="9595"/>
                    </a:cubicBezTo>
                    <a:lnTo>
                      <a:pt x="1165" y="12776"/>
                    </a:lnTo>
                    <a:cubicBezTo>
                      <a:pt x="1165" y="12776"/>
                      <a:pt x="1843" y="99"/>
                      <a:pt x="922" y="2"/>
                    </a:cubicBezTo>
                    <a:cubicBezTo>
                      <a:pt x="917" y="1"/>
                      <a:pt x="912" y="1"/>
                      <a:pt x="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flipH="1">
                <a:off x="1485406" y="3308049"/>
                <a:ext cx="448584" cy="867469"/>
              </a:xfrm>
              <a:custGeom>
                <a:avLst/>
                <a:gdLst/>
                <a:ahLst/>
                <a:cxnLst/>
                <a:rect l="l" t="t" r="r" b="b"/>
                <a:pathLst>
                  <a:path w="11202" h="21661" extrusionOk="0">
                    <a:moveTo>
                      <a:pt x="5831" y="1"/>
                    </a:moveTo>
                    <a:cubicBezTo>
                      <a:pt x="4698" y="1"/>
                      <a:pt x="3550" y="413"/>
                      <a:pt x="2740" y="1263"/>
                    </a:cubicBezTo>
                    <a:cubicBezTo>
                      <a:pt x="2151" y="1880"/>
                      <a:pt x="1706" y="2728"/>
                      <a:pt x="1717" y="3623"/>
                    </a:cubicBezTo>
                    <a:cubicBezTo>
                      <a:pt x="1736" y="5049"/>
                      <a:pt x="2934" y="6200"/>
                      <a:pt x="4204" y="6479"/>
                    </a:cubicBezTo>
                    <a:cubicBezTo>
                      <a:pt x="2697" y="8850"/>
                      <a:pt x="0" y="13883"/>
                      <a:pt x="1341" y="17851"/>
                    </a:cubicBezTo>
                    <a:cubicBezTo>
                      <a:pt x="2213" y="20442"/>
                      <a:pt x="4073" y="21380"/>
                      <a:pt x="5924" y="21604"/>
                    </a:cubicBezTo>
                    <a:cubicBezTo>
                      <a:pt x="6249" y="21644"/>
                      <a:pt x="6573" y="21661"/>
                      <a:pt x="6892" y="21661"/>
                    </a:cubicBezTo>
                    <a:cubicBezTo>
                      <a:pt x="7554" y="21661"/>
                      <a:pt x="8193" y="21587"/>
                      <a:pt x="8761" y="21484"/>
                    </a:cubicBezTo>
                    <a:cubicBezTo>
                      <a:pt x="10032" y="21260"/>
                      <a:pt x="10938" y="20888"/>
                      <a:pt x="10938" y="20888"/>
                    </a:cubicBezTo>
                    <a:cubicBezTo>
                      <a:pt x="11109" y="19168"/>
                      <a:pt x="11190" y="17513"/>
                      <a:pt x="11194" y="15882"/>
                    </a:cubicBezTo>
                    <a:cubicBezTo>
                      <a:pt x="11201" y="12690"/>
                      <a:pt x="10919" y="9578"/>
                      <a:pt x="10454" y="6234"/>
                    </a:cubicBezTo>
                    <a:cubicBezTo>
                      <a:pt x="10388" y="5746"/>
                      <a:pt x="10295" y="5131"/>
                      <a:pt x="10167" y="4507"/>
                    </a:cubicBezTo>
                    <a:cubicBezTo>
                      <a:pt x="10012" y="3732"/>
                      <a:pt x="9803" y="2953"/>
                      <a:pt x="9528" y="2415"/>
                    </a:cubicBezTo>
                    <a:cubicBezTo>
                      <a:pt x="9369" y="2105"/>
                      <a:pt x="9195" y="1821"/>
                      <a:pt x="9005" y="1566"/>
                    </a:cubicBezTo>
                    <a:cubicBezTo>
                      <a:pt x="8680" y="1129"/>
                      <a:pt x="8311" y="780"/>
                      <a:pt x="7877" y="519"/>
                    </a:cubicBezTo>
                    <a:cubicBezTo>
                      <a:pt x="7498" y="295"/>
                      <a:pt x="7072" y="140"/>
                      <a:pt x="6587" y="63"/>
                    </a:cubicBezTo>
                    <a:cubicBezTo>
                      <a:pt x="6339" y="22"/>
                      <a:pt x="6085" y="1"/>
                      <a:pt x="5831"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flipH="1">
                <a:off x="1610302" y="3538919"/>
                <a:ext cx="156135" cy="36363"/>
              </a:xfrm>
              <a:custGeom>
                <a:avLst/>
                <a:gdLst/>
                <a:ahLst/>
                <a:cxnLst/>
                <a:rect l="l" t="t" r="r" b="b"/>
                <a:pathLst>
                  <a:path w="3899" h="908" extrusionOk="0">
                    <a:moveTo>
                      <a:pt x="3822" y="1"/>
                    </a:moveTo>
                    <a:cubicBezTo>
                      <a:pt x="2799" y="482"/>
                      <a:pt x="1844" y="722"/>
                      <a:pt x="971" y="722"/>
                    </a:cubicBezTo>
                    <a:cubicBezTo>
                      <a:pt x="656" y="722"/>
                      <a:pt x="352" y="691"/>
                      <a:pt x="59" y="628"/>
                    </a:cubicBezTo>
                    <a:lnTo>
                      <a:pt x="40" y="625"/>
                    </a:lnTo>
                    <a:lnTo>
                      <a:pt x="1" y="803"/>
                    </a:lnTo>
                    <a:lnTo>
                      <a:pt x="20" y="807"/>
                    </a:lnTo>
                    <a:cubicBezTo>
                      <a:pt x="326" y="873"/>
                      <a:pt x="644" y="907"/>
                      <a:pt x="970" y="907"/>
                    </a:cubicBezTo>
                    <a:cubicBezTo>
                      <a:pt x="1869" y="907"/>
                      <a:pt x="2849" y="659"/>
                      <a:pt x="3899" y="167"/>
                    </a:cubicBezTo>
                    <a:lnTo>
                      <a:pt x="3822" y="1"/>
                    </a:ln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flipH="1">
                <a:off x="1776009" y="3398074"/>
                <a:ext cx="15858" cy="36483"/>
              </a:xfrm>
              <a:custGeom>
                <a:avLst/>
                <a:gdLst/>
                <a:ahLst/>
                <a:cxnLst/>
                <a:rect l="l" t="t" r="r" b="b"/>
                <a:pathLst>
                  <a:path w="396" h="911" extrusionOk="0">
                    <a:moveTo>
                      <a:pt x="199" y="0"/>
                    </a:moveTo>
                    <a:cubicBezTo>
                      <a:pt x="90" y="0"/>
                      <a:pt x="1" y="206"/>
                      <a:pt x="1" y="453"/>
                    </a:cubicBezTo>
                    <a:cubicBezTo>
                      <a:pt x="1" y="705"/>
                      <a:pt x="90" y="910"/>
                      <a:pt x="199" y="910"/>
                    </a:cubicBezTo>
                    <a:cubicBezTo>
                      <a:pt x="306" y="910"/>
                      <a:pt x="396" y="705"/>
                      <a:pt x="396" y="453"/>
                    </a:cubicBezTo>
                    <a:cubicBezTo>
                      <a:pt x="396" y="206"/>
                      <a:pt x="306" y="0"/>
                      <a:pt x="199"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flipH="1">
                <a:off x="1695436" y="3398074"/>
                <a:ext cx="15898" cy="36483"/>
              </a:xfrm>
              <a:custGeom>
                <a:avLst/>
                <a:gdLst/>
                <a:ahLst/>
                <a:cxnLst/>
                <a:rect l="l" t="t" r="r" b="b"/>
                <a:pathLst>
                  <a:path w="397" h="911" extrusionOk="0">
                    <a:moveTo>
                      <a:pt x="198" y="0"/>
                    </a:moveTo>
                    <a:cubicBezTo>
                      <a:pt x="89" y="0"/>
                      <a:pt x="1" y="206"/>
                      <a:pt x="1" y="453"/>
                    </a:cubicBezTo>
                    <a:cubicBezTo>
                      <a:pt x="1" y="705"/>
                      <a:pt x="89" y="910"/>
                      <a:pt x="198" y="910"/>
                    </a:cubicBezTo>
                    <a:cubicBezTo>
                      <a:pt x="311" y="910"/>
                      <a:pt x="396" y="705"/>
                      <a:pt x="396" y="453"/>
                    </a:cubicBezTo>
                    <a:cubicBezTo>
                      <a:pt x="396" y="206"/>
                      <a:pt x="311" y="0"/>
                      <a:pt x="198"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flipH="1">
                <a:off x="1751501" y="3453940"/>
                <a:ext cx="41927" cy="33960"/>
              </a:xfrm>
              <a:custGeom>
                <a:avLst/>
                <a:gdLst/>
                <a:ahLst/>
                <a:cxnLst/>
                <a:rect l="l" t="t" r="r" b="b"/>
                <a:pathLst>
                  <a:path w="1047" h="848" extrusionOk="0">
                    <a:moveTo>
                      <a:pt x="430" y="1"/>
                    </a:moveTo>
                    <a:cubicBezTo>
                      <a:pt x="311" y="1"/>
                      <a:pt x="178" y="19"/>
                      <a:pt x="98" y="104"/>
                    </a:cubicBezTo>
                    <a:cubicBezTo>
                      <a:pt x="0" y="213"/>
                      <a:pt x="43" y="379"/>
                      <a:pt x="98" y="499"/>
                    </a:cubicBezTo>
                    <a:cubicBezTo>
                      <a:pt x="159" y="639"/>
                      <a:pt x="261" y="801"/>
                      <a:pt x="419" y="841"/>
                    </a:cubicBezTo>
                    <a:cubicBezTo>
                      <a:pt x="444" y="846"/>
                      <a:pt x="469" y="848"/>
                      <a:pt x="493" y="848"/>
                    </a:cubicBezTo>
                    <a:cubicBezTo>
                      <a:pt x="636" y="848"/>
                      <a:pt x="776" y="768"/>
                      <a:pt x="869" y="662"/>
                    </a:cubicBezTo>
                    <a:cubicBezTo>
                      <a:pt x="930" y="592"/>
                      <a:pt x="1000" y="484"/>
                      <a:pt x="1032" y="372"/>
                    </a:cubicBezTo>
                    <a:cubicBezTo>
                      <a:pt x="1047" y="310"/>
                      <a:pt x="1047" y="247"/>
                      <a:pt x="1023" y="193"/>
                    </a:cubicBezTo>
                    <a:cubicBezTo>
                      <a:pt x="958" y="23"/>
                      <a:pt x="675" y="15"/>
                      <a:pt x="520" y="4"/>
                    </a:cubicBezTo>
                    <a:cubicBezTo>
                      <a:pt x="492" y="2"/>
                      <a:pt x="462" y="1"/>
                      <a:pt x="430" y="1"/>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flipH="1">
                <a:off x="1497811" y="2975299"/>
                <a:ext cx="123218" cy="629787"/>
              </a:xfrm>
              <a:custGeom>
                <a:avLst/>
                <a:gdLst/>
                <a:ahLst/>
                <a:cxnLst/>
                <a:rect l="l" t="t" r="r" b="b"/>
                <a:pathLst>
                  <a:path w="3077" h="15726" extrusionOk="0">
                    <a:moveTo>
                      <a:pt x="2010" y="1"/>
                    </a:moveTo>
                    <a:cubicBezTo>
                      <a:pt x="637" y="1"/>
                      <a:pt x="200" y="5604"/>
                      <a:pt x="62" y="8828"/>
                    </a:cubicBezTo>
                    <a:cubicBezTo>
                      <a:pt x="8" y="10135"/>
                      <a:pt x="1" y="11049"/>
                      <a:pt x="1" y="11049"/>
                    </a:cubicBezTo>
                    <a:lnTo>
                      <a:pt x="1217" y="13726"/>
                    </a:lnTo>
                    <a:lnTo>
                      <a:pt x="2127" y="15725"/>
                    </a:lnTo>
                    <a:cubicBezTo>
                      <a:pt x="2127" y="15725"/>
                      <a:pt x="2233" y="14540"/>
                      <a:pt x="2352" y="12816"/>
                    </a:cubicBezTo>
                    <a:cubicBezTo>
                      <a:pt x="2662" y="8461"/>
                      <a:pt x="3077" y="681"/>
                      <a:pt x="2163" y="46"/>
                    </a:cubicBezTo>
                    <a:cubicBezTo>
                      <a:pt x="2131" y="22"/>
                      <a:pt x="2097" y="7"/>
                      <a:pt x="2058" y="3"/>
                    </a:cubicBezTo>
                    <a:cubicBezTo>
                      <a:pt x="2042" y="1"/>
                      <a:pt x="2026" y="1"/>
                      <a:pt x="2010"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flipH="1">
                <a:off x="1477952" y="3882922"/>
                <a:ext cx="238949" cy="363071"/>
              </a:xfrm>
              <a:custGeom>
                <a:avLst/>
                <a:gdLst/>
                <a:ahLst/>
                <a:cxnLst/>
                <a:rect l="l" t="t" r="r" b="b"/>
                <a:pathLst>
                  <a:path w="5967" h="9066" extrusionOk="0">
                    <a:moveTo>
                      <a:pt x="4298" y="1"/>
                    </a:moveTo>
                    <a:cubicBezTo>
                      <a:pt x="3901" y="1"/>
                      <a:pt x="3496" y="164"/>
                      <a:pt x="3185" y="419"/>
                    </a:cubicBezTo>
                    <a:cubicBezTo>
                      <a:pt x="2724" y="799"/>
                      <a:pt x="2437" y="1357"/>
                      <a:pt x="2224" y="1918"/>
                    </a:cubicBezTo>
                    <a:cubicBezTo>
                      <a:pt x="1728" y="3204"/>
                      <a:pt x="1542" y="4608"/>
                      <a:pt x="1682" y="5979"/>
                    </a:cubicBezTo>
                    <a:cubicBezTo>
                      <a:pt x="1224" y="6432"/>
                      <a:pt x="833" y="6824"/>
                      <a:pt x="503" y="7249"/>
                    </a:cubicBezTo>
                    <a:cubicBezTo>
                      <a:pt x="484" y="7277"/>
                      <a:pt x="461" y="7304"/>
                      <a:pt x="442" y="7331"/>
                    </a:cubicBezTo>
                    <a:cubicBezTo>
                      <a:pt x="194" y="7664"/>
                      <a:pt x="0" y="8079"/>
                      <a:pt x="174" y="8501"/>
                    </a:cubicBezTo>
                    <a:cubicBezTo>
                      <a:pt x="244" y="8668"/>
                      <a:pt x="376" y="8803"/>
                      <a:pt x="535" y="8893"/>
                    </a:cubicBezTo>
                    <a:cubicBezTo>
                      <a:pt x="762" y="9026"/>
                      <a:pt x="1016" y="9066"/>
                      <a:pt x="1273" y="9066"/>
                    </a:cubicBezTo>
                    <a:cubicBezTo>
                      <a:pt x="1397" y="9066"/>
                      <a:pt x="1523" y="9057"/>
                      <a:pt x="1646" y="9044"/>
                    </a:cubicBezTo>
                    <a:cubicBezTo>
                      <a:pt x="1887" y="9021"/>
                      <a:pt x="2123" y="8982"/>
                      <a:pt x="2359" y="8932"/>
                    </a:cubicBezTo>
                    <a:cubicBezTo>
                      <a:pt x="2708" y="8853"/>
                      <a:pt x="3053" y="8749"/>
                      <a:pt x="3390" y="8621"/>
                    </a:cubicBezTo>
                    <a:cubicBezTo>
                      <a:pt x="4688" y="8122"/>
                      <a:pt x="5533" y="6947"/>
                      <a:pt x="5719" y="5572"/>
                    </a:cubicBezTo>
                    <a:cubicBezTo>
                      <a:pt x="5873" y="4429"/>
                      <a:pt x="5966" y="3267"/>
                      <a:pt x="5854" y="2120"/>
                    </a:cubicBezTo>
                    <a:cubicBezTo>
                      <a:pt x="5835" y="1922"/>
                      <a:pt x="5812" y="1725"/>
                      <a:pt x="5773" y="1527"/>
                    </a:cubicBezTo>
                    <a:cubicBezTo>
                      <a:pt x="5738" y="1341"/>
                      <a:pt x="5688" y="1159"/>
                      <a:pt x="5614" y="985"/>
                    </a:cubicBezTo>
                    <a:cubicBezTo>
                      <a:pt x="5467" y="629"/>
                      <a:pt x="5215" y="299"/>
                      <a:pt x="4866" y="128"/>
                    </a:cubicBezTo>
                    <a:cubicBezTo>
                      <a:pt x="4731" y="62"/>
                      <a:pt x="4591" y="24"/>
                      <a:pt x="4444" y="8"/>
                    </a:cubicBezTo>
                    <a:cubicBezTo>
                      <a:pt x="4396" y="3"/>
                      <a:pt x="4347" y="1"/>
                      <a:pt x="4298"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flipH="1">
                <a:off x="1603133" y="3650970"/>
                <a:ext cx="146525" cy="216337"/>
              </a:xfrm>
              <a:custGeom>
                <a:avLst/>
                <a:gdLst/>
                <a:ahLst/>
                <a:cxnLst/>
                <a:rect l="l" t="t" r="r" b="b"/>
                <a:pathLst>
                  <a:path w="3659" h="5402" extrusionOk="0">
                    <a:moveTo>
                      <a:pt x="2390" y="1"/>
                    </a:moveTo>
                    <a:cubicBezTo>
                      <a:pt x="2218" y="1"/>
                      <a:pt x="2026" y="41"/>
                      <a:pt x="1813" y="136"/>
                    </a:cubicBezTo>
                    <a:cubicBezTo>
                      <a:pt x="1446" y="298"/>
                      <a:pt x="1171" y="620"/>
                      <a:pt x="1062" y="1012"/>
                    </a:cubicBezTo>
                    <a:cubicBezTo>
                      <a:pt x="721" y="2193"/>
                      <a:pt x="0" y="5134"/>
                      <a:pt x="1108" y="5386"/>
                    </a:cubicBezTo>
                    <a:cubicBezTo>
                      <a:pt x="1155" y="5396"/>
                      <a:pt x="1200" y="5401"/>
                      <a:pt x="1246" y="5401"/>
                    </a:cubicBezTo>
                    <a:cubicBezTo>
                      <a:pt x="2270" y="5401"/>
                      <a:pt x="3154" y="2854"/>
                      <a:pt x="3507" y="1697"/>
                    </a:cubicBezTo>
                    <a:cubicBezTo>
                      <a:pt x="3658" y="1190"/>
                      <a:pt x="3515" y="628"/>
                      <a:pt x="3111" y="279"/>
                    </a:cubicBezTo>
                    <a:cubicBezTo>
                      <a:pt x="2925" y="120"/>
                      <a:pt x="2687" y="1"/>
                      <a:pt x="239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flipH="1">
                <a:off x="1799437" y="3877796"/>
                <a:ext cx="52659" cy="116578"/>
              </a:xfrm>
              <a:custGeom>
                <a:avLst/>
                <a:gdLst/>
                <a:ahLst/>
                <a:cxnLst/>
                <a:rect l="l" t="t" r="r" b="b"/>
                <a:pathLst>
                  <a:path w="1315" h="2911" extrusionOk="0">
                    <a:moveTo>
                      <a:pt x="660" y="1"/>
                    </a:moveTo>
                    <a:cubicBezTo>
                      <a:pt x="296" y="1"/>
                      <a:pt x="1" y="652"/>
                      <a:pt x="1" y="1454"/>
                    </a:cubicBezTo>
                    <a:cubicBezTo>
                      <a:pt x="1" y="2259"/>
                      <a:pt x="296" y="2910"/>
                      <a:pt x="660" y="2910"/>
                    </a:cubicBezTo>
                    <a:cubicBezTo>
                      <a:pt x="1020" y="2910"/>
                      <a:pt x="1315" y="2259"/>
                      <a:pt x="1315" y="1454"/>
                    </a:cubicBezTo>
                    <a:cubicBezTo>
                      <a:pt x="1315" y="652"/>
                      <a:pt x="1020" y="1"/>
                      <a:pt x="66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flipH="1">
                <a:off x="1712856" y="3918323"/>
                <a:ext cx="26710" cy="58990"/>
              </a:xfrm>
              <a:custGeom>
                <a:avLst/>
                <a:gdLst/>
                <a:ahLst/>
                <a:cxnLst/>
                <a:rect l="l" t="t" r="r" b="b"/>
                <a:pathLst>
                  <a:path w="667" h="1473" extrusionOk="0">
                    <a:moveTo>
                      <a:pt x="334" y="0"/>
                    </a:moveTo>
                    <a:cubicBezTo>
                      <a:pt x="148" y="0"/>
                      <a:pt x="0" y="330"/>
                      <a:pt x="0" y="736"/>
                    </a:cubicBezTo>
                    <a:cubicBezTo>
                      <a:pt x="0" y="1143"/>
                      <a:pt x="148" y="1472"/>
                      <a:pt x="334" y="1472"/>
                    </a:cubicBezTo>
                    <a:cubicBezTo>
                      <a:pt x="515" y="1472"/>
                      <a:pt x="667" y="1143"/>
                      <a:pt x="667" y="736"/>
                    </a:cubicBezTo>
                    <a:cubicBezTo>
                      <a:pt x="667" y="330"/>
                      <a:pt x="515" y="0"/>
                      <a:pt x="334"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flipH="1">
                <a:off x="1764997" y="3698746"/>
                <a:ext cx="40966" cy="90788"/>
              </a:xfrm>
              <a:custGeom>
                <a:avLst/>
                <a:gdLst/>
                <a:ahLst/>
                <a:cxnLst/>
                <a:rect l="l" t="t" r="r" b="b"/>
                <a:pathLst>
                  <a:path w="1023" h="2267" extrusionOk="0">
                    <a:moveTo>
                      <a:pt x="512" y="1"/>
                    </a:moveTo>
                    <a:cubicBezTo>
                      <a:pt x="229" y="1"/>
                      <a:pt x="0" y="509"/>
                      <a:pt x="0" y="1136"/>
                    </a:cubicBezTo>
                    <a:cubicBezTo>
                      <a:pt x="0" y="1759"/>
                      <a:pt x="229" y="2267"/>
                      <a:pt x="512" y="2267"/>
                    </a:cubicBezTo>
                    <a:cubicBezTo>
                      <a:pt x="794" y="2267"/>
                      <a:pt x="1023" y="1759"/>
                      <a:pt x="1023" y="1136"/>
                    </a:cubicBezTo>
                    <a:cubicBezTo>
                      <a:pt x="1023" y="509"/>
                      <a:pt x="794" y="1"/>
                      <a:pt x="512"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flipH="1">
                <a:off x="1758949" y="4032817"/>
                <a:ext cx="22385" cy="49218"/>
              </a:xfrm>
              <a:custGeom>
                <a:avLst/>
                <a:gdLst/>
                <a:ahLst/>
                <a:cxnLst/>
                <a:rect l="l" t="t" r="r" b="b"/>
                <a:pathLst>
                  <a:path w="559" h="1229" extrusionOk="0">
                    <a:moveTo>
                      <a:pt x="280" y="1"/>
                    </a:moveTo>
                    <a:cubicBezTo>
                      <a:pt x="125" y="1"/>
                      <a:pt x="1" y="275"/>
                      <a:pt x="1" y="616"/>
                    </a:cubicBezTo>
                    <a:cubicBezTo>
                      <a:pt x="1" y="954"/>
                      <a:pt x="125" y="1228"/>
                      <a:pt x="280" y="1228"/>
                    </a:cubicBezTo>
                    <a:cubicBezTo>
                      <a:pt x="435" y="1228"/>
                      <a:pt x="559" y="954"/>
                      <a:pt x="559" y="616"/>
                    </a:cubicBezTo>
                    <a:cubicBezTo>
                      <a:pt x="559" y="275"/>
                      <a:pt x="435" y="1"/>
                      <a:pt x="28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flipH="1">
                <a:off x="1583427" y="3813400"/>
                <a:ext cx="22265" cy="49258"/>
              </a:xfrm>
              <a:custGeom>
                <a:avLst/>
                <a:gdLst/>
                <a:ahLst/>
                <a:cxnLst/>
                <a:rect l="l" t="t" r="r" b="b"/>
                <a:pathLst>
                  <a:path w="556" h="1230" extrusionOk="0">
                    <a:moveTo>
                      <a:pt x="276" y="1"/>
                    </a:moveTo>
                    <a:cubicBezTo>
                      <a:pt x="125" y="1"/>
                      <a:pt x="1" y="276"/>
                      <a:pt x="1" y="617"/>
                    </a:cubicBezTo>
                    <a:cubicBezTo>
                      <a:pt x="1" y="954"/>
                      <a:pt x="125" y="1229"/>
                      <a:pt x="276" y="1229"/>
                    </a:cubicBezTo>
                    <a:cubicBezTo>
                      <a:pt x="431" y="1229"/>
                      <a:pt x="555" y="954"/>
                      <a:pt x="555" y="617"/>
                    </a:cubicBezTo>
                    <a:cubicBezTo>
                      <a:pt x="555" y="276"/>
                      <a:pt x="431" y="1"/>
                      <a:pt x="276"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flipH="1">
                <a:off x="1477949" y="2977102"/>
                <a:ext cx="144482" cy="1263539"/>
              </a:xfrm>
              <a:custGeom>
                <a:avLst/>
                <a:gdLst/>
                <a:ahLst/>
                <a:cxnLst/>
                <a:rect l="l" t="t" r="r" b="b"/>
                <a:pathLst>
                  <a:path w="3608" h="31551" extrusionOk="0">
                    <a:moveTo>
                      <a:pt x="2198" y="1"/>
                    </a:moveTo>
                    <a:cubicBezTo>
                      <a:pt x="1760" y="3263"/>
                      <a:pt x="1338" y="6544"/>
                      <a:pt x="1225" y="9830"/>
                    </a:cubicBezTo>
                    <a:cubicBezTo>
                      <a:pt x="1182" y="11113"/>
                      <a:pt x="1182" y="12399"/>
                      <a:pt x="1252" y="13681"/>
                    </a:cubicBezTo>
                    <a:cubicBezTo>
                      <a:pt x="1260" y="13851"/>
                      <a:pt x="1272" y="14026"/>
                      <a:pt x="1283" y="14196"/>
                    </a:cubicBezTo>
                    <a:cubicBezTo>
                      <a:pt x="1472" y="17013"/>
                      <a:pt x="2240" y="19811"/>
                      <a:pt x="2341" y="22627"/>
                    </a:cubicBezTo>
                    <a:cubicBezTo>
                      <a:pt x="2352" y="22941"/>
                      <a:pt x="2361" y="23259"/>
                      <a:pt x="2361" y="23573"/>
                    </a:cubicBezTo>
                    <a:cubicBezTo>
                      <a:pt x="2361" y="25673"/>
                      <a:pt x="1794" y="27835"/>
                      <a:pt x="981" y="29748"/>
                    </a:cubicBezTo>
                    <a:cubicBezTo>
                      <a:pt x="710" y="30380"/>
                      <a:pt x="385" y="30984"/>
                      <a:pt x="0" y="31551"/>
                    </a:cubicBezTo>
                    <a:cubicBezTo>
                      <a:pt x="349" y="31472"/>
                      <a:pt x="694" y="31368"/>
                      <a:pt x="1031" y="31240"/>
                    </a:cubicBezTo>
                    <a:cubicBezTo>
                      <a:pt x="2329" y="30741"/>
                      <a:pt x="3174" y="29566"/>
                      <a:pt x="3360" y="28191"/>
                    </a:cubicBezTo>
                    <a:cubicBezTo>
                      <a:pt x="3514" y="27048"/>
                      <a:pt x="3607" y="25886"/>
                      <a:pt x="3495" y="24739"/>
                    </a:cubicBezTo>
                    <a:cubicBezTo>
                      <a:pt x="3476" y="24541"/>
                      <a:pt x="3453" y="24344"/>
                      <a:pt x="3414" y="24146"/>
                    </a:cubicBezTo>
                    <a:cubicBezTo>
                      <a:pt x="3421" y="20954"/>
                      <a:pt x="3139" y="17842"/>
                      <a:pt x="2674" y="14498"/>
                    </a:cubicBezTo>
                    <a:cubicBezTo>
                      <a:pt x="2608" y="14010"/>
                      <a:pt x="2515" y="13395"/>
                      <a:pt x="2387" y="12771"/>
                    </a:cubicBezTo>
                    <a:cubicBezTo>
                      <a:pt x="2697" y="8416"/>
                      <a:pt x="3112" y="636"/>
                      <a:pt x="2198"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flipH="1">
                <a:off x="1538460" y="3879357"/>
                <a:ext cx="181083" cy="364072"/>
              </a:xfrm>
              <a:custGeom>
                <a:avLst/>
                <a:gdLst/>
                <a:ahLst/>
                <a:cxnLst/>
                <a:rect l="l" t="t" r="r" b="b"/>
                <a:pathLst>
                  <a:path w="4522" h="9091" extrusionOk="0">
                    <a:moveTo>
                      <a:pt x="4365" y="0"/>
                    </a:moveTo>
                    <a:cubicBezTo>
                      <a:pt x="3960" y="0"/>
                      <a:pt x="3533" y="157"/>
                      <a:pt x="3193" y="439"/>
                    </a:cubicBezTo>
                    <a:cubicBezTo>
                      <a:pt x="2665" y="872"/>
                      <a:pt x="2375" y="1523"/>
                      <a:pt x="2205" y="1973"/>
                    </a:cubicBezTo>
                    <a:cubicBezTo>
                      <a:pt x="1709" y="3259"/>
                      <a:pt x="1519" y="4665"/>
                      <a:pt x="1651" y="6037"/>
                    </a:cubicBezTo>
                    <a:cubicBezTo>
                      <a:pt x="1205" y="6478"/>
                      <a:pt x="821" y="6862"/>
                      <a:pt x="496" y="7281"/>
                    </a:cubicBezTo>
                    <a:cubicBezTo>
                      <a:pt x="476" y="7311"/>
                      <a:pt x="453" y="7338"/>
                      <a:pt x="434" y="7366"/>
                    </a:cubicBezTo>
                    <a:cubicBezTo>
                      <a:pt x="93" y="7823"/>
                      <a:pt x="0" y="8250"/>
                      <a:pt x="155" y="8625"/>
                    </a:cubicBezTo>
                    <a:cubicBezTo>
                      <a:pt x="229" y="8803"/>
                      <a:pt x="369" y="8955"/>
                      <a:pt x="555" y="9063"/>
                    </a:cubicBezTo>
                    <a:cubicBezTo>
                      <a:pt x="569" y="9071"/>
                      <a:pt x="589" y="9082"/>
                      <a:pt x="608" y="9090"/>
                    </a:cubicBezTo>
                    <a:lnTo>
                      <a:pt x="689" y="8928"/>
                    </a:lnTo>
                    <a:cubicBezTo>
                      <a:pt x="675" y="8919"/>
                      <a:pt x="659" y="8912"/>
                      <a:pt x="648" y="8904"/>
                    </a:cubicBezTo>
                    <a:cubicBezTo>
                      <a:pt x="496" y="8815"/>
                      <a:pt x="383" y="8695"/>
                      <a:pt x="326" y="8556"/>
                    </a:cubicBezTo>
                    <a:cubicBezTo>
                      <a:pt x="194" y="8238"/>
                      <a:pt x="276" y="7885"/>
                      <a:pt x="582" y="7474"/>
                    </a:cubicBezTo>
                    <a:cubicBezTo>
                      <a:pt x="601" y="7447"/>
                      <a:pt x="620" y="7420"/>
                      <a:pt x="643" y="7393"/>
                    </a:cubicBezTo>
                    <a:cubicBezTo>
                      <a:pt x="965" y="6979"/>
                      <a:pt x="1352" y="6591"/>
                      <a:pt x="1802" y="6142"/>
                    </a:cubicBezTo>
                    <a:lnTo>
                      <a:pt x="1841" y="6103"/>
                    </a:lnTo>
                    <a:lnTo>
                      <a:pt x="1837" y="6060"/>
                    </a:lnTo>
                    <a:cubicBezTo>
                      <a:pt x="1701" y="4704"/>
                      <a:pt x="1887" y="3313"/>
                      <a:pt x="2375" y="2038"/>
                    </a:cubicBezTo>
                    <a:cubicBezTo>
                      <a:pt x="2538" y="1605"/>
                      <a:pt x="2817" y="985"/>
                      <a:pt x="3309" y="578"/>
                    </a:cubicBezTo>
                    <a:cubicBezTo>
                      <a:pt x="3617" y="324"/>
                      <a:pt x="3998" y="183"/>
                      <a:pt x="4360" y="183"/>
                    </a:cubicBezTo>
                    <a:cubicBezTo>
                      <a:pt x="4408" y="183"/>
                      <a:pt x="4455" y="185"/>
                      <a:pt x="4502" y="190"/>
                    </a:cubicBezTo>
                    <a:lnTo>
                      <a:pt x="4521" y="8"/>
                    </a:lnTo>
                    <a:cubicBezTo>
                      <a:pt x="4470" y="3"/>
                      <a:pt x="4418" y="0"/>
                      <a:pt x="4365"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flipH="1">
                <a:off x="1367942" y="3855770"/>
                <a:ext cx="135953" cy="97956"/>
              </a:xfrm>
              <a:custGeom>
                <a:avLst/>
                <a:gdLst/>
                <a:ahLst/>
                <a:cxnLst/>
                <a:rect l="l" t="t" r="r" b="b"/>
                <a:pathLst>
                  <a:path w="3395" h="2446" extrusionOk="0">
                    <a:moveTo>
                      <a:pt x="2213" y="1"/>
                    </a:moveTo>
                    <a:cubicBezTo>
                      <a:pt x="1847" y="1"/>
                      <a:pt x="1468" y="136"/>
                      <a:pt x="1171" y="354"/>
                    </a:cubicBezTo>
                    <a:cubicBezTo>
                      <a:pt x="671" y="721"/>
                      <a:pt x="345" y="1271"/>
                      <a:pt x="36" y="1810"/>
                    </a:cubicBezTo>
                    <a:lnTo>
                      <a:pt x="0" y="2407"/>
                    </a:lnTo>
                    <a:lnTo>
                      <a:pt x="284" y="2446"/>
                    </a:lnTo>
                    <a:cubicBezTo>
                      <a:pt x="799" y="1682"/>
                      <a:pt x="1577" y="1066"/>
                      <a:pt x="2484" y="896"/>
                    </a:cubicBezTo>
                    <a:cubicBezTo>
                      <a:pt x="2638" y="865"/>
                      <a:pt x="2796" y="851"/>
                      <a:pt x="2953" y="851"/>
                    </a:cubicBezTo>
                    <a:cubicBezTo>
                      <a:pt x="3101" y="851"/>
                      <a:pt x="3248" y="864"/>
                      <a:pt x="3394" y="888"/>
                    </a:cubicBezTo>
                    <a:cubicBezTo>
                      <a:pt x="3306" y="613"/>
                      <a:pt x="3151" y="368"/>
                      <a:pt x="2911" y="206"/>
                    </a:cubicBezTo>
                    <a:cubicBezTo>
                      <a:pt x="2704" y="63"/>
                      <a:pt x="2462" y="1"/>
                      <a:pt x="2213"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22"/>
            <p:cNvGrpSpPr/>
            <p:nvPr/>
          </p:nvGrpSpPr>
          <p:grpSpPr>
            <a:xfrm rot="-267669">
              <a:off x="5857299" y="1315126"/>
              <a:ext cx="636546" cy="440683"/>
              <a:chOff x="2146650" y="645325"/>
              <a:chExt cx="952165" cy="621297"/>
            </a:xfrm>
          </p:grpSpPr>
          <p:sp>
            <p:nvSpPr>
              <p:cNvPr id="400" name="Google Shape;400;p22"/>
              <p:cNvSpPr/>
              <p:nvPr/>
            </p:nvSpPr>
            <p:spPr>
              <a:xfrm>
                <a:off x="2489439" y="1109418"/>
                <a:ext cx="69694" cy="157205"/>
              </a:xfrm>
              <a:custGeom>
                <a:avLst/>
                <a:gdLst/>
                <a:ahLst/>
                <a:cxnLst/>
                <a:rect l="l" t="t" r="r" b="b"/>
                <a:pathLst>
                  <a:path w="1287" h="2903" extrusionOk="0">
                    <a:moveTo>
                      <a:pt x="1078" y="0"/>
                    </a:moveTo>
                    <a:lnTo>
                      <a:pt x="795" y="2132"/>
                    </a:lnTo>
                    <a:lnTo>
                      <a:pt x="1" y="2732"/>
                    </a:lnTo>
                    <a:lnTo>
                      <a:pt x="129" y="2903"/>
                    </a:lnTo>
                    <a:lnTo>
                      <a:pt x="993" y="2248"/>
                    </a:lnTo>
                    <a:lnTo>
                      <a:pt x="1287" y="32"/>
                    </a:lnTo>
                    <a:lnTo>
                      <a:pt x="107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2472056" y="1221894"/>
                <a:ext cx="99099" cy="26047"/>
              </a:xfrm>
              <a:custGeom>
                <a:avLst/>
                <a:gdLst/>
                <a:ahLst/>
                <a:cxnLst/>
                <a:rect l="l" t="t" r="r" b="b"/>
                <a:pathLst>
                  <a:path w="1830" h="481" extrusionOk="0">
                    <a:moveTo>
                      <a:pt x="1225" y="1"/>
                    </a:moveTo>
                    <a:lnTo>
                      <a:pt x="0" y="271"/>
                    </a:lnTo>
                    <a:lnTo>
                      <a:pt x="47" y="481"/>
                    </a:lnTo>
                    <a:lnTo>
                      <a:pt x="1205" y="225"/>
                    </a:lnTo>
                    <a:lnTo>
                      <a:pt x="1744" y="462"/>
                    </a:lnTo>
                    <a:lnTo>
                      <a:pt x="1829" y="264"/>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2357685" y="1025913"/>
                <a:ext cx="77709" cy="216014"/>
              </a:xfrm>
              <a:custGeom>
                <a:avLst/>
                <a:gdLst/>
                <a:ahLst/>
                <a:cxnLst/>
                <a:rect l="l" t="t" r="r" b="b"/>
                <a:pathLst>
                  <a:path w="1435" h="3989" extrusionOk="0">
                    <a:moveTo>
                      <a:pt x="1225" y="1"/>
                    </a:moveTo>
                    <a:lnTo>
                      <a:pt x="799" y="3216"/>
                    </a:lnTo>
                    <a:lnTo>
                      <a:pt x="0" y="3817"/>
                    </a:lnTo>
                    <a:lnTo>
                      <a:pt x="132" y="3988"/>
                    </a:lnTo>
                    <a:lnTo>
                      <a:pt x="996" y="3332"/>
                    </a:lnTo>
                    <a:lnTo>
                      <a:pt x="1434" y="28"/>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2340302" y="1197146"/>
                <a:ext cx="99045" cy="26102"/>
              </a:xfrm>
              <a:custGeom>
                <a:avLst/>
                <a:gdLst/>
                <a:ahLst/>
                <a:cxnLst/>
                <a:rect l="l" t="t" r="r" b="b"/>
                <a:pathLst>
                  <a:path w="1829" h="482" extrusionOk="0">
                    <a:moveTo>
                      <a:pt x="1228" y="0"/>
                    </a:moveTo>
                    <a:lnTo>
                      <a:pt x="1" y="272"/>
                    </a:lnTo>
                    <a:lnTo>
                      <a:pt x="47" y="481"/>
                    </a:lnTo>
                    <a:lnTo>
                      <a:pt x="1205" y="222"/>
                    </a:lnTo>
                    <a:lnTo>
                      <a:pt x="1744" y="458"/>
                    </a:lnTo>
                    <a:lnTo>
                      <a:pt x="1829" y="263"/>
                    </a:lnTo>
                    <a:lnTo>
                      <a:pt x="122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2146650" y="678467"/>
                <a:ext cx="138089" cy="47059"/>
              </a:xfrm>
              <a:custGeom>
                <a:avLst/>
                <a:gdLst/>
                <a:ahLst/>
                <a:cxnLst/>
                <a:rect l="l" t="t" r="r" b="b"/>
                <a:pathLst>
                  <a:path w="2550" h="869" extrusionOk="0">
                    <a:moveTo>
                      <a:pt x="2422" y="1"/>
                    </a:moveTo>
                    <a:lnTo>
                      <a:pt x="0" y="868"/>
                    </a:lnTo>
                    <a:lnTo>
                      <a:pt x="0" y="868"/>
                    </a:lnTo>
                    <a:lnTo>
                      <a:pt x="2549" y="850"/>
                    </a:lnTo>
                    <a:lnTo>
                      <a:pt x="2422"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2253873" y="645325"/>
                <a:ext cx="844941" cy="500911"/>
              </a:xfrm>
              <a:custGeom>
                <a:avLst/>
                <a:gdLst/>
                <a:ahLst/>
                <a:cxnLst/>
                <a:rect l="l" t="t" r="r" b="b"/>
                <a:pathLst>
                  <a:path w="15603" h="9250" extrusionOk="0">
                    <a:moveTo>
                      <a:pt x="3000" y="0"/>
                    </a:moveTo>
                    <a:cubicBezTo>
                      <a:pt x="2234" y="0"/>
                      <a:pt x="1590" y="156"/>
                      <a:pt x="1139" y="310"/>
                    </a:cubicBezTo>
                    <a:cubicBezTo>
                      <a:pt x="694" y="462"/>
                      <a:pt x="438" y="613"/>
                      <a:pt x="438" y="613"/>
                    </a:cubicBezTo>
                    <a:cubicBezTo>
                      <a:pt x="1" y="7479"/>
                      <a:pt x="3840" y="8839"/>
                      <a:pt x="6952" y="8839"/>
                    </a:cubicBezTo>
                    <a:cubicBezTo>
                      <a:pt x="8993" y="8839"/>
                      <a:pt x="10721" y="8253"/>
                      <a:pt x="10721" y="8253"/>
                    </a:cubicBezTo>
                    <a:lnTo>
                      <a:pt x="15270" y="9249"/>
                    </a:lnTo>
                    <a:lnTo>
                      <a:pt x="15393" y="8420"/>
                    </a:lnTo>
                    <a:lnTo>
                      <a:pt x="15602" y="6986"/>
                    </a:lnTo>
                    <a:lnTo>
                      <a:pt x="10701" y="6998"/>
                    </a:lnTo>
                    <a:cubicBezTo>
                      <a:pt x="8210" y="1206"/>
                      <a:pt x="5132" y="0"/>
                      <a:pt x="3000" y="0"/>
                    </a:cubicBezTo>
                    <a:close/>
                  </a:path>
                </a:pathLst>
              </a:custGeom>
              <a:solidFill>
                <a:srgbClr val="FF7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2478176" y="703594"/>
                <a:ext cx="419628" cy="299084"/>
              </a:xfrm>
              <a:custGeom>
                <a:avLst/>
                <a:gdLst/>
                <a:ahLst/>
                <a:cxnLst/>
                <a:rect l="l" t="t" r="r" b="b"/>
                <a:pathLst>
                  <a:path w="7749" h="5523" extrusionOk="0">
                    <a:moveTo>
                      <a:pt x="1672" y="0"/>
                    </a:moveTo>
                    <a:cubicBezTo>
                      <a:pt x="953" y="0"/>
                      <a:pt x="477" y="114"/>
                      <a:pt x="477" y="114"/>
                    </a:cubicBezTo>
                    <a:cubicBezTo>
                      <a:pt x="457" y="230"/>
                      <a:pt x="445" y="346"/>
                      <a:pt x="434" y="459"/>
                    </a:cubicBezTo>
                    <a:cubicBezTo>
                      <a:pt x="0" y="4593"/>
                      <a:pt x="2260" y="5522"/>
                      <a:pt x="4381" y="5522"/>
                    </a:cubicBezTo>
                    <a:cubicBezTo>
                      <a:pt x="5046" y="5522"/>
                      <a:pt x="5699" y="5430"/>
                      <a:pt x="6249" y="5318"/>
                    </a:cubicBezTo>
                    <a:cubicBezTo>
                      <a:pt x="7129" y="5135"/>
                      <a:pt x="7748" y="4899"/>
                      <a:pt x="7748" y="4899"/>
                    </a:cubicBezTo>
                    <a:cubicBezTo>
                      <a:pt x="6418" y="635"/>
                      <a:pt x="3369" y="0"/>
                      <a:pt x="1672"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2253873" y="662112"/>
                <a:ext cx="833624" cy="484123"/>
              </a:xfrm>
              <a:custGeom>
                <a:avLst/>
                <a:gdLst/>
                <a:ahLst/>
                <a:cxnLst/>
                <a:rect l="l" t="t" r="r" b="b"/>
                <a:pathLst>
                  <a:path w="15394" h="8940" extrusionOk="0">
                    <a:moveTo>
                      <a:pt x="1139" y="0"/>
                    </a:moveTo>
                    <a:cubicBezTo>
                      <a:pt x="694" y="152"/>
                      <a:pt x="438" y="303"/>
                      <a:pt x="438" y="303"/>
                    </a:cubicBezTo>
                    <a:cubicBezTo>
                      <a:pt x="1" y="7169"/>
                      <a:pt x="3840" y="8529"/>
                      <a:pt x="6952" y="8529"/>
                    </a:cubicBezTo>
                    <a:cubicBezTo>
                      <a:pt x="8993" y="8529"/>
                      <a:pt x="10721" y="7943"/>
                      <a:pt x="10721" y="7943"/>
                    </a:cubicBezTo>
                    <a:lnTo>
                      <a:pt x="15270" y="8939"/>
                    </a:lnTo>
                    <a:lnTo>
                      <a:pt x="15393" y="8110"/>
                    </a:lnTo>
                    <a:cubicBezTo>
                      <a:pt x="13785" y="7772"/>
                      <a:pt x="12205" y="7459"/>
                      <a:pt x="10616" y="7087"/>
                    </a:cubicBezTo>
                    <a:cubicBezTo>
                      <a:pt x="9306" y="7412"/>
                      <a:pt x="8334" y="7544"/>
                      <a:pt x="6982" y="7556"/>
                    </a:cubicBezTo>
                    <a:cubicBezTo>
                      <a:pt x="6967" y="7556"/>
                      <a:pt x="6952" y="7556"/>
                      <a:pt x="6938" y="7556"/>
                    </a:cubicBezTo>
                    <a:cubicBezTo>
                      <a:pt x="5603" y="7556"/>
                      <a:pt x="4220" y="7217"/>
                      <a:pt x="3201" y="6354"/>
                    </a:cubicBezTo>
                    <a:cubicBezTo>
                      <a:pt x="2259" y="5556"/>
                      <a:pt x="1697" y="4383"/>
                      <a:pt x="1426" y="3178"/>
                    </a:cubicBezTo>
                    <a:cubicBezTo>
                      <a:pt x="1189" y="2139"/>
                      <a:pt x="1150" y="1066"/>
                      <a:pt x="1139"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2375772" y="697529"/>
                <a:ext cx="18087" cy="33845"/>
              </a:xfrm>
              <a:custGeom>
                <a:avLst/>
                <a:gdLst/>
                <a:ahLst/>
                <a:cxnLst/>
                <a:rect l="l" t="t" r="r" b="b"/>
                <a:pathLst>
                  <a:path w="334" h="625" extrusionOk="0">
                    <a:moveTo>
                      <a:pt x="167" y="1"/>
                    </a:moveTo>
                    <a:cubicBezTo>
                      <a:pt x="74" y="1"/>
                      <a:pt x="0" y="140"/>
                      <a:pt x="0" y="312"/>
                    </a:cubicBezTo>
                    <a:cubicBezTo>
                      <a:pt x="0" y="485"/>
                      <a:pt x="74" y="625"/>
                      <a:pt x="167" y="625"/>
                    </a:cubicBezTo>
                    <a:cubicBezTo>
                      <a:pt x="256" y="625"/>
                      <a:pt x="333" y="485"/>
                      <a:pt x="333" y="312"/>
                    </a:cubicBezTo>
                    <a:cubicBezTo>
                      <a:pt x="333" y="140"/>
                      <a:pt x="256" y="1"/>
                      <a:pt x="167"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2501624" y="703594"/>
                <a:ext cx="396180" cy="287983"/>
              </a:xfrm>
              <a:custGeom>
                <a:avLst/>
                <a:gdLst/>
                <a:ahLst/>
                <a:cxnLst/>
                <a:rect l="l" t="t" r="r" b="b"/>
                <a:pathLst>
                  <a:path w="7316" h="5318" extrusionOk="0">
                    <a:moveTo>
                      <a:pt x="1239" y="0"/>
                    </a:moveTo>
                    <a:cubicBezTo>
                      <a:pt x="520" y="0"/>
                      <a:pt x="44" y="114"/>
                      <a:pt x="44" y="114"/>
                    </a:cubicBezTo>
                    <a:cubicBezTo>
                      <a:pt x="24" y="230"/>
                      <a:pt x="12" y="346"/>
                      <a:pt x="1" y="459"/>
                    </a:cubicBezTo>
                    <a:cubicBezTo>
                      <a:pt x="1380" y="796"/>
                      <a:pt x="2678" y="1482"/>
                      <a:pt x="3732" y="2435"/>
                    </a:cubicBezTo>
                    <a:cubicBezTo>
                      <a:pt x="4615" y="3237"/>
                      <a:pt x="5332" y="4225"/>
                      <a:pt x="5816" y="5318"/>
                    </a:cubicBezTo>
                    <a:cubicBezTo>
                      <a:pt x="6696" y="5135"/>
                      <a:pt x="7315" y="4899"/>
                      <a:pt x="7315" y="4899"/>
                    </a:cubicBezTo>
                    <a:cubicBezTo>
                      <a:pt x="5985" y="635"/>
                      <a:pt x="2936" y="0"/>
                      <a:pt x="1239"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2481696" y="708901"/>
                <a:ext cx="418220" cy="299463"/>
              </a:xfrm>
              <a:custGeom>
                <a:avLst/>
                <a:gdLst/>
                <a:ahLst/>
                <a:cxnLst/>
                <a:rect l="l" t="t" r="r" b="b"/>
                <a:pathLst>
                  <a:path w="7723" h="5530" extrusionOk="0">
                    <a:moveTo>
                      <a:pt x="303" y="0"/>
                    </a:moveTo>
                    <a:lnTo>
                      <a:pt x="303" y="0"/>
                    </a:lnTo>
                    <a:cubicBezTo>
                      <a:pt x="1" y="2240"/>
                      <a:pt x="415" y="3825"/>
                      <a:pt x="1531" y="4712"/>
                    </a:cubicBezTo>
                    <a:cubicBezTo>
                      <a:pt x="2213" y="5254"/>
                      <a:pt x="3166" y="5529"/>
                      <a:pt x="4328" y="5529"/>
                    </a:cubicBezTo>
                    <a:cubicBezTo>
                      <a:pt x="4681" y="5529"/>
                      <a:pt x="5056" y="5502"/>
                      <a:pt x="5448" y="5452"/>
                    </a:cubicBezTo>
                    <a:cubicBezTo>
                      <a:pt x="6703" y="5286"/>
                      <a:pt x="7715" y="4905"/>
                      <a:pt x="7722" y="4902"/>
                    </a:cubicBezTo>
                    <a:lnTo>
                      <a:pt x="7649" y="4704"/>
                    </a:lnTo>
                    <a:cubicBezTo>
                      <a:pt x="7637" y="4708"/>
                      <a:pt x="6649" y="5080"/>
                      <a:pt x="5417" y="5243"/>
                    </a:cubicBezTo>
                    <a:cubicBezTo>
                      <a:pt x="5085" y="5286"/>
                      <a:pt x="4715" y="5317"/>
                      <a:pt x="4332" y="5317"/>
                    </a:cubicBezTo>
                    <a:cubicBezTo>
                      <a:pt x="3412" y="5317"/>
                      <a:pt x="2412" y="5141"/>
                      <a:pt x="1662" y="4545"/>
                    </a:cubicBezTo>
                    <a:cubicBezTo>
                      <a:pt x="609" y="3709"/>
                      <a:pt x="221" y="2189"/>
                      <a:pt x="516" y="27"/>
                    </a:cubicBezTo>
                    <a:lnTo>
                      <a:pt x="303"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2424402" y="780221"/>
                <a:ext cx="44947" cy="97854"/>
              </a:xfrm>
              <a:custGeom>
                <a:avLst/>
                <a:gdLst/>
                <a:ahLst/>
                <a:cxnLst/>
                <a:rect l="l" t="t" r="r" b="b"/>
                <a:pathLst>
                  <a:path w="830" h="1807" extrusionOk="0">
                    <a:moveTo>
                      <a:pt x="415" y="1"/>
                    </a:moveTo>
                    <a:cubicBezTo>
                      <a:pt x="187" y="1"/>
                      <a:pt x="1" y="407"/>
                      <a:pt x="1" y="904"/>
                    </a:cubicBezTo>
                    <a:cubicBezTo>
                      <a:pt x="1" y="1403"/>
                      <a:pt x="187" y="1807"/>
                      <a:pt x="415" y="1807"/>
                    </a:cubicBezTo>
                    <a:cubicBezTo>
                      <a:pt x="644" y="1807"/>
                      <a:pt x="830" y="1403"/>
                      <a:pt x="830" y="904"/>
                    </a:cubicBezTo>
                    <a:cubicBezTo>
                      <a:pt x="830" y="407"/>
                      <a:pt x="644" y="1"/>
                      <a:pt x="415"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2397542" y="881541"/>
                <a:ext cx="22527" cy="49170"/>
              </a:xfrm>
              <a:custGeom>
                <a:avLst/>
                <a:gdLst/>
                <a:ahLst/>
                <a:cxnLst/>
                <a:rect l="l" t="t" r="r" b="b"/>
                <a:pathLst>
                  <a:path w="416" h="908" extrusionOk="0">
                    <a:moveTo>
                      <a:pt x="206" y="1"/>
                    </a:moveTo>
                    <a:cubicBezTo>
                      <a:pt x="94" y="1"/>
                      <a:pt x="1" y="203"/>
                      <a:pt x="1" y="455"/>
                    </a:cubicBezTo>
                    <a:cubicBezTo>
                      <a:pt x="1" y="703"/>
                      <a:pt x="94" y="907"/>
                      <a:pt x="206" y="907"/>
                    </a:cubicBezTo>
                    <a:cubicBezTo>
                      <a:pt x="323" y="907"/>
                      <a:pt x="416" y="703"/>
                      <a:pt x="416" y="455"/>
                    </a:cubicBezTo>
                    <a:cubicBezTo>
                      <a:pt x="416" y="203"/>
                      <a:pt x="323" y="1"/>
                      <a:pt x="206"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2468915" y="922318"/>
                <a:ext cx="30867" cy="66932"/>
              </a:xfrm>
              <a:custGeom>
                <a:avLst/>
                <a:gdLst/>
                <a:ahLst/>
                <a:cxnLst/>
                <a:rect l="l" t="t" r="r" b="b"/>
                <a:pathLst>
                  <a:path w="570" h="1236" extrusionOk="0">
                    <a:moveTo>
                      <a:pt x="287" y="0"/>
                    </a:moveTo>
                    <a:cubicBezTo>
                      <a:pt x="128" y="0"/>
                      <a:pt x="1" y="275"/>
                      <a:pt x="1" y="619"/>
                    </a:cubicBezTo>
                    <a:cubicBezTo>
                      <a:pt x="1" y="961"/>
                      <a:pt x="128" y="1236"/>
                      <a:pt x="287" y="1236"/>
                    </a:cubicBezTo>
                    <a:cubicBezTo>
                      <a:pt x="446" y="1236"/>
                      <a:pt x="570" y="961"/>
                      <a:pt x="570" y="619"/>
                    </a:cubicBezTo>
                    <a:cubicBezTo>
                      <a:pt x="570" y="275"/>
                      <a:pt x="446" y="0"/>
                      <a:pt x="287"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417"/>
        <p:cNvGrpSpPr/>
        <p:nvPr/>
      </p:nvGrpSpPr>
      <p:grpSpPr>
        <a:xfrm>
          <a:off x="0" y="0"/>
          <a:ext cx="0" cy="0"/>
          <a:chOff x="0" y="0"/>
          <a:chExt cx="0" cy="0"/>
        </a:xfrm>
      </p:grpSpPr>
      <p:sp>
        <p:nvSpPr>
          <p:cNvPr id="418" name="Google Shape;418;p23"/>
          <p:cNvSpPr txBox="1">
            <a:spLocks noGrp="1"/>
          </p:cNvSpPr>
          <p:nvPr>
            <p:ph type="subTitle" idx="1"/>
          </p:nvPr>
        </p:nvSpPr>
        <p:spPr>
          <a:xfrm>
            <a:off x="1044050" y="1178100"/>
            <a:ext cx="7231500" cy="3170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s" sz="2000"/>
              <a:t>Lack in adoption of lost animals at SPCA</a:t>
            </a:r>
            <a:endParaRPr sz="2000"/>
          </a:p>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es" sz="2000"/>
              <a:t>Low social media presence</a:t>
            </a:r>
            <a:endParaRPr sz="2000"/>
          </a:p>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es" sz="2000"/>
              <a:t>Difficulty in pinpointing locations of stray/lost animal sightings resulting in SPCA taking a more reactive approach in locating them</a:t>
            </a:r>
            <a:endParaRPr sz="2000"/>
          </a:p>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es" sz="2000"/>
              <a:t>Lack of understanding in public sentiments about SPCA as an animal welfare organisation</a:t>
            </a:r>
            <a:endParaRPr sz="2000"/>
          </a:p>
          <a:p>
            <a:pPr marL="0" lvl="0" indent="0" algn="l" rtl="0">
              <a:spcBef>
                <a:spcPts val="0"/>
              </a:spcBef>
              <a:spcAft>
                <a:spcPts val="0"/>
              </a:spcAft>
              <a:buNone/>
            </a:pPr>
            <a:endParaRPr/>
          </a:p>
        </p:txBody>
      </p:sp>
      <p:sp>
        <p:nvSpPr>
          <p:cNvPr id="419" name="Google Shape;419;p23"/>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BUSINESS PROBLEMS</a:t>
            </a:r>
            <a:endParaRPr/>
          </a:p>
        </p:txBody>
      </p:sp>
      <p:sp>
        <p:nvSpPr>
          <p:cNvPr id="420" name="Google Shape;420;p23"/>
          <p:cNvSpPr txBox="1">
            <a:spLocks noGrp="1"/>
          </p:cNvSpPr>
          <p:nvPr>
            <p:ph type="sldNum" idx="1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6</a:t>
            </a:fld>
            <a:endParaRPr/>
          </a:p>
        </p:txBody>
      </p:sp>
      <p:grpSp>
        <p:nvGrpSpPr>
          <p:cNvPr id="421" name="Google Shape;421;p23"/>
          <p:cNvGrpSpPr/>
          <p:nvPr/>
        </p:nvGrpSpPr>
        <p:grpSpPr>
          <a:xfrm flipH="1">
            <a:off x="7375038" y="3623888"/>
            <a:ext cx="1600084" cy="1519611"/>
            <a:chOff x="5065450" y="395239"/>
            <a:chExt cx="1800275" cy="1709734"/>
          </a:xfrm>
        </p:grpSpPr>
        <p:sp>
          <p:nvSpPr>
            <p:cNvPr id="422" name="Google Shape;422;p23"/>
            <p:cNvSpPr/>
            <p:nvPr/>
          </p:nvSpPr>
          <p:spPr>
            <a:xfrm flipH="1">
              <a:off x="6045369" y="577306"/>
              <a:ext cx="820357" cy="1217946"/>
            </a:xfrm>
            <a:custGeom>
              <a:avLst/>
              <a:gdLst/>
              <a:ahLst/>
              <a:cxnLst/>
              <a:rect l="l" t="t" r="r" b="b"/>
              <a:pathLst>
                <a:path w="12919" h="19181" extrusionOk="0">
                  <a:moveTo>
                    <a:pt x="7296" y="0"/>
                  </a:moveTo>
                  <a:cubicBezTo>
                    <a:pt x="1783" y="0"/>
                    <a:pt x="0" y="6765"/>
                    <a:pt x="3682" y="9965"/>
                  </a:cubicBezTo>
                  <a:cubicBezTo>
                    <a:pt x="3682" y="9965"/>
                    <a:pt x="4214" y="7649"/>
                    <a:pt x="5629" y="7649"/>
                  </a:cubicBezTo>
                  <a:cubicBezTo>
                    <a:pt x="5847" y="7649"/>
                    <a:pt x="6086" y="7703"/>
                    <a:pt x="6347" y="7830"/>
                  </a:cubicBezTo>
                  <a:cubicBezTo>
                    <a:pt x="8231" y="8742"/>
                    <a:pt x="3671" y="19181"/>
                    <a:pt x="11858" y="19181"/>
                  </a:cubicBezTo>
                  <a:cubicBezTo>
                    <a:pt x="12190" y="19181"/>
                    <a:pt x="12543" y="19164"/>
                    <a:pt x="12918" y="19128"/>
                  </a:cubicBezTo>
                  <a:lnTo>
                    <a:pt x="12108" y="7202"/>
                  </a:lnTo>
                  <a:cubicBezTo>
                    <a:pt x="12108" y="7202"/>
                    <a:pt x="12814" y="0"/>
                    <a:pt x="7296"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5299255" y="1436424"/>
              <a:ext cx="809435" cy="605195"/>
            </a:xfrm>
            <a:custGeom>
              <a:avLst/>
              <a:gdLst/>
              <a:ahLst/>
              <a:cxnLst/>
              <a:rect l="l" t="t" r="r" b="b"/>
              <a:pathLst>
                <a:path w="12747" h="9531" extrusionOk="0">
                  <a:moveTo>
                    <a:pt x="4010" y="1"/>
                  </a:moveTo>
                  <a:cubicBezTo>
                    <a:pt x="3064" y="1"/>
                    <a:pt x="2123" y="136"/>
                    <a:pt x="1387" y="699"/>
                  </a:cubicBezTo>
                  <a:cubicBezTo>
                    <a:pt x="310" y="1516"/>
                    <a:pt x="0" y="3007"/>
                    <a:pt x="15" y="4360"/>
                  </a:cubicBezTo>
                  <a:cubicBezTo>
                    <a:pt x="27" y="5712"/>
                    <a:pt x="310" y="7269"/>
                    <a:pt x="38" y="8594"/>
                  </a:cubicBezTo>
                  <a:cubicBezTo>
                    <a:pt x="1574" y="9219"/>
                    <a:pt x="3231" y="9531"/>
                    <a:pt x="4889" y="9531"/>
                  </a:cubicBezTo>
                  <a:cubicBezTo>
                    <a:pt x="6544" y="9531"/>
                    <a:pt x="8199" y="9220"/>
                    <a:pt x="9732" y="8598"/>
                  </a:cubicBezTo>
                  <a:cubicBezTo>
                    <a:pt x="11108" y="8040"/>
                    <a:pt x="11969" y="6510"/>
                    <a:pt x="12355" y="5076"/>
                  </a:cubicBezTo>
                  <a:cubicBezTo>
                    <a:pt x="12747" y="3639"/>
                    <a:pt x="12348" y="1926"/>
                    <a:pt x="11127" y="1078"/>
                  </a:cubicBezTo>
                  <a:cubicBezTo>
                    <a:pt x="10326" y="520"/>
                    <a:pt x="9310" y="400"/>
                    <a:pt x="8342" y="307"/>
                  </a:cubicBezTo>
                  <a:cubicBezTo>
                    <a:pt x="7234" y="202"/>
                    <a:pt x="6125" y="113"/>
                    <a:pt x="5018" y="39"/>
                  </a:cubicBezTo>
                  <a:cubicBezTo>
                    <a:pt x="4687" y="18"/>
                    <a:pt x="4348" y="1"/>
                    <a:pt x="4010"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5065450" y="395239"/>
              <a:ext cx="1250379" cy="1709734"/>
            </a:xfrm>
            <a:custGeom>
              <a:avLst/>
              <a:gdLst/>
              <a:ahLst/>
              <a:cxnLst/>
              <a:rect l="l" t="t" r="r" b="b"/>
              <a:pathLst>
                <a:path w="19691" h="26926" extrusionOk="0">
                  <a:moveTo>
                    <a:pt x="11656" y="1"/>
                  </a:moveTo>
                  <a:lnTo>
                    <a:pt x="11156" y="760"/>
                  </a:lnTo>
                  <a:lnTo>
                    <a:pt x="10776" y="1334"/>
                  </a:lnTo>
                  <a:lnTo>
                    <a:pt x="9777" y="2849"/>
                  </a:lnTo>
                  <a:lnTo>
                    <a:pt x="4244" y="2903"/>
                  </a:lnTo>
                  <a:lnTo>
                    <a:pt x="2860" y="997"/>
                  </a:lnTo>
                  <a:lnTo>
                    <a:pt x="2256" y="163"/>
                  </a:lnTo>
                  <a:cubicBezTo>
                    <a:pt x="2256" y="163"/>
                    <a:pt x="1256" y="3822"/>
                    <a:pt x="1" y="6499"/>
                  </a:cubicBezTo>
                  <a:cubicBezTo>
                    <a:pt x="1" y="6499"/>
                    <a:pt x="67" y="7382"/>
                    <a:pt x="521" y="8358"/>
                  </a:cubicBezTo>
                  <a:cubicBezTo>
                    <a:pt x="889" y="9156"/>
                    <a:pt x="1520" y="10020"/>
                    <a:pt x="2577" y="10528"/>
                  </a:cubicBezTo>
                  <a:cubicBezTo>
                    <a:pt x="2577" y="10528"/>
                    <a:pt x="2574" y="10687"/>
                    <a:pt x="2566" y="10977"/>
                  </a:cubicBezTo>
                  <a:cubicBezTo>
                    <a:pt x="2550" y="11624"/>
                    <a:pt x="2527" y="12926"/>
                    <a:pt x="2527" y="14515"/>
                  </a:cubicBezTo>
                  <a:cubicBezTo>
                    <a:pt x="2531" y="19299"/>
                    <a:pt x="2756" y="26692"/>
                    <a:pt x="4135" y="26692"/>
                  </a:cubicBezTo>
                  <a:cubicBezTo>
                    <a:pt x="6177" y="26692"/>
                    <a:pt x="5050" y="18691"/>
                    <a:pt x="5050" y="18691"/>
                  </a:cubicBezTo>
                  <a:lnTo>
                    <a:pt x="13856" y="17777"/>
                  </a:lnTo>
                  <a:lnTo>
                    <a:pt x="13856" y="17777"/>
                  </a:lnTo>
                  <a:cubicBezTo>
                    <a:pt x="11764" y="19764"/>
                    <a:pt x="12140" y="23419"/>
                    <a:pt x="11117" y="25030"/>
                  </a:cubicBezTo>
                  <a:cubicBezTo>
                    <a:pt x="10513" y="25987"/>
                    <a:pt x="11334" y="26425"/>
                    <a:pt x="11334" y="26425"/>
                  </a:cubicBezTo>
                  <a:cubicBezTo>
                    <a:pt x="11816" y="26800"/>
                    <a:pt x="12422" y="26926"/>
                    <a:pt x="13018" y="26926"/>
                  </a:cubicBezTo>
                  <a:cubicBezTo>
                    <a:pt x="13376" y="26926"/>
                    <a:pt x="13730" y="26880"/>
                    <a:pt x="14050" y="26817"/>
                  </a:cubicBezTo>
                  <a:cubicBezTo>
                    <a:pt x="14154" y="26797"/>
                    <a:pt x="14251" y="26778"/>
                    <a:pt x="14349" y="26754"/>
                  </a:cubicBezTo>
                  <a:cubicBezTo>
                    <a:pt x="15186" y="26549"/>
                    <a:pt x="15964" y="26127"/>
                    <a:pt x="16565" y="25511"/>
                  </a:cubicBezTo>
                  <a:cubicBezTo>
                    <a:pt x="19691" y="22307"/>
                    <a:pt x="16030" y="17107"/>
                    <a:pt x="14879" y="14934"/>
                  </a:cubicBezTo>
                  <a:cubicBezTo>
                    <a:pt x="14767" y="14724"/>
                    <a:pt x="14651" y="14499"/>
                    <a:pt x="14526" y="14263"/>
                  </a:cubicBezTo>
                  <a:cubicBezTo>
                    <a:pt x="14298" y="13822"/>
                    <a:pt x="14047" y="13344"/>
                    <a:pt x="13802" y="12868"/>
                  </a:cubicBezTo>
                  <a:cubicBezTo>
                    <a:pt x="13314" y="11919"/>
                    <a:pt x="12833" y="10985"/>
                    <a:pt x="12539" y="10408"/>
                  </a:cubicBezTo>
                  <a:cubicBezTo>
                    <a:pt x="12357" y="10047"/>
                    <a:pt x="12244" y="9830"/>
                    <a:pt x="12244" y="9830"/>
                  </a:cubicBezTo>
                  <a:cubicBezTo>
                    <a:pt x="13066" y="9432"/>
                    <a:pt x="13573" y="8668"/>
                    <a:pt x="13884" y="7963"/>
                  </a:cubicBezTo>
                  <a:cubicBezTo>
                    <a:pt x="14247" y="7138"/>
                    <a:pt x="14340" y="6394"/>
                    <a:pt x="14340" y="6394"/>
                  </a:cubicBezTo>
                  <a:cubicBezTo>
                    <a:pt x="12903" y="4019"/>
                    <a:pt x="11656" y="1"/>
                    <a:pt x="11656"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5842939" y="1019429"/>
              <a:ext cx="472885" cy="1078632"/>
            </a:xfrm>
            <a:custGeom>
              <a:avLst/>
              <a:gdLst/>
              <a:ahLst/>
              <a:cxnLst/>
              <a:rect l="l" t="t" r="r" b="b"/>
              <a:pathLst>
                <a:path w="7447" h="16987" extrusionOk="0">
                  <a:moveTo>
                    <a:pt x="0" y="0"/>
                  </a:moveTo>
                  <a:cubicBezTo>
                    <a:pt x="40" y="2162"/>
                    <a:pt x="609" y="4135"/>
                    <a:pt x="1256" y="6196"/>
                  </a:cubicBezTo>
                  <a:cubicBezTo>
                    <a:pt x="1903" y="8261"/>
                    <a:pt x="2573" y="10349"/>
                    <a:pt x="2670" y="12507"/>
                  </a:cubicBezTo>
                  <a:cubicBezTo>
                    <a:pt x="2740" y="14038"/>
                    <a:pt x="2488" y="15630"/>
                    <a:pt x="1806" y="16987"/>
                  </a:cubicBezTo>
                  <a:cubicBezTo>
                    <a:pt x="1910" y="16967"/>
                    <a:pt x="2007" y="16948"/>
                    <a:pt x="2105" y="16924"/>
                  </a:cubicBezTo>
                  <a:cubicBezTo>
                    <a:pt x="2942" y="16719"/>
                    <a:pt x="3720" y="16297"/>
                    <a:pt x="4321" y="15681"/>
                  </a:cubicBezTo>
                  <a:cubicBezTo>
                    <a:pt x="7447" y="12477"/>
                    <a:pt x="3786" y="7277"/>
                    <a:pt x="2635" y="5104"/>
                  </a:cubicBezTo>
                  <a:cubicBezTo>
                    <a:pt x="2321" y="4510"/>
                    <a:pt x="1937" y="3770"/>
                    <a:pt x="1558" y="3038"/>
                  </a:cubicBezTo>
                  <a:cubicBezTo>
                    <a:pt x="1070" y="2089"/>
                    <a:pt x="589" y="1155"/>
                    <a:pt x="295" y="578"/>
                  </a:cubicBezTo>
                  <a:cubicBezTo>
                    <a:pt x="113" y="217"/>
                    <a:pt x="1" y="1"/>
                    <a:pt x="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5773788" y="395239"/>
              <a:ext cx="214122" cy="1050376"/>
            </a:xfrm>
            <a:custGeom>
              <a:avLst/>
              <a:gdLst/>
              <a:ahLst/>
              <a:cxnLst/>
              <a:rect l="l" t="t" r="r" b="b"/>
              <a:pathLst>
                <a:path w="3372" h="16542" extrusionOk="0">
                  <a:moveTo>
                    <a:pt x="501" y="1"/>
                  </a:moveTo>
                  <a:lnTo>
                    <a:pt x="1" y="760"/>
                  </a:lnTo>
                  <a:cubicBezTo>
                    <a:pt x="160" y="1748"/>
                    <a:pt x="1357" y="4933"/>
                    <a:pt x="1566" y="5759"/>
                  </a:cubicBezTo>
                  <a:cubicBezTo>
                    <a:pt x="1776" y="6580"/>
                    <a:pt x="1776" y="7506"/>
                    <a:pt x="1322" y="8223"/>
                  </a:cubicBezTo>
                  <a:cubicBezTo>
                    <a:pt x="996" y="8742"/>
                    <a:pt x="451" y="9145"/>
                    <a:pt x="326" y="9741"/>
                  </a:cubicBezTo>
                  <a:cubicBezTo>
                    <a:pt x="241" y="10168"/>
                    <a:pt x="388" y="10598"/>
                    <a:pt x="535" y="11009"/>
                  </a:cubicBezTo>
                  <a:cubicBezTo>
                    <a:pt x="1202" y="12853"/>
                    <a:pt x="1869" y="14697"/>
                    <a:pt x="2534" y="16541"/>
                  </a:cubicBezTo>
                  <a:lnTo>
                    <a:pt x="3371" y="14263"/>
                  </a:lnTo>
                  <a:cubicBezTo>
                    <a:pt x="3143" y="13822"/>
                    <a:pt x="2892" y="13344"/>
                    <a:pt x="2647" y="12868"/>
                  </a:cubicBezTo>
                  <a:cubicBezTo>
                    <a:pt x="2159" y="11919"/>
                    <a:pt x="1678" y="10985"/>
                    <a:pt x="1384" y="10408"/>
                  </a:cubicBezTo>
                  <a:cubicBezTo>
                    <a:pt x="1202" y="10047"/>
                    <a:pt x="1089" y="9830"/>
                    <a:pt x="1089" y="9830"/>
                  </a:cubicBezTo>
                  <a:cubicBezTo>
                    <a:pt x="1911" y="9432"/>
                    <a:pt x="2418" y="8668"/>
                    <a:pt x="2729" y="7963"/>
                  </a:cubicBezTo>
                  <a:cubicBezTo>
                    <a:pt x="3092" y="7138"/>
                    <a:pt x="3185" y="6394"/>
                    <a:pt x="3185" y="6394"/>
                  </a:cubicBezTo>
                  <a:cubicBezTo>
                    <a:pt x="1748" y="4019"/>
                    <a:pt x="501" y="1"/>
                    <a:pt x="50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5327957" y="1581137"/>
              <a:ext cx="121666" cy="516679"/>
            </a:xfrm>
            <a:custGeom>
              <a:avLst/>
              <a:gdLst/>
              <a:ahLst/>
              <a:cxnLst/>
              <a:rect l="l" t="t" r="r" b="b"/>
              <a:pathLst>
                <a:path w="1916" h="8137" extrusionOk="0">
                  <a:moveTo>
                    <a:pt x="1032" y="0"/>
                  </a:moveTo>
                  <a:lnTo>
                    <a:pt x="795" y="31"/>
                  </a:lnTo>
                  <a:cubicBezTo>
                    <a:pt x="807" y="93"/>
                    <a:pt x="1664" y="6304"/>
                    <a:pt x="485" y="7660"/>
                  </a:cubicBezTo>
                  <a:cubicBezTo>
                    <a:pt x="346" y="7819"/>
                    <a:pt x="187" y="7896"/>
                    <a:pt x="1" y="7896"/>
                  </a:cubicBezTo>
                  <a:lnTo>
                    <a:pt x="1" y="8137"/>
                  </a:lnTo>
                  <a:cubicBezTo>
                    <a:pt x="257" y="8137"/>
                    <a:pt x="482" y="8028"/>
                    <a:pt x="664" y="7815"/>
                  </a:cubicBezTo>
                  <a:cubicBezTo>
                    <a:pt x="1916" y="6378"/>
                    <a:pt x="1070" y="260"/>
                    <a:pt x="1032"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5492104" y="1563866"/>
              <a:ext cx="228156" cy="526267"/>
            </a:xfrm>
            <a:custGeom>
              <a:avLst/>
              <a:gdLst/>
              <a:ahLst/>
              <a:cxnLst/>
              <a:rect l="l" t="t" r="r" b="b"/>
              <a:pathLst>
                <a:path w="3593" h="8288" extrusionOk="0">
                  <a:moveTo>
                    <a:pt x="0" y="1"/>
                  </a:moveTo>
                  <a:lnTo>
                    <a:pt x="0" y="1"/>
                  </a:lnTo>
                  <a:cubicBezTo>
                    <a:pt x="128" y="4108"/>
                    <a:pt x="516" y="8288"/>
                    <a:pt x="1554" y="8288"/>
                  </a:cubicBezTo>
                  <a:cubicBezTo>
                    <a:pt x="3592" y="8288"/>
                    <a:pt x="2464" y="287"/>
                    <a:pt x="2464" y="287"/>
                  </a:cubicBezTo>
                  <a:lnTo>
                    <a:pt x="0"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5501692" y="1581137"/>
              <a:ext cx="210375" cy="516679"/>
            </a:xfrm>
            <a:custGeom>
              <a:avLst/>
              <a:gdLst/>
              <a:ahLst/>
              <a:cxnLst/>
              <a:rect l="l" t="t" r="r" b="b"/>
              <a:pathLst>
                <a:path w="3313" h="8137" extrusionOk="0">
                  <a:moveTo>
                    <a:pt x="2434" y="0"/>
                  </a:moveTo>
                  <a:lnTo>
                    <a:pt x="2197" y="31"/>
                  </a:lnTo>
                  <a:cubicBezTo>
                    <a:pt x="2205" y="93"/>
                    <a:pt x="3066" y="6304"/>
                    <a:pt x="1884" y="7660"/>
                  </a:cubicBezTo>
                  <a:cubicBezTo>
                    <a:pt x="1744" y="7819"/>
                    <a:pt x="1589" y="7896"/>
                    <a:pt x="1403" y="7896"/>
                  </a:cubicBezTo>
                  <a:cubicBezTo>
                    <a:pt x="1117" y="7896"/>
                    <a:pt x="582" y="7404"/>
                    <a:pt x="237" y="4099"/>
                  </a:cubicBezTo>
                  <a:lnTo>
                    <a:pt x="1" y="4123"/>
                  </a:lnTo>
                  <a:cubicBezTo>
                    <a:pt x="128" y="5339"/>
                    <a:pt x="291" y="6288"/>
                    <a:pt x="489" y="6943"/>
                  </a:cubicBezTo>
                  <a:cubicBezTo>
                    <a:pt x="733" y="7745"/>
                    <a:pt x="1031" y="8137"/>
                    <a:pt x="1403" y="8137"/>
                  </a:cubicBezTo>
                  <a:cubicBezTo>
                    <a:pt x="1659" y="8137"/>
                    <a:pt x="1880" y="8028"/>
                    <a:pt x="2066" y="7815"/>
                  </a:cubicBezTo>
                  <a:cubicBezTo>
                    <a:pt x="3313" y="6378"/>
                    <a:pt x="2469" y="260"/>
                    <a:pt x="2434"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5364406" y="746576"/>
              <a:ext cx="37465" cy="70927"/>
            </a:xfrm>
            <a:custGeom>
              <a:avLst/>
              <a:gdLst/>
              <a:ahLst/>
              <a:cxnLst/>
              <a:rect l="l" t="t" r="r" b="b"/>
              <a:pathLst>
                <a:path w="590" h="1117" extrusionOk="0">
                  <a:moveTo>
                    <a:pt x="296" y="0"/>
                  </a:moveTo>
                  <a:cubicBezTo>
                    <a:pt x="133" y="0"/>
                    <a:pt x="1" y="252"/>
                    <a:pt x="1" y="558"/>
                  </a:cubicBezTo>
                  <a:cubicBezTo>
                    <a:pt x="1" y="864"/>
                    <a:pt x="133" y="1116"/>
                    <a:pt x="296" y="1116"/>
                  </a:cubicBezTo>
                  <a:cubicBezTo>
                    <a:pt x="458" y="1116"/>
                    <a:pt x="589" y="864"/>
                    <a:pt x="589" y="558"/>
                  </a:cubicBezTo>
                  <a:cubicBezTo>
                    <a:pt x="589" y="252"/>
                    <a:pt x="458" y="0"/>
                    <a:pt x="296"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5524069" y="695357"/>
              <a:ext cx="244373" cy="173353"/>
            </a:xfrm>
            <a:custGeom>
              <a:avLst/>
              <a:gdLst/>
              <a:ahLst/>
              <a:cxnLst/>
              <a:rect l="l" t="t" r="r" b="b"/>
              <a:pathLst>
                <a:path w="4305" h="3054" extrusionOk="0">
                  <a:moveTo>
                    <a:pt x="1864" y="0"/>
                  </a:moveTo>
                  <a:cubicBezTo>
                    <a:pt x="1438" y="0"/>
                    <a:pt x="1011" y="93"/>
                    <a:pt x="616" y="259"/>
                  </a:cubicBezTo>
                  <a:cubicBezTo>
                    <a:pt x="330" y="379"/>
                    <a:pt x="28" y="592"/>
                    <a:pt x="12" y="903"/>
                  </a:cubicBezTo>
                  <a:cubicBezTo>
                    <a:pt x="1" y="1158"/>
                    <a:pt x="194" y="1375"/>
                    <a:pt x="384" y="1549"/>
                  </a:cubicBezTo>
                  <a:cubicBezTo>
                    <a:pt x="1124" y="2235"/>
                    <a:pt x="2054" y="2952"/>
                    <a:pt x="3096" y="3049"/>
                  </a:cubicBezTo>
                  <a:cubicBezTo>
                    <a:pt x="3137" y="3052"/>
                    <a:pt x="3178" y="3054"/>
                    <a:pt x="3220" y="3054"/>
                  </a:cubicBezTo>
                  <a:cubicBezTo>
                    <a:pt x="3507" y="3054"/>
                    <a:pt x="3799" y="2969"/>
                    <a:pt x="3995" y="2766"/>
                  </a:cubicBezTo>
                  <a:cubicBezTo>
                    <a:pt x="4274" y="2475"/>
                    <a:pt x="4305" y="2022"/>
                    <a:pt x="4200" y="1634"/>
                  </a:cubicBezTo>
                  <a:cubicBezTo>
                    <a:pt x="4010" y="937"/>
                    <a:pt x="3425" y="375"/>
                    <a:pt x="2740" y="143"/>
                  </a:cubicBezTo>
                  <a:cubicBezTo>
                    <a:pt x="2457" y="46"/>
                    <a:pt x="2161" y="0"/>
                    <a:pt x="186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5652249" y="746576"/>
              <a:ext cx="37465" cy="70927"/>
            </a:xfrm>
            <a:custGeom>
              <a:avLst/>
              <a:gdLst/>
              <a:ahLst/>
              <a:cxnLst/>
              <a:rect l="l" t="t" r="r" b="b"/>
              <a:pathLst>
                <a:path w="590" h="1117" extrusionOk="0">
                  <a:moveTo>
                    <a:pt x="296" y="0"/>
                  </a:moveTo>
                  <a:cubicBezTo>
                    <a:pt x="133" y="0"/>
                    <a:pt x="1" y="252"/>
                    <a:pt x="1" y="558"/>
                  </a:cubicBezTo>
                  <a:cubicBezTo>
                    <a:pt x="1" y="864"/>
                    <a:pt x="133" y="1116"/>
                    <a:pt x="296" y="1116"/>
                  </a:cubicBezTo>
                  <a:cubicBezTo>
                    <a:pt x="458" y="1116"/>
                    <a:pt x="589" y="864"/>
                    <a:pt x="589" y="558"/>
                  </a:cubicBezTo>
                  <a:cubicBezTo>
                    <a:pt x="589" y="252"/>
                    <a:pt x="458" y="0"/>
                    <a:pt x="296"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5486706" y="831982"/>
              <a:ext cx="68897" cy="65847"/>
            </a:xfrm>
            <a:custGeom>
              <a:avLst/>
              <a:gdLst/>
              <a:ahLst/>
              <a:cxnLst/>
              <a:rect l="l" t="t" r="r" b="b"/>
              <a:pathLst>
                <a:path w="1085" h="1037" extrusionOk="0">
                  <a:moveTo>
                    <a:pt x="543" y="0"/>
                  </a:moveTo>
                  <a:cubicBezTo>
                    <a:pt x="337" y="0"/>
                    <a:pt x="136" y="43"/>
                    <a:pt x="67" y="186"/>
                  </a:cubicBezTo>
                  <a:cubicBezTo>
                    <a:pt x="1" y="322"/>
                    <a:pt x="58" y="485"/>
                    <a:pt x="128" y="617"/>
                  </a:cubicBezTo>
                  <a:cubicBezTo>
                    <a:pt x="210" y="769"/>
                    <a:pt x="339" y="1036"/>
                    <a:pt x="520" y="1036"/>
                  </a:cubicBezTo>
                  <a:cubicBezTo>
                    <a:pt x="528" y="1036"/>
                    <a:pt x="535" y="1036"/>
                    <a:pt x="543" y="1035"/>
                  </a:cubicBezTo>
                  <a:cubicBezTo>
                    <a:pt x="550" y="1036"/>
                    <a:pt x="557" y="1036"/>
                    <a:pt x="565" y="1036"/>
                  </a:cubicBezTo>
                  <a:cubicBezTo>
                    <a:pt x="743" y="1036"/>
                    <a:pt x="871" y="769"/>
                    <a:pt x="954" y="617"/>
                  </a:cubicBezTo>
                  <a:cubicBezTo>
                    <a:pt x="1027" y="485"/>
                    <a:pt x="1085" y="322"/>
                    <a:pt x="1020" y="186"/>
                  </a:cubicBezTo>
                  <a:cubicBezTo>
                    <a:pt x="950" y="43"/>
                    <a:pt x="744" y="0"/>
                    <a:pt x="543"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5746737" y="1518591"/>
              <a:ext cx="203771" cy="561254"/>
            </a:xfrm>
            <a:custGeom>
              <a:avLst/>
              <a:gdLst/>
              <a:ahLst/>
              <a:cxnLst/>
              <a:rect l="l" t="t" r="r" b="b"/>
              <a:pathLst>
                <a:path w="3209" h="8839" extrusionOk="0">
                  <a:moveTo>
                    <a:pt x="3046" y="1"/>
                  </a:moveTo>
                  <a:cubicBezTo>
                    <a:pt x="1744" y="1236"/>
                    <a:pt x="1380" y="3081"/>
                    <a:pt x="1063" y="4709"/>
                  </a:cubicBezTo>
                  <a:cubicBezTo>
                    <a:pt x="861" y="5712"/>
                    <a:pt x="675" y="6661"/>
                    <a:pt x="287" y="7273"/>
                  </a:cubicBezTo>
                  <a:cubicBezTo>
                    <a:pt x="70" y="7618"/>
                    <a:pt x="1" y="7940"/>
                    <a:pt x="78" y="8234"/>
                  </a:cubicBezTo>
                  <a:cubicBezTo>
                    <a:pt x="183" y="8641"/>
                    <a:pt x="532" y="8831"/>
                    <a:pt x="547" y="8838"/>
                  </a:cubicBezTo>
                  <a:lnTo>
                    <a:pt x="659" y="8629"/>
                  </a:lnTo>
                  <a:cubicBezTo>
                    <a:pt x="659" y="8625"/>
                    <a:pt x="388" y="8478"/>
                    <a:pt x="307" y="8176"/>
                  </a:cubicBezTo>
                  <a:cubicBezTo>
                    <a:pt x="249" y="7947"/>
                    <a:pt x="310" y="7688"/>
                    <a:pt x="489" y="7402"/>
                  </a:cubicBezTo>
                  <a:cubicBezTo>
                    <a:pt x="900" y="6751"/>
                    <a:pt x="1093" y="5782"/>
                    <a:pt x="1295" y="4755"/>
                  </a:cubicBezTo>
                  <a:cubicBezTo>
                    <a:pt x="1608" y="3162"/>
                    <a:pt x="1961" y="1357"/>
                    <a:pt x="3209" y="175"/>
                  </a:cubicBezTo>
                  <a:lnTo>
                    <a:pt x="3046" y="1"/>
                  </a:ln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5489881" y="1556754"/>
              <a:ext cx="94806" cy="205732"/>
            </a:xfrm>
            <a:custGeom>
              <a:avLst/>
              <a:gdLst/>
              <a:ahLst/>
              <a:cxnLst/>
              <a:rect l="l" t="t" r="r" b="b"/>
              <a:pathLst>
                <a:path w="1493" h="3240" extrusionOk="0">
                  <a:moveTo>
                    <a:pt x="745" y="0"/>
                  </a:moveTo>
                  <a:cubicBezTo>
                    <a:pt x="334" y="0"/>
                    <a:pt x="1" y="725"/>
                    <a:pt x="1" y="1620"/>
                  </a:cubicBezTo>
                  <a:cubicBezTo>
                    <a:pt x="1" y="2515"/>
                    <a:pt x="334" y="3239"/>
                    <a:pt x="745" y="3239"/>
                  </a:cubicBezTo>
                  <a:cubicBezTo>
                    <a:pt x="1159" y="3239"/>
                    <a:pt x="1492" y="2515"/>
                    <a:pt x="1492" y="1620"/>
                  </a:cubicBezTo>
                  <a:cubicBezTo>
                    <a:pt x="1492" y="725"/>
                    <a:pt x="1159" y="0"/>
                    <a:pt x="745"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5434509" y="1442837"/>
              <a:ext cx="43879" cy="95246"/>
            </a:xfrm>
            <a:custGeom>
              <a:avLst/>
              <a:gdLst/>
              <a:ahLst/>
              <a:cxnLst/>
              <a:rect l="l" t="t" r="r" b="b"/>
              <a:pathLst>
                <a:path w="691" h="1500" extrusionOk="0">
                  <a:moveTo>
                    <a:pt x="345" y="1"/>
                  </a:moveTo>
                  <a:cubicBezTo>
                    <a:pt x="156" y="1"/>
                    <a:pt x="0" y="337"/>
                    <a:pt x="0" y="752"/>
                  </a:cubicBezTo>
                  <a:cubicBezTo>
                    <a:pt x="0" y="1167"/>
                    <a:pt x="156" y="1500"/>
                    <a:pt x="345" y="1500"/>
                  </a:cubicBezTo>
                  <a:cubicBezTo>
                    <a:pt x="535" y="1500"/>
                    <a:pt x="690" y="1167"/>
                    <a:pt x="690" y="752"/>
                  </a:cubicBezTo>
                  <a:cubicBezTo>
                    <a:pt x="690" y="337"/>
                    <a:pt x="535" y="1"/>
                    <a:pt x="345"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5280523" y="1645080"/>
              <a:ext cx="69215" cy="150172"/>
            </a:xfrm>
            <a:custGeom>
              <a:avLst/>
              <a:gdLst/>
              <a:ahLst/>
              <a:cxnLst/>
              <a:rect l="l" t="t" r="r" b="b"/>
              <a:pathLst>
                <a:path w="1090" h="2365" extrusionOk="0">
                  <a:moveTo>
                    <a:pt x="547" y="0"/>
                  </a:moveTo>
                  <a:cubicBezTo>
                    <a:pt x="245" y="0"/>
                    <a:pt x="0" y="531"/>
                    <a:pt x="0" y="1182"/>
                  </a:cubicBezTo>
                  <a:cubicBezTo>
                    <a:pt x="0" y="1837"/>
                    <a:pt x="245" y="2364"/>
                    <a:pt x="547" y="2364"/>
                  </a:cubicBezTo>
                  <a:cubicBezTo>
                    <a:pt x="845" y="2364"/>
                    <a:pt x="1089" y="1837"/>
                    <a:pt x="1089" y="1182"/>
                  </a:cubicBezTo>
                  <a:cubicBezTo>
                    <a:pt x="1089" y="531"/>
                    <a:pt x="845" y="0"/>
                    <a:pt x="547"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5697017" y="1372481"/>
              <a:ext cx="129731" cy="281484"/>
            </a:xfrm>
            <a:custGeom>
              <a:avLst/>
              <a:gdLst/>
              <a:ahLst/>
              <a:cxnLst/>
              <a:rect l="l" t="t" r="r" b="b"/>
              <a:pathLst>
                <a:path w="2043" h="4433" extrusionOk="0">
                  <a:moveTo>
                    <a:pt x="1020" y="0"/>
                  </a:moveTo>
                  <a:cubicBezTo>
                    <a:pt x="458" y="0"/>
                    <a:pt x="1" y="992"/>
                    <a:pt x="1" y="2217"/>
                  </a:cubicBezTo>
                  <a:cubicBezTo>
                    <a:pt x="1" y="3441"/>
                    <a:pt x="458" y="4433"/>
                    <a:pt x="1020" y="4433"/>
                  </a:cubicBezTo>
                  <a:cubicBezTo>
                    <a:pt x="1585" y="4433"/>
                    <a:pt x="2043" y="3441"/>
                    <a:pt x="2043" y="2217"/>
                  </a:cubicBezTo>
                  <a:cubicBezTo>
                    <a:pt x="2043" y="992"/>
                    <a:pt x="1585" y="0"/>
                    <a:pt x="102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5065450" y="405589"/>
              <a:ext cx="181674" cy="520426"/>
            </a:xfrm>
            <a:custGeom>
              <a:avLst/>
              <a:gdLst/>
              <a:ahLst/>
              <a:cxnLst/>
              <a:rect l="l" t="t" r="r" b="b"/>
              <a:pathLst>
                <a:path w="2861" h="8196" extrusionOk="0">
                  <a:moveTo>
                    <a:pt x="2256" y="0"/>
                  </a:moveTo>
                  <a:cubicBezTo>
                    <a:pt x="2256" y="0"/>
                    <a:pt x="1256" y="3659"/>
                    <a:pt x="1" y="6336"/>
                  </a:cubicBezTo>
                  <a:cubicBezTo>
                    <a:pt x="1" y="6336"/>
                    <a:pt x="67" y="7219"/>
                    <a:pt x="521" y="8195"/>
                  </a:cubicBezTo>
                  <a:cubicBezTo>
                    <a:pt x="1640" y="5867"/>
                    <a:pt x="2434" y="3380"/>
                    <a:pt x="2860" y="834"/>
                  </a:cubicBezTo>
                  <a:lnTo>
                    <a:pt x="2256"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5773809" y="714387"/>
              <a:ext cx="43879" cy="95246"/>
            </a:xfrm>
            <a:custGeom>
              <a:avLst/>
              <a:gdLst/>
              <a:ahLst/>
              <a:cxnLst/>
              <a:rect l="l" t="t" r="r" b="b"/>
              <a:pathLst>
                <a:path w="691" h="1500" extrusionOk="0">
                  <a:moveTo>
                    <a:pt x="345" y="1"/>
                  </a:moveTo>
                  <a:cubicBezTo>
                    <a:pt x="156" y="1"/>
                    <a:pt x="0" y="337"/>
                    <a:pt x="0" y="752"/>
                  </a:cubicBezTo>
                  <a:cubicBezTo>
                    <a:pt x="0" y="1167"/>
                    <a:pt x="156" y="1500"/>
                    <a:pt x="345" y="1500"/>
                  </a:cubicBezTo>
                  <a:cubicBezTo>
                    <a:pt x="535" y="1500"/>
                    <a:pt x="690" y="1167"/>
                    <a:pt x="690" y="752"/>
                  </a:cubicBezTo>
                  <a:cubicBezTo>
                    <a:pt x="690" y="337"/>
                    <a:pt x="535" y="1"/>
                    <a:pt x="345"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5361197" y="1002687"/>
              <a:ext cx="43879" cy="95246"/>
            </a:xfrm>
            <a:custGeom>
              <a:avLst/>
              <a:gdLst/>
              <a:ahLst/>
              <a:cxnLst/>
              <a:rect l="l" t="t" r="r" b="b"/>
              <a:pathLst>
                <a:path w="691" h="1500" extrusionOk="0">
                  <a:moveTo>
                    <a:pt x="345" y="1"/>
                  </a:moveTo>
                  <a:cubicBezTo>
                    <a:pt x="156" y="1"/>
                    <a:pt x="0" y="337"/>
                    <a:pt x="0" y="752"/>
                  </a:cubicBezTo>
                  <a:cubicBezTo>
                    <a:pt x="0" y="1167"/>
                    <a:pt x="156" y="1500"/>
                    <a:pt x="345" y="1500"/>
                  </a:cubicBezTo>
                  <a:cubicBezTo>
                    <a:pt x="535" y="1500"/>
                    <a:pt x="690" y="1167"/>
                    <a:pt x="690" y="752"/>
                  </a:cubicBezTo>
                  <a:cubicBezTo>
                    <a:pt x="690" y="337"/>
                    <a:pt x="535" y="1"/>
                    <a:pt x="345"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123350" y="2116875"/>
            <a:ext cx="8897700" cy="101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DATA</a:t>
            </a:r>
            <a:endParaRPr/>
          </a:p>
        </p:txBody>
      </p:sp>
      <p:grpSp>
        <p:nvGrpSpPr>
          <p:cNvPr id="447" name="Google Shape;447;p24"/>
          <p:cNvGrpSpPr/>
          <p:nvPr/>
        </p:nvGrpSpPr>
        <p:grpSpPr>
          <a:xfrm>
            <a:off x="2154751" y="1290896"/>
            <a:ext cx="5702701" cy="3039804"/>
            <a:chOff x="2154751" y="1290896"/>
            <a:chExt cx="5702701" cy="3039804"/>
          </a:xfrm>
        </p:grpSpPr>
        <p:sp>
          <p:nvSpPr>
            <p:cNvPr id="448" name="Google Shape;448;p24"/>
            <p:cNvSpPr/>
            <p:nvPr/>
          </p:nvSpPr>
          <p:spPr>
            <a:xfrm>
              <a:off x="2154751" y="4135456"/>
              <a:ext cx="966900" cy="1401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4"/>
            <p:cNvSpPr/>
            <p:nvPr/>
          </p:nvSpPr>
          <p:spPr>
            <a:xfrm>
              <a:off x="5792852" y="4031300"/>
              <a:ext cx="2064600" cy="2994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24"/>
            <p:cNvGrpSpPr/>
            <p:nvPr/>
          </p:nvGrpSpPr>
          <p:grpSpPr>
            <a:xfrm>
              <a:off x="5522416" y="2554979"/>
              <a:ext cx="2195871" cy="1688907"/>
              <a:chOff x="645525" y="897513"/>
              <a:chExt cx="1591326" cy="1223934"/>
            </a:xfrm>
          </p:grpSpPr>
          <p:sp>
            <p:nvSpPr>
              <p:cNvPr id="451" name="Google Shape;451;p24"/>
              <p:cNvSpPr/>
              <p:nvPr/>
            </p:nvSpPr>
            <p:spPr>
              <a:xfrm>
                <a:off x="1740344" y="1673369"/>
                <a:ext cx="167945" cy="434698"/>
              </a:xfrm>
              <a:custGeom>
                <a:avLst/>
                <a:gdLst/>
                <a:ahLst/>
                <a:cxnLst/>
                <a:rect l="l" t="t" r="r" b="b"/>
                <a:pathLst>
                  <a:path w="4426" h="11456" extrusionOk="0">
                    <a:moveTo>
                      <a:pt x="1102" y="0"/>
                    </a:moveTo>
                    <a:cubicBezTo>
                      <a:pt x="1102" y="0"/>
                      <a:pt x="1" y="10683"/>
                      <a:pt x="1919" y="11414"/>
                    </a:cubicBezTo>
                    <a:cubicBezTo>
                      <a:pt x="1983" y="11440"/>
                      <a:pt x="2051" y="11455"/>
                      <a:pt x="2124" y="11455"/>
                    </a:cubicBezTo>
                    <a:cubicBezTo>
                      <a:pt x="2138" y="11455"/>
                      <a:pt x="2152" y="11455"/>
                      <a:pt x="2167" y="11453"/>
                    </a:cubicBezTo>
                    <a:cubicBezTo>
                      <a:pt x="4426" y="11333"/>
                      <a:pt x="3945" y="179"/>
                      <a:pt x="3945" y="179"/>
                    </a:cubicBezTo>
                    <a:lnTo>
                      <a:pt x="2531" y="89"/>
                    </a:lnTo>
                    <a:lnTo>
                      <a:pt x="1102"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4"/>
              <p:cNvSpPr/>
              <p:nvPr/>
            </p:nvSpPr>
            <p:spPr>
              <a:xfrm>
                <a:off x="1813121" y="1676746"/>
                <a:ext cx="95166" cy="431321"/>
              </a:xfrm>
              <a:custGeom>
                <a:avLst/>
                <a:gdLst/>
                <a:ahLst/>
                <a:cxnLst/>
                <a:rect l="l" t="t" r="r" b="b"/>
                <a:pathLst>
                  <a:path w="2508" h="11367" extrusionOk="0">
                    <a:moveTo>
                      <a:pt x="613" y="0"/>
                    </a:moveTo>
                    <a:lnTo>
                      <a:pt x="613" y="0"/>
                    </a:lnTo>
                    <a:cubicBezTo>
                      <a:pt x="1078" y="3774"/>
                      <a:pt x="872" y="7629"/>
                      <a:pt x="1" y="11325"/>
                    </a:cubicBezTo>
                    <a:cubicBezTo>
                      <a:pt x="65" y="11351"/>
                      <a:pt x="133" y="11366"/>
                      <a:pt x="206" y="11366"/>
                    </a:cubicBezTo>
                    <a:cubicBezTo>
                      <a:pt x="220" y="11366"/>
                      <a:pt x="234" y="11366"/>
                      <a:pt x="249" y="11364"/>
                    </a:cubicBezTo>
                    <a:cubicBezTo>
                      <a:pt x="2508" y="11244"/>
                      <a:pt x="2027" y="90"/>
                      <a:pt x="2027" y="90"/>
                    </a:cubicBezTo>
                    <a:lnTo>
                      <a:pt x="613"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4"/>
              <p:cNvSpPr/>
              <p:nvPr/>
            </p:nvSpPr>
            <p:spPr>
              <a:xfrm>
                <a:off x="1390000" y="1676595"/>
                <a:ext cx="168855" cy="431435"/>
              </a:xfrm>
              <a:custGeom>
                <a:avLst/>
                <a:gdLst/>
                <a:ahLst/>
                <a:cxnLst/>
                <a:rect l="l" t="t" r="r" b="b"/>
                <a:pathLst>
                  <a:path w="4450" h="11370" extrusionOk="0">
                    <a:moveTo>
                      <a:pt x="431" y="1"/>
                    </a:moveTo>
                    <a:cubicBezTo>
                      <a:pt x="431" y="1"/>
                      <a:pt x="1" y="10477"/>
                      <a:pt x="1880" y="11318"/>
                    </a:cubicBezTo>
                    <a:cubicBezTo>
                      <a:pt x="1958" y="11351"/>
                      <a:pt x="2041" y="11370"/>
                      <a:pt x="2126" y="11370"/>
                    </a:cubicBezTo>
                    <a:cubicBezTo>
                      <a:pt x="2151" y="11370"/>
                      <a:pt x="2177" y="11368"/>
                      <a:pt x="2202" y="11365"/>
                    </a:cubicBezTo>
                    <a:cubicBezTo>
                      <a:pt x="4449" y="11109"/>
                      <a:pt x="3282" y="1"/>
                      <a:pt x="328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4"/>
              <p:cNvSpPr/>
              <p:nvPr/>
            </p:nvSpPr>
            <p:spPr>
              <a:xfrm>
                <a:off x="1461336" y="1676595"/>
                <a:ext cx="97519" cy="431435"/>
              </a:xfrm>
              <a:custGeom>
                <a:avLst/>
                <a:gdLst/>
                <a:ahLst/>
                <a:cxnLst/>
                <a:rect l="l" t="t" r="r" b="b"/>
                <a:pathLst>
                  <a:path w="2570" h="11370" extrusionOk="0">
                    <a:moveTo>
                      <a:pt x="147" y="1"/>
                    </a:moveTo>
                    <a:cubicBezTo>
                      <a:pt x="764" y="3743"/>
                      <a:pt x="713" y="7594"/>
                      <a:pt x="0" y="11318"/>
                    </a:cubicBezTo>
                    <a:cubicBezTo>
                      <a:pt x="78" y="11351"/>
                      <a:pt x="161" y="11370"/>
                      <a:pt x="246" y="11370"/>
                    </a:cubicBezTo>
                    <a:cubicBezTo>
                      <a:pt x="271" y="11370"/>
                      <a:pt x="297" y="11368"/>
                      <a:pt x="322" y="11365"/>
                    </a:cubicBezTo>
                    <a:cubicBezTo>
                      <a:pt x="2569" y="11109"/>
                      <a:pt x="1402" y="1"/>
                      <a:pt x="1402"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p:nvPr/>
            </p:nvSpPr>
            <p:spPr>
              <a:xfrm>
                <a:off x="1183315" y="1575017"/>
                <a:ext cx="222320" cy="533013"/>
              </a:xfrm>
              <a:custGeom>
                <a:avLst/>
                <a:gdLst/>
                <a:ahLst/>
                <a:cxnLst/>
                <a:rect l="l" t="t" r="r" b="b"/>
                <a:pathLst>
                  <a:path w="5859" h="14047" extrusionOk="0">
                    <a:moveTo>
                      <a:pt x="1" y="1"/>
                    </a:moveTo>
                    <a:cubicBezTo>
                      <a:pt x="1" y="1"/>
                      <a:pt x="1349" y="13937"/>
                      <a:pt x="3515" y="14045"/>
                    </a:cubicBezTo>
                    <a:cubicBezTo>
                      <a:pt x="3526" y="14047"/>
                      <a:pt x="3537" y="14047"/>
                      <a:pt x="3548" y="14047"/>
                    </a:cubicBezTo>
                    <a:cubicBezTo>
                      <a:pt x="3574" y="14047"/>
                      <a:pt x="3600" y="14044"/>
                      <a:pt x="3627" y="14042"/>
                    </a:cubicBezTo>
                    <a:cubicBezTo>
                      <a:pt x="5859" y="13661"/>
                      <a:pt x="4108" y="2635"/>
                      <a:pt x="4108" y="2635"/>
                    </a:cubicBezTo>
                    <a:lnTo>
                      <a:pt x="2783" y="1782"/>
                    </a:lnTo>
                    <a:lnTo>
                      <a:pt x="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4"/>
              <p:cNvSpPr/>
              <p:nvPr/>
            </p:nvSpPr>
            <p:spPr>
              <a:xfrm>
                <a:off x="1280226" y="1642634"/>
                <a:ext cx="125408" cy="465395"/>
              </a:xfrm>
              <a:custGeom>
                <a:avLst/>
                <a:gdLst/>
                <a:ahLst/>
                <a:cxnLst/>
                <a:rect l="l" t="t" r="r" b="b"/>
                <a:pathLst>
                  <a:path w="3305" h="12265" extrusionOk="0">
                    <a:moveTo>
                      <a:pt x="229" y="0"/>
                    </a:moveTo>
                    <a:cubicBezTo>
                      <a:pt x="151" y="16"/>
                      <a:pt x="77" y="27"/>
                      <a:pt x="0" y="39"/>
                    </a:cubicBezTo>
                    <a:cubicBezTo>
                      <a:pt x="1100" y="4002"/>
                      <a:pt x="1422" y="8179"/>
                      <a:pt x="961" y="12263"/>
                    </a:cubicBezTo>
                    <a:cubicBezTo>
                      <a:pt x="972" y="12265"/>
                      <a:pt x="983" y="12265"/>
                      <a:pt x="994" y="12265"/>
                    </a:cubicBezTo>
                    <a:cubicBezTo>
                      <a:pt x="1020" y="12265"/>
                      <a:pt x="1046" y="12262"/>
                      <a:pt x="1073" y="12260"/>
                    </a:cubicBezTo>
                    <a:cubicBezTo>
                      <a:pt x="3305" y="11879"/>
                      <a:pt x="1554" y="853"/>
                      <a:pt x="1554" y="853"/>
                    </a:cubicBezTo>
                    <a:lnTo>
                      <a:pt x="229"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4"/>
              <p:cNvSpPr/>
              <p:nvPr/>
            </p:nvSpPr>
            <p:spPr>
              <a:xfrm>
                <a:off x="959707" y="927603"/>
                <a:ext cx="122942" cy="79798"/>
              </a:xfrm>
              <a:custGeom>
                <a:avLst/>
                <a:gdLst/>
                <a:ahLst/>
                <a:cxnLst/>
                <a:rect l="l" t="t" r="r" b="b"/>
                <a:pathLst>
                  <a:path w="3240" h="2103" extrusionOk="0">
                    <a:moveTo>
                      <a:pt x="2613" y="0"/>
                    </a:moveTo>
                    <a:cubicBezTo>
                      <a:pt x="2506" y="0"/>
                      <a:pt x="2394" y="17"/>
                      <a:pt x="2290" y="49"/>
                    </a:cubicBezTo>
                    <a:cubicBezTo>
                      <a:pt x="1333" y="348"/>
                      <a:pt x="488" y="1103"/>
                      <a:pt x="0" y="1959"/>
                    </a:cubicBezTo>
                    <a:lnTo>
                      <a:pt x="1209" y="2103"/>
                    </a:lnTo>
                    <a:cubicBezTo>
                      <a:pt x="1965" y="1975"/>
                      <a:pt x="2929" y="1398"/>
                      <a:pt x="3131" y="599"/>
                    </a:cubicBezTo>
                    <a:cubicBezTo>
                      <a:pt x="3239" y="171"/>
                      <a:pt x="2947" y="0"/>
                      <a:pt x="2613" y="0"/>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4"/>
              <p:cNvSpPr/>
              <p:nvPr/>
            </p:nvSpPr>
            <p:spPr>
              <a:xfrm>
                <a:off x="927947" y="897513"/>
                <a:ext cx="98543" cy="103704"/>
              </a:xfrm>
              <a:custGeom>
                <a:avLst/>
                <a:gdLst/>
                <a:ahLst/>
                <a:cxnLst/>
                <a:rect l="l" t="t" r="r" b="b"/>
                <a:pathLst>
                  <a:path w="2597" h="2733" extrusionOk="0">
                    <a:moveTo>
                      <a:pt x="2102" y="1"/>
                    </a:moveTo>
                    <a:cubicBezTo>
                      <a:pt x="1925" y="1"/>
                      <a:pt x="1725" y="79"/>
                      <a:pt x="1562" y="195"/>
                    </a:cubicBezTo>
                    <a:cubicBezTo>
                      <a:pt x="749" y="776"/>
                      <a:pt x="186" y="1764"/>
                      <a:pt x="0" y="2733"/>
                    </a:cubicBezTo>
                    <a:lnTo>
                      <a:pt x="1190" y="2485"/>
                    </a:lnTo>
                    <a:cubicBezTo>
                      <a:pt x="1865" y="2125"/>
                      <a:pt x="2596" y="1268"/>
                      <a:pt x="2534" y="447"/>
                    </a:cubicBezTo>
                    <a:cubicBezTo>
                      <a:pt x="2508" y="124"/>
                      <a:pt x="2324" y="1"/>
                      <a:pt x="2102" y="1"/>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2048075" y="1306443"/>
                <a:ext cx="188776" cy="147606"/>
              </a:xfrm>
              <a:custGeom>
                <a:avLst/>
                <a:gdLst/>
                <a:ahLst/>
                <a:cxnLst/>
                <a:rect l="l" t="t" r="r" b="b"/>
                <a:pathLst>
                  <a:path w="4975" h="3890" extrusionOk="0">
                    <a:moveTo>
                      <a:pt x="3699" y="0"/>
                    </a:moveTo>
                    <a:cubicBezTo>
                      <a:pt x="3574" y="0"/>
                      <a:pt x="3449" y="10"/>
                      <a:pt x="3328" y="26"/>
                    </a:cubicBezTo>
                    <a:cubicBezTo>
                      <a:pt x="1988" y="201"/>
                      <a:pt x="740" y="988"/>
                      <a:pt x="0" y="2122"/>
                    </a:cubicBezTo>
                    <a:lnTo>
                      <a:pt x="837" y="3889"/>
                    </a:lnTo>
                    <a:cubicBezTo>
                      <a:pt x="1926" y="3692"/>
                      <a:pt x="2968" y="3250"/>
                      <a:pt x="3871" y="2603"/>
                    </a:cubicBezTo>
                    <a:cubicBezTo>
                      <a:pt x="4239" y="2340"/>
                      <a:pt x="4599" y="2026"/>
                      <a:pt x="4785" y="1607"/>
                    </a:cubicBezTo>
                    <a:cubicBezTo>
                      <a:pt x="4975" y="1192"/>
                      <a:pt x="4960" y="654"/>
                      <a:pt x="4642" y="329"/>
                    </a:cubicBezTo>
                    <a:cubicBezTo>
                      <a:pt x="4402" y="80"/>
                      <a:pt x="4051" y="0"/>
                      <a:pt x="369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48295" y="985051"/>
                <a:ext cx="1479324" cy="1122944"/>
              </a:xfrm>
              <a:custGeom>
                <a:avLst/>
                <a:gdLst/>
                <a:ahLst/>
                <a:cxnLst/>
                <a:rect l="l" t="t" r="r" b="b"/>
                <a:pathLst>
                  <a:path w="38986" h="29594" extrusionOk="0">
                    <a:moveTo>
                      <a:pt x="1849" y="0"/>
                    </a:moveTo>
                    <a:cubicBezTo>
                      <a:pt x="1288" y="0"/>
                      <a:pt x="428" y="438"/>
                      <a:pt x="215" y="1027"/>
                    </a:cubicBezTo>
                    <a:cubicBezTo>
                      <a:pt x="203" y="1057"/>
                      <a:pt x="195" y="1089"/>
                      <a:pt x="187" y="1123"/>
                    </a:cubicBezTo>
                    <a:cubicBezTo>
                      <a:pt x="1" y="1898"/>
                      <a:pt x="230" y="2937"/>
                      <a:pt x="1311" y="4060"/>
                    </a:cubicBezTo>
                    <a:cubicBezTo>
                      <a:pt x="3915" y="6769"/>
                      <a:pt x="7445" y="4494"/>
                      <a:pt x="9951" y="7214"/>
                    </a:cubicBezTo>
                    <a:cubicBezTo>
                      <a:pt x="10199" y="7482"/>
                      <a:pt x="10397" y="7826"/>
                      <a:pt x="10567" y="8229"/>
                    </a:cubicBezTo>
                    <a:cubicBezTo>
                      <a:pt x="10989" y="9229"/>
                      <a:pt x="11249" y="10592"/>
                      <a:pt x="11690" y="12057"/>
                    </a:cubicBezTo>
                    <a:cubicBezTo>
                      <a:pt x="12888" y="16040"/>
                      <a:pt x="15399" y="20756"/>
                      <a:pt x="26026" y="20872"/>
                    </a:cubicBezTo>
                    <a:cubicBezTo>
                      <a:pt x="26116" y="20873"/>
                      <a:pt x="26206" y="20873"/>
                      <a:pt x="26295" y="20873"/>
                    </a:cubicBezTo>
                    <a:cubicBezTo>
                      <a:pt x="29471" y="20873"/>
                      <a:pt x="31968" y="20280"/>
                      <a:pt x="33864" y="19356"/>
                    </a:cubicBezTo>
                    <a:lnTo>
                      <a:pt x="33864" y="19356"/>
                    </a:lnTo>
                    <a:cubicBezTo>
                      <a:pt x="33841" y="22049"/>
                      <a:pt x="33941" y="29195"/>
                      <a:pt x="35666" y="29578"/>
                    </a:cubicBezTo>
                    <a:cubicBezTo>
                      <a:pt x="35704" y="29590"/>
                      <a:pt x="35747" y="29593"/>
                      <a:pt x="35786" y="29593"/>
                    </a:cubicBezTo>
                    <a:cubicBezTo>
                      <a:pt x="35794" y="29594"/>
                      <a:pt x="35801" y="29594"/>
                      <a:pt x="35809" y="29594"/>
                    </a:cubicBezTo>
                    <a:cubicBezTo>
                      <a:pt x="37693" y="29594"/>
                      <a:pt x="37692" y="19372"/>
                      <a:pt x="37646" y="16164"/>
                    </a:cubicBezTo>
                    <a:cubicBezTo>
                      <a:pt x="38982" y="14107"/>
                      <a:pt x="38986" y="11852"/>
                      <a:pt x="37952" y="10457"/>
                    </a:cubicBezTo>
                    <a:cubicBezTo>
                      <a:pt x="37016" y="9194"/>
                      <a:pt x="32494" y="8957"/>
                      <a:pt x="27982" y="8957"/>
                    </a:cubicBezTo>
                    <a:cubicBezTo>
                      <a:pt x="25267" y="8957"/>
                      <a:pt x="22556" y="9043"/>
                      <a:pt x="20631" y="9043"/>
                    </a:cubicBezTo>
                    <a:cubicBezTo>
                      <a:pt x="19847" y="9043"/>
                      <a:pt x="19193" y="9028"/>
                      <a:pt x="18723" y="8988"/>
                    </a:cubicBezTo>
                    <a:cubicBezTo>
                      <a:pt x="18099" y="8934"/>
                      <a:pt x="17456" y="8621"/>
                      <a:pt x="16824" y="8140"/>
                    </a:cubicBezTo>
                    <a:cubicBezTo>
                      <a:pt x="15995" y="7509"/>
                      <a:pt x="15177" y="6594"/>
                      <a:pt x="14434" y="5606"/>
                    </a:cubicBezTo>
                    <a:cubicBezTo>
                      <a:pt x="13736" y="4676"/>
                      <a:pt x="13101" y="3677"/>
                      <a:pt x="12574" y="2786"/>
                    </a:cubicBezTo>
                    <a:cubicBezTo>
                      <a:pt x="11555" y="1057"/>
                      <a:pt x="9695" y="0"/>
                      <a:pt x="7688"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1185516" y="1623548"/>
                <a:ext cx="163088" cy="111293"/>
              </a:xfrm>
              <a:custGeom>
                <a:avLst/>
                <a:gdLst/>
                <a:ahLst/>
                <a:cxnLst/>
                <a:rect l="l" t="t" r="r" b="b"/>
                <a:pathLst>
                  <a:path w="4298" h="2933" extrusionOk="0">
                    <a:moveTo>
                      <a:pt x="179" y="0"/>
                    </a:moveTo>
                    <a:lnTo>
                      <a:pt x="0" y="163"/>
                    </a:lnTo>
                    <a:cubicBezTo>
                      <a:pt x="1101" y="1363"/>
                      <a:pt x="2480" y="2270"/>
                      <a:pt x="4213" y="2933"/>
                    </a:cubicBezTo>
                    <a:lnTo>
                      <a:pt x="4297" y="2708"/>
                    </a:lnTo>
                    <a:cubicBezTo>
                      <a:pt x="2600" y="2061"/>
                      <a:pt x="1252" y="1177"/>
                      <a:pt x="17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774038" y="1712301"/>
                <a:ext cx="163922" cy="69743"/>
              </a:xfrm>
              <a:custGeom>
                <a:avLst/>
                <a:gdLst/>
                <a:ahLst/>
                <a:cxnLst/>
                <a:rect l="l" t="t" r="r" b="b"/>
                <a:pathLst>
                  <a:path w="4320" h="1838" extrusionOk="0">
                    <a:moveTo>
                      <a:pt x="4316" y="1"/>
                    </a:moveTo>
                    <a:lnTo>
                      <a:pt x="4146" y="83"/>
                    </a:lnTo>
                    <a:cubicBezTo>
                      <a:pt x="2933" y="671"/>
                      <a:pt x="1539" y="1093"/>
                      <a:pt x="1" y="1338"/>
                    </a:cubicBezTo>
                    <a:lnTo>
                      <a:pt x="35" y="1574"/>
                    </a:lnTo>
                    <a:cubicBezTo>
                      <a:pt x="1527" y="1338"/>
                      <a:pt x="2887" y="934"/>
                      <a:pt x="4076" y="381"/>
                    </a:cubicBezTo>
                    <a:lnTo>
                      <a:pt x="4076" y="381"/>
                    </a:lnTo>
                    <a:cubicBezTo>
                      <a:pt x="4073" y="865"/>
                      <a:pt x="4076" y="1353"/>
                      <a:pt x="4084" y="1837"/>
                    </a:cubicBezTo>
                    <a:lnTo>
                      <a:pt x="4320" y="1833"/>
                    </a:lnTo>
                    <a:cubicBezTo>
                      <a:pt x="4312" y="1288"/>
                      <a:pt x="4312" y="737"/>
                      <a:pt x="4316" y="190"/>
                    </a:cubicBezTo>
                    <a:lnTo>
                      <a:pt x="4316" y="1"/>
                    </a:ln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4"/>
              <p:cNvSpPr/>
              <p:nvPr/>
            </p:nvSpPr>
            <p:spPr>
              <a:xfrm>
                <a:off x="1441188" y="1562495"/>
                <a:ext cx="122790" cy="56652"/>
              </a:xfrm>
              <a:custGeom>
                <a:avLst/>
                <a:gdLst/>
                <a:ahLst/>
                <a:cxnLst/>
                <a:rect l="l" t="t" r="r" b="b"/>
                <a:pathLst>
                  <a:path w="3236" h="1493" extrusionOk="0">
                    <a:moveTo>
                      <a:pt x="1620" y="0"/>
                    </a:moveTo>
                    <a:cubicBezTo>
                      <a:pt x="725" y="0"/>
                      <a:pt x="0" y="334"/>
                      <a:pt x="0" y="744"/>
                    </a:cubicBezTo>
                    <a:cubicBezTo>
                      <a:pt x="0" y="1155"/>
                      <a:pt x="725" y="1493"/>
                      <a:pt x="1620" y="1493"/>
                    </a:cubicBezTo>
                    <a:cubicBezTo>
                      <a:pt x="2511" y="1493"/>
                      <a:pt x="3235" y="1155"/>
                      <a:pt x="3235" y="744"/>
                    </a:cubicBezTo>
                    <a:cubicBezTo>
                      <a:pt x="3235" y="334"/>
                      <a:pt x="2511" y="0"/>
                      <a:pt x="162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4"/>
              <p:cNvSpPr/>
              <p:nvPr/>
            </p:nvSpPr>
            <p:spPr>
              <a:xfrm>
                <a:off x="1724331" y="1580746"/>
                <a:ext cx="100896" cy="46369"/>
              </a:xfrm>
              <a:custGeom>
                <a:avLst/>
                <a:gdLst/>
                <a:ahLst/>
                <a:cxnLst/>
                <a:rect l="l" t="t" r="r" b="b"/>
                <a:pathLst>
                  <a:path w="2659" h="1222" extrusionOk="0">
                    <a:moveTo>
                      <a:pt x="1329" y="0"/>
                    </a:moveTo>
                    <a:cubicBezTo>
                      <a:pt x="597" y="0"/>
                      <a:pt x="0" y="272"/>
                      <a:pt x="0" y="608"/>
                    </a:cubicBezTo>
                    <a:cubicBezTo>
                      <a:pt x="0" y="950"/>
                      <a:pt x="597" y="1221"/>
                      <a:pt x="1329" y="1221"/>
                    </a:cubicBezTo>
                    <a:cubicBezTo>
                      <a:pt x="2062" y="1221"/>
                      <a:pt x="2659" y="950"/>
                      <a:pt x="2659" y="608"/>
                    </a:cubicBezTo>
                    <a:cubicBezTo>
                      <a:pt x="2659" y="272"/>
                      <a:pt x="2062" y="0"/>
                      <a:pt x="13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1502924" y="1410640"/>
                <a:ext cx="84579" cy="38856"/>
              </a:xfrm>
              <a:custGeom>
                <a:avLst/>
                <a:gdLst/>
                <a:ahLst/>
                <a:cxnLst/>
                <a:rect l="l" t="t" r="r" b="b"/>
                <a:pathLst>
                  <a:path w="2229" h="1024" extrusionOk="0">
                    <a:moveTo>
                      <a:pt x="1116" y="0"/>
                    </a:moveTo>
                    <a:cubicBezTo>
                      <a:pt x="501" y="0"/>
                      <a:pt x="0" y="229"/>
                      <a:pt x="0" y="512"/>
                    </a:cubicBezTo>
                    <a:cubicBezTo>
                      <a:pt x="0" y="794"/>
                      <a:pt x="501" y="1023"/>
                      <a:pt x="1116" y="1023"/>
                    </a:cubicBezTo>
                    <a:cubicBezTo>
                      <a:pt x="1729" y="1023"/>
                      <a:pt x="2228" y="794"/>
                      <a:pt x="2228" y="512"/>
                    </a:cubicBezTo>
                    <a:cubicBezTo>
                      <a:pt x="2228" y="229"/>
                      <a:pt x="1729" y="0"/>
                      <a:pt x="111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1875161" y="1511801"/>
                <a:ext cx="58246" cy="26789"/>
              </a:xfrm>
              <a:custGeom>
                <a:avLst/>
                <a:gdLst/>
                <a:ahLst/>
                <a:cxnLst/>
                <a:rect l="l" t="t" r="r" b="b"/>
                <a:pathLst>
                  <a:path w="1535" h="706" extrusionOk="0">
                    <a:moveTo>
                      <a:pt x="768" y="0"/>
                    </a:moveTo>
                    <a:cubicBezTo>
                      <a:pt x="346" y="0"/>
                      <a:pt x="1" y="159"/>
                      <a:pt x="1" y="353"/>
                    </a:cubicBezTo>
                    <a:cubicBezTo>
                      <a:pt x="1" y="546"/>
                      <a:pt x="346" y="705"/>
                      <a:pt x="768" y="705"/>
                    </a:cubicBezTo>
                    <a:cubicBezTo>
                      <a:pt x="1190" y="705"/>
                      <a:pt x="1535" y="546"/>
                      <a:pt x="1535" y="353"/>
                    </a:cubicBezTo>
                    <a:cubicBezTo>
                      <a:pt x="1535" y="159"/>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1334145" y="1485619"/>
                <a:ext cx="58132" cy="26789"/>
              </a:xfrm>
              <a:custGeom>
                <a:avLst/>
                <a:gdLst/>
                <a:ahLst/>
                <a:cxnLst/>
                <a:rect l="l" t="t" r="r" b="b"/>
                <a:pathLst>
                  <a:path w="1532" h="706" extrusionOk="0">
                    <a:moveTo>
                      <a:pt x="768" y="0"/>
                    </a:moveTo>
                    <a:cubicBezTo>
                      <a:pt x="342" y="0"/>
                      <a:pt x="1" y="156"/>
                      <a:pt x="1" y="353"/>
                    </a:cubicBezTo>
                    <a:cubicBezTo>
                      <a:pt x="1" y="547"/>
                      <a:pt x="342" y="706"/>
                      <a:pt x="768" y="706"/>
                    </a:cubicBezTo>
                    <a:cubicBezTo>
                      <a:pt x="1190" y="706"/>
                      <a:pt x="1531" y="547"/>
                      <a:pt x="1531" y="353"/>
                    </a:cubicBezTo>
                    <a:cubicBezTo>
                      <a:pt x="1531" y="156"/>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644040" y="1636449"/>
                <a:ext cx="58132" cy="26827"/>
              </a:xfrm>
              <a:custGeom>
                <a:avLst/>
                <a:gdLst/>
                <a:ahLst/>
                <a:cxnLst/>
                <a:rect l="l" t="t" r="r" b="b"/>
                <a:pathLst>
                  <a:path w="1532" h="707" extrusionOk="0">
                    <a:moveTo>
                      <a:pt x="764" y="0"/>
                    </a:moveTo>
                    <a:cubicBezTo>
                      <a:pt x="342" y="0"/>
                      <a:pt x="1" y="156"/>
                      <a:pt x="1" y="353"/>
                    </a:cubicBezTo>
                    <a:cubicBezTo>
                      <a:pt x="1" y="547"/>
                      <a:pt x="342" y="706"/>
                      <a:pt x="764" y="706"/>
                    </a:cubicBezTo>
                    <a:cubicBezTo>
                      <a:pt x="1190" y="706"/>
                      <a:pt x="1532" y="547"/>
                      <a:pt x="1532" y="353"/>
                    </a:cubicBezTo>
                    <a:cubicBezTo>
                      <a:pt x="1532" y="156"/>
                      <a:pt x="1190" y="0"/>
                      <a:pt x="76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4"/>
              <p:cNvSpPr/>
              <p:nvPr/>
            </p:nvSpPr>
            <p:spPr>
              <a:xfrm>
                <a:off x="1680087" y="1429764"/>
                <a:ext cx="179556" cy="82644"/>
              </a:xfrm>
              <a:custGeom>
                <a:avLst/>
                <a:gdLst/>
                <a:ahLst/>
                <a:cxnLst/>
                <a:rect l="l" t="t" r="r" b="b"/>
                <a:pathLst>
                  <a:path w="4732" h="2178" extrusionOk="0">
                    <a:moveTo>
                      <a:pt x="2368" y="0"/>
                    </a:moveTo>
                    <a:cubicBezTo>
                      <a:pt x="1059" y="0"/>
                      <a:pt x="0" y="488"/>
                      <a:pt x="0" y="1089"/>
                    </a:cubicBezTo>
                    <a:cubicBezTo>
                      <a:pt x="0" y="1690"/>
                      <a:pt x="1059" y="2178"/>
                      <a:pt x="2368" y="2178"/>
                    </a:cubicBezTo>
                    <a:cubicBezTo>
                      <a:pt x="3673" y="2178"/>
                      <a:pt x="4732" y="1690"/>
                      <a:pt x="4732" y="1089"/>
                    </a:cubicBezTo>
                    <a:cubicBezTo>
                      <a:pt x="4732" y="488"/>
                      <a:pt x="3673" y="0"/>
                      <a:pt x="23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4"/>
              <p:cNvSpPr/>
              <p:nvPr/>
            </p:nvSpPr>
            <p:spPr>
              <a:xfrm>
                <a:off x="669373" y="998503"/>
                <a:ext cx="1471204" cy="1122944"/>
              </a:xfrm>
              <a:custGeom>
                <a:avLst/>
                <a:gdLst/>
                <a:ahLst/>
                <a:cxnLst/>
                <a:rect l="l" t="t" r="r" b="b"/>
                <a:pathLst>
                  <a:path w="38772" h="29594" extrusionOk="0">
                    <a:moveTo>
                      <a:pt x="1635" y="0"/>
                    </a:moveTo>
                    <a:cubicBezTo>
                      <a:pt x="1074" y="0"/>
                      <a:pt x="214" y="438"/>
                      <a:pt x="1" y="1027"/>
                    </a:cubicBezTo>
                    <a:cubicBezTo>
                      <a:pt x="958" y="905"/>
                      <a:pt x="1917" y="820"/>
                      <a:pt x="2879" y="820"/>
                    </a:cubicBezTo>
                    <a:cubicBezTo>
                      <a:pt x="3148" y="820"/>
                      <a:pt x="3416" y="826"/>
                      <a:pt x="3685" y="841"/>
                    </a:cubicBezTo>
                    <a:cubicBezTo>
                      <a:pt x="5537" y="941"/>
                      <a:pt x="7780" y="1007"/>
                      <a:pt x="9237" y="2162"/>
                    </a:cubicBezTo>
                    <a:cubicBezTo>
                      <a:pt x="10396" y="3072"/>
                      <a:pt x="11221" y="4571"/>
                      <a:pt x="12046" y="5789"/>
                    </a:cubicBezTo>
                    <a:cubicBezTo>
                      <a:pt x="14394" y="9248"/>
                      <a:pt x="18467" y="10557"/>
                      <a:pt x="22520" y="10557"/>
                    </a:cubicBezTo>
                    <a:cubicBezTo>
                      <a:pt x="22774" y="10557"/>
                      <a:pt x="23028" y="10552"/>
                      <a:pt x="23282" y="10542"/>
                    </a:cubicBezTo>
                    <a:cubicBezTo>
                      <a:pt x="25188" y="10469"/>
                      <a:pt x="27122" y="10225"/>
                      <a:pt x="29028" y="10182"/>
                    </a:cubicBezTo>
                    <a:cubicBezTo>
                      <a:pt x="29305" y="10175"/>
                      <a:pt x="29614" y="10170"/>
                      <a:pt x="29944" y="10170"/>
                    </a:cubicBezTo>
                    <a:cubicBezTo>
                      <a:pt x="31888" y="10170"/>
                      <a:pt x="34565" y="10353"/>
                      <a:pt x="35727" y="11495"/>
                    </a:cubicBezTo>
                    <a:cubicBezTo>
                      <a:pt x="37974" y="13696"/>
                      <a:pt x="35556" y="24805"/>
                      <a:pt x="35452" y="29578"/>
                    </a:cubicBezTo>
                    <a:cubicBezTo>
                      <a:pt x="35490" y="29590"/>
                      <a:pt x="35533" y="29593"/>
                      <a:pt x="35572" y="29593"/>
                    </a:cubicBezTo>
                    <a:cubicBezTo>
                      <a:pt x="35580" y="29594"/>
                      <a:pt x="35587" y="29594"/>
                      <a:pt x="35595" y="29594"/>
                    </a:cubicBezTo>
                    <a:cubicBezTo>
                      <a:pt x="37479" y="29594"/>
                      <a:pt x="37478" y="19372"/>
                      <a:pt x="37432" y="16164"/>
                    </a:cubicBezTo>
                    <a:cubicBezTo>
                      <a:pt x="38768" y="14107"/>
                      <a:pt x="38772" y="11852"/>
                      <a:pt x="37738" y="10457"/>
                    </a:cubicBezTo>
                    <a:cubicBezTo>
                      <a:pt x="36802" y="9194"/>
                      <a:pt x="32280" y="8957"/>
                      <a:pt x="27768" y="8957"/>
                    </a:cubicBezTo>
                    <a:cubicBezTo>
                      <a:pt x="25053" y="8957"/>
                      <a:pt x="22342" y="9043"/>
                      <a:pt x="20417" y="9043"/>
                    </a:cubicBezTo>
                    <a:cubicBezTo>
                      <a:pt x="19633" y="9043"/>
                      <a:pt x="18979" y="9028"/>
                      <a:pt x="18509" y="8988"/>
                    </a:cubicBezTo>
                    <a:cubicBezTo>
                      <a:pt x="17885" y="8934"/>
                      <a:pt x="17242" y="8621"/>
                      <a:pt x="16610" y="8140"/>
                    </a:cubicBezTo>
                    <a:cubicBezTo>
                      <a:pt x="15781" y="7509"/>
                      <a:pt x="14963" y="6594"/>
                      <a:pt x="14220" y="5606"/>
                    </a:cubicBezTo>
                    <a:cubicBezTo>
                      <a:pt x="13522" y="4676"/>
                      <a:pt x="12887" y="3677"/>
                      <a:pt x="12360" y="2786"/>
                    </a:cubicBezTo>
                    <a:cubicBezTo>
                      <a:pt x="11341" y="1057"/>
                      <a:pt x="9481" y="0"/>
                      <a:pt x="747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4"/>
              <p:cNvSpPr/>
              <p:nvPr/>
            </p:nvSpPr>
            <p:spPr>
              <a:xfrm>
                <a:off x="645525" y="961639"/>
                <a:ext cx="58094" cy="81051"/>
              </a:xfrm>
              <a:custGeom>
                <a:avLst/>
                <a:gdLst/>
                <a:ahLst/>
                <a:cxnLst/>
                <a:rect l="l" t="t" r="r" b="b"/>
                <a:pathLst>
                  <a:path w="1531" h="2136" extrusionOk="0">
                    <a:moveTo>
                      <a:pt x="768" y="1"/>
                    </a:moveTo>
                    <a:cubicBezTo>
                      <a:pt x="342" y="1"/>
                      <a:pt x="0" y="478"/>
                      <a:pt x="0" y="1070"/>
                    </a:cubicBezTo>
                    <a:cubicBezTo>
                      <a:pt x="0" y="1659"/>
                      <a:pt x="342" y="2136"/>
                      <a:pt x="768" y="2136"/>
                    </a:cubicBezTo>
                    <a:cubicBezTo>
                      <a:pt x="1190" y="2136"/>
                      <a:pt x="1531" y="1659"/>
                      <a:pt x="1531" y="1070"/>
                    </a:cubicBezTo>
                    <a:cubicBezTo>
                      <a:pt x="1531" y="478"/>
                      <a:pt x="1190" y="1"/>
                      <a:pt x="768" y="1"/>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4"/>
              <p:cNvSpPr/>
              <p:nvPr/>
            </p:nvSpPr>
            <p:spPr>
              <a:xfrm>
                <a:off x="821513" y="1021061"/>
                <a:ext cx="22388" cy="42195"/>
              </a:xfrm>
              <a:custGeom>
                <a:avLst/>
                <a:gdLst/>
                <a:ahLst/>
                <a:cxnLst/>
                <a:rect l="l" t="t" r="r" b="b"/>
                <a:pathLst>
                  <a:path w="590" h="1112" extrusionOk="0">
                    <a:moveTo>
                      <a:pt x="294" y="0"/>
                    </a:moveTo>
                    <a:cubicBezTo>
                      <a:pt x="132" y="0"/>
                      <a:pt x="1" y="248"/>
                      <a:pt x="1" y="558"/>
                    </a:cubicBezTo>
                    <a:cubicBezTo>
                      <a:pt x="1" y="864"/>
                      <a:pt x="132" y="1112"/>
                      <a:pt x="294" y="1112"/>
                    </a:cubicBezTo>
                    <a:cubicBezTo>
                      <a:pt x="457" y="1112"/>
                      <a:pt x="589" y="864"/>
                      <a:pt x="589" y="558"/>
                    </a:cubicBezTo>
                    <a:cubicBezTo>
                      <a:pt x="589" y="248"/>
                      <a:pt x="457" y="0"/>
                      <a:pt x="294"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4"/>
              <p:cNvSpPr/>
              <p:nvPr/>
            </p:nvSpPr>
            <p:spPr>
              <a:xfrm>
                <a:off x="964261" y="981940"/>
                <a:ext cx="61357" cy="24171"/>
              </a:xfrm>
              <a:custGeom>
                <a:avLst/>
                <a:gdLst/>
                <a:ahLst/>
                <a:cxnLst/>
                <a:rect l="l" t="t" r="r" b="b"/>
                <a:pathLst>
                  <a:path w="1617" h="637" extrusionOk="0">
                    <a:moveTo>
                      <a:pt x="28" y="0"/>
                    </a:moveTo>
                    <a:lnTo>
                      <a:pt x="1" y="236"/>
                    </a:lnTo>
                    <a:cubicBezTo>
                      <a:pt x="524" y="299"/>
                      <a:pt x="1035" y="431"/>
                      <a:pt x="1523" y="636"/>
                    </a:cubicBezTo>
                    <a:lnTo>
                      <a:pt x="1616" y="419"/>
                    </a:lnTo>
                    <a:cubicBezTo>
                      <a:pt x="1108" y="202"/>
                      <a:pt x="574" y="63"/>
                      <a:pt x="28"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24"/>
            <p:cNvGrpSpPr/>
            <p:nvPr/>
          </p:nvGrpSpPr>
          <p:grpSpPr>
            <a:xfrm>
              <a:off x="2305356" y="3154513"/>
              <a:ext cx="532304" cy="1091398"/>
              <a:chOff x="1363096" y="2975299"/>
              <a:chExt cx="619751" cy="1270693"/>
            </a:xfrm>
          </p:grpSpPr>
          <p:sp>
            <p:nvSpPr>
              <p:cNvPr id="475" name="Google Shape;475;p24"/>
              <p:cNvSpPr/>
              <p:nvPr/>
            </p:nvSpPr>
            <p:spPr>
              <a:xfrm flipH="1">
                <a:off x="1762038" y="3638235"/>
                <a:ext cx="213240" cy="146854"/>
              </a:xfrm>
              <a:custGeom>
                <a:avLst/>
                <a:gdLst/>
                <a:ahLst/>
                <a:cxnLst/>
                <a:rect l="l" t="t" r="r" b="b"/>
                <a:pathLst>
                  <a:path w="5325" h="3667" extrusionOk="0">
                    <a:moveTo>
                      <a:pt x="4294" y="1"/>
                    </a:moveTo>
                    <a:cubicBezTo>
                      <a:pt x="4294" y="1"/>
                      <a:pt x="1" y="1945"/>
                      <a:pt x="551" y="3255"/>
                    </a:cubicBezTo>
                    <a:cubicBezTo>
                      <a:pt x="675" y="3551"/>
                      <a:pt x="986" y="3666"/>
                      <a:pt x="1393" y="3666"/>
                    </a:cubicBezTo>
                    <a:cubicBezTo>
                      <a:pt x="2791" y="3666"/>
                      <a:pt x="5324" y="2313"/>
                      <a:pt x="5324" y="2313"/>
                    </a:cubicBezTo>
                    <a:lnTo>
                      <a:pt x="4294" y="1"/>
                    </a:ln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4"/>
              <p:cNvSpPr/>
              <p:nvPr/>
            </p:nvSpPr>
            <p:spPr>
              <a:xfrm flipH="1">
                <a:off x="1743738" y="3856130"/>
                <a:ext cx="239109" cy="362910"/>
              </a:xfrm>
              <a:custGeom>
                <a:avLst/>
                <a:gdLst/>
                <a:ahLst/>
                <a:cxnLst/>
                <a:rect l="l" t="t" r="r" b="b"/>
                <a:pathLst>
                  <a:path w="5971" h="9062" extrusionOk="0">
                    <a:moveTo>
                      <a:pt x="4298" y="0"/>
                    </a:moveTo>
                    <a:cubicBezTo>
                      <a:pt x="3902" y="0"/>
                      <a:pt x="3496" y="161"/>
                      <a:pt x="3185" y="418"/>
                    </a:cubicBezTo>
                    <a:cubicBezTo>
                      <a:pt x="2724" y="797"/>
                      <a:pt x="2437" y="1355"/>
                      <a:pt x="2224" y="1917"/>
                    </a:cubicBezTo>
                    <a:cubicBezTo>
                      <a:pt x="1732" y="3204"/>
                      <a:pt x="1542" y="4606"/>
                      <a:pt x="1681" y="5978"/>
                    </a:cubicBezTo>
                    <a:cubicBezTo>
                      <a:pt x="1197" y="6459"/>
                      <a:pt x="783" y="6872"/>
                      <a:pt x="442" y="7330"/>
                    </a:cubicBezTo>
                    <a:cubicBezTo>
                      <a:pt x="194" y="7663"/>
                      <a:pt x="0" y="8077"/>
                      <a:pt x="174" y="8500"/>
                    </a:cubicBezTo>
                    <a:cubicBezTo>
                      <a:pt x="244" y="8667"/>
                      <a:pt x="376" y="8802"/>
                      <a:pt x="535" y="8891"/>
                    </a:cubicBezTo>
                    <a:cubicBezTo>
                      <a:pt x="768" y="9024"/>
                      <a:pt x="1023" y="9062"/>
                      <a:pt x="1283" y="9062"/>
                    </a:cubicBezTo>
                    <a:cubicBezTo>
                      <a:pt x="1404" y="9062"/>
                      <a:pt x="1526" y="9054"/>
                      <a:pt x="1647" y="9043"/>
                    </a:cubicBezTo>
                    <a:cubicBezTo>
                      <a:pt x="2243" y="8984"/>
                      <a:pt x="2829" y="8833"/>
                      <a:pt x="3391" y="8620"/>
                    </a:cubicBezTo>
                    <a:cubicBezTo>
                      <a:pt x="4689" y="8120"/>
                      <a:pt x="5606" y="6947"/>
                      <a:pt x="5792" y="5570"/>
                    </a:cubicBezTo>
                    <a:cubicBezTo>
                      <a:pt x="5948" y="4428"/>
                      <a:pt x="5971" y="3265"/>
                      <a:pt x="5858" y="2119"/>
                    </a:cubicBezTo>
                    <a:cubicBezTo>
                      <a:pt x="5819" y="1735"/>
                      <a:pt x="5765" y="1344"/>
                      <a:pt x="5619" y="983"/>
                    </a:cubicBezTo>
                    <a:cubicBezTo>
                      <a:pt x="5467" y="627"/>
                      <a:pt x="5215" y="298"/>
                      <a:pt x="4866" y="127"/>
                    </a:cubicBezTo>
                    <a:cubicBezTo>
                      <a:pt x="4688" y="40"/>
                      <a:pt x="4494" y="0"/>
                      <a:pt x="4298"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4"/>
              <p:cNvSpPr/>
              <p:nvPr/>
            </p:nvSpPr>
            <p:spPr>
              <a:xfrm flipH="1">
                <a:off x="1363096" y="3855770"/>
                <a:ext cx="145283" cy="175969"/>
              </a:xfrm>
              <a:custGeom>
                <a:avLst/>
                <a:gdLst/>
                <a:ahLst/>
                <a:cxnLst/>
                <a:rect l="l" t="t" r="r" b="b"/>
                <a:pathLst>
                  <a:path w="3628" h="4394" extrusionOk="0">
                    <a:moveTo>
                      <a:pt x="2325" y="1"/>
                    </a:moveTo>
                    <a:cubicBezTo>
                      <a:pt x="1959" y="1"/>
                      <a:pt x="1580" y="136"/>
                      <a:pt x="1283" y="354"/>
                    </a:cubicBezTo>
                    <a:cubicBezTo>
                      <a:pt x="783" y="721"/>
                      <a:pt x="457" y="1271"/>
                      <a:pt x="148" y="1810"/>
                    </a:cubicBezTo>
                    <a:lnTo>
                      <a:pt x="112" y="2407"/>
                    </a:lnTo>
                    <a:lnTo>
                      <a:pt x="1" y="4324"/>
                    </a:lnTo>
                    <a:cubicBezTo>
                      <a:pt x="207" y="4370"/>
                      <a:pt x="419" y="4393"/>
                      <a:pt x="630" y="4393"/>
                    </a:cubicBezTo>
                    <a:cubicBezTo>
                      <a:pt x="1235" y="4393"/>
                      <a:pt x="1841" y="4208"/>
                      <a:pt x="2340" y="3864"/>
                    </a:cubicBezTo>
                    <a:cubicBezTo>
                      <a:pt x="3011" y="3394"/>
                      <a:pt x="3472" y="2639"/>
                      <a:pt x="3584" y="1829"/>
                    </a:cubicBezTo>
                    <a:cubicBezTo>
                      <a:pt x="3627" y="1520"/>
                      <a:pt x="3608" y="1182"/>
                      <a:pt x="3506" y="888"/>
                    </a:cubicBezTo>
                    <a:cubicBezTo>
                      <a:pt x="3418" y="613"/>
                      <a:pt x="3263" y="368"/>
                      <a:pt x="3023" y="206"/>
                    </a:cubicBezTo>
                    <a:cubicBezTo>
                      <a:pt x="2816" y="63"/>
                      <a:pt x="2574" y="1"/>
                      <a:pt x="2325"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4"/>
              <p:cNvSpPr/>
              <p:nvPr/>
            </p:nvSpPr>
            <p:spPr>
              <a:xfrm flipH="1">
                <a:off x="1594363" y="2993641"/>
                <a:ext cx="157937" cy="579768"/>
              </a:xfrm>
              <a:custGeom>
                <a:avLst/>
                <a:gdLst/>
                <a:ahLst/>
                <a:cxnLst/>
                <a:rect l="l" t="t" r="r" b="b"/>
                <a:pathLst>
                  <a:path w="3944" h="14477" extrusionOk="0">
                    <a:moveTo>
                      <a:pt x="2003" y="1"/>
                    </a:moveTo>
                    <a:cubicBezTo>
                      <a:pt x="1994" y="1"/>
                      <a:pt x="1986" y="1"/>
                      <a:pt x="1977" y="2"/>
                    </a:cubicBezTo>
                    <a:cubicBezTo>
                      <a:pt x="1" y="130"/>
                      <a:pt x="338" y="11118"/>
                      <a:pt x="338" y="11118"/>
                    </a:cubicBezTo>
                    <a:lnTo>
                      <a:pt x="2492" y="14477"/>
                    </a:lnTo>
                    <a:cubicBezTo>
                      <a:pt x="2492" y="14477"/>
                      <a:pt x="3944" y="1"/>
                      <a:pt x="2003"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flipH="1">
                <a:off x="1641816" y="3065325"/>
                <a:ext cx="73803" cy="511687"/>
              </a:xfrm>
              <a:custGeom>
                <a:avLst/>
                <a:gdLst/>
                <a:ahLst/>
                <a:cxnLst/>
                <a:rect l="l" t="t" r="r" b="b"/>
                <a:pathLst>
                  <a:path w="1843" h="12777" extrusionOk="0">
                    <a:moveTo>
                      <a:pt x="908" y="1"/>
                    </a:moveTo>
                    <a:cubicBezTo>
                      <a:pt x="1" y="1"/>
                      <a:pt x="158" y="9595"/>
                      <a:pt x="158" y="9595"/>
                    </a:cubicBezTo>
                    <a:lnTo>
                      <a:pt x="1165" y="12776"/>
                    </a:lnTo>
                    <a:cubicBezTo>
                      <a:pt x="1165" y="12776"/>
                      <a:pt x="1843" y="99"/>
                      <a:pt x="922" y="2"/>
                    </a:cubicBezTo>
                    <a:cubicBezTo>
                      <a:pt x="917" y="1"/>
                      <a:pt x="912" y="1"/>
                      <a:pt x="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flipH="1">
                <a:off x="1485406" y="3308049"/>
                <a:ext cx="448584" cy="867469"/>
              </a:xfrm>
              <a:custGeom>
                <a:avLst/>
                <a:gdLst/>
                <a:ahLst/>
                <a:cxnLst/>
                <a:rect l="l" t="t" r="r" b="b"/>
                <a:pathLst>
                  <a:path w="11202" h="21661" extrusionOk="0">
                    <a:moveTo>
                      <a:pt x="5831" y="1"/>
                    </a:moveTo>
                    <a:cubicBezTo>
                      <a:pt x="4698" y="1"/>
                      <a:pt x="3550" y="413"/>
                      <a:pt x="2740" y="1263"/>
                    </a:cubicBezTo>
                    <a:cubicBezTo>
                      <a:pt x="2151" y="1880"/>
                      <a:pt x="1706" y="2728"/>
                      <a:pt x="1717" y="3623"/>
                    </a:cubicBezTo>
                    <a:cubicBezTo>
                      <a:pt x="1736" y="5049"/>
                      <a:pt x="2934" y="6200"/>
                      <a:pt x="4204" y="6479"/>
                    </a:cubicBezTo>
                    <a:cubicBezTo>
                      <a:pt x="2697" y="8850"/>
                      <a:pt x="0" y="13883"/>
                      <a:pt x="1341" y="17851"/>
                    </a:cubicBezTo>
                    <a:cubicBezTo>
                      <a:pt x="2213" y="20442"/>
                      <a:pt x="4073" y="21380"/>
                      <a:pt x="5924" y="21604"/>
                    </a:cubicBezTo>
                    <a:cubicBezTo>
                      <a:pt x="6249" y="21644"/>
                      <a:pt x="6573" y="21661"/>
                      <a:pt x="6892" y="21661"/>
                    </a:cubicBezTo>
                    <a:cubicBezTo>
                      <a:pt x="7554" y="21661"/>
                      <a:pt x="8193" y="21587"/>
                      <a:pt x="8761" y="21484"/>
                    </a:cubicBezTo>
                    <a:cubicBezTo>
                      <a:pt x="10032" y="21260"/>
                      <a:pt x="10938" y="20888"/>
                      <a:pt x="10938" y="20888"/>
                    </a:cubicBezTo>
                    <a:cubicBezTo>
                      <a:pt x="11109" y="19168"/>
                      <a:pt x="11190" y="17513"/>
                      <a:pt x="11194" y="15882"/>
                    </a:cubicBezTo>
                    <a:cubicBezTo>
                      <a:pt x="11201" y="12690"/>
                      <a:pt x="10919" y="9578"/>
                      <a:pt x="10454" y="6234"/>
                    </a:cubicBezTo>
                    <a:cubicBezTo>
                      <a:pt x="10388" y="5746"/>
                      <a:pt x="10295" y="5131"/>
                      <a:pt x="10167" y="4507"/>
                    </a:cubicBezTo>
                    <a:cubicBezTo>
                      <a:pt x="10012" y="3732"/>
                      <a:pt x="9803" y="2953"/>
                      <a:pt x="9528" y="2415"/>
                    </a:cubicBezTo>
                    <a:cubicBezTo>
                      <a:pt x="9369" y="2105"/>
                      <a:pt x="9195" y="1821"/>
                      <a:pt x="9005" y="1566"/>
                    </a:cubicBezTo>
                    <a:cubicBezTo>
                      <a:pt x="8680" y="1129"/>
                      <a:pt x="8311" y="780"/>
                      <a:pt x="7877" y="519"/>
                    </a:cubicBezTo>
                    <a:cubicBezTo>
                      <a:pt x="7498" y="295"/>
                      <a:pt x="7072" y="140"/>
                      <a:pt x="6587" y="63"/>
                    </a:cubicBezTo>
                    <a:cubicBezTo>
                      <a:pt x="6339" y="22"/>
                      <a:pt x="6085" y="1"/>
                      <a:pt x="5831"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flipH="1">
                <a:off x="1610302" y="3538919"/>
                <a:ext cx="156135" cy="36363"/>
              </a:xfrm>
              <a:custGeom>
                <a:avLst/>
                <a:gdLst/>
                <a:ahLst/>
                <a:cxnLst/>
                <a:rect l="l" t="t" r="r" b="b"/>
                <a:pathLst>
                  <a:path w="3899" h="908" extrusionOk="0">
                    <a:moveTo>
                      <a:pt x="3822" y="1"/>
                    </a:moveTo>
                    <a:cubicBezTo>
                      <a:pt x="2799" y="482"/>
                      <a:pt x="1844" y="722"/>
                      <a:pt x="971" y="722"/>
                    </a:cubicBezTo>
                    <a:cubicBezTo>
                      <a:pt x="656" y="722"/>
                      <a:pt x="352" y="691"/>
                      <a:pt x="59" y="628"/>
                    </a:cubicBezTo>
                    <a:lnTo>
                      <a:pt x="40" y="625"/>
                    </a:lnTo>
                    <a:lnTo>
                      <a:pt x="1" y="803"/>
                    </a:lnTo>
                    <a:lnTo>
                      <a:pt x="20" y="807"/>
                    </a:lnTo>
                    <a:cubicBezTo>
                      <a:pt x="326" y="873"/>
                      <a:pt x="644" y="907"/>
                      <a:pt x="970" y="907"/>
                    </a:cubicBezTo>
                    <a:cubicBezTo>
                      <a:pt x="1869" y="907"/>
                      <a:pt x="2849" y="659"/>
                      <a:pt x="3899" y="167"/>
                    </a:cubicBezTo>
                    <a:lnTo>
                      <a:pt x="3822" y="1"/>
                    </a:ln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flipH="1">
                <a:off x="1776009" y="3398074"/>
                <a:ext cx="15858" cy="36483"/>
              </a:xfrm>
              <a:custGeom>
                <a:avLst/>
                <a:gdLst/>
                <a:ahLst/>
                <a:cxnLst/>
                <a:rect l="l" t="t" r="r" b="b"/>
                <a:pathLst>
                  <a:path w="396" h="911" extrusionOk="0">
                    <a:moveTo>
                      <a:pt x="199" y="0"/>
                    </a:moveTo>
                    <a:cubicBezTo>
                      <a:pt x="90" y="0"/>
                      <a:pt x="1" y="206"/>
                      <a:pt x="1" y="453"/>
                    </a:cubicBezTo>
                    <a:cubicBezTo>
                      <a:pt x="1" y="705"/>
                      <a:pt x="90" y="910"/>
                      <a:pt x="199" y="910"/>
                    </a:cubicBezTo>
                    <a:cubicBezTo>
                      <a:pt x="306" y="910"/>
                      <a:pt x="396" y="705"/>
                      <a:pt x="396" y="453"/>
                    </a:cubicBezTo>
                    <a:cubicBezTo>
                      <a:pt x="396" y="206"/>
                      <a:pt x="306" y="0"/>
                      <a:pt x="199"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flipH="1">
                <a:off x="1695436" y="3398074"/>
                <a:ext cx="15898" cy="36483"/>
              </a:xfrm>
              <a:custGeom>
                <a:avLst/>
                <a:gdLst/>
                <a:ahLst/>
                <a:cxnLst/>
                <a:rect l="l" t="t" r="r" b="b"/>
                <a:pathLst>
                  <a:path w="397" h="911" extrusionOk="0">
                    <a:moveTo>
                      <a:pt x="198" y="0"/>
                    </a:moveTo>
                    <a:cubicBezTo>
                      <a:pt x="89" y="0"/>
                      <a:pt x="1" y="206"/>
                      <a:pt x="1" y="453"/>
                    </a:cubicBezTo>
                    <a:cubicBezTo>
                      <a:pt x="1" y="705"/>
                      <a:pt x="89" y="910"/>
                      <a:pt x="198" y="910"/>
                    </a:cubicBezTo>
                    <a:cubicBezTo>
                      <a:pt x="311" y="910"/>
                      <a:pt x="396" y="705"/>
                      <a:pt x="396" y="453"/>
                    </a:cubicBezTo>
                    <a:cubicBezTo>
                      <a:pt x="396" y="206"/>
                      <a:pt x="311" y="0"/>
                      <a:pt x="198"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4"/>
              <p:cNvSpPr/>
              <p:nvPr/>
            </p:nvSpPr>
            <p:spPr>
              <a:xfrm flipH="1">
                <a:off x="1751501" y="3453940"/>
                <a:ext cx="41927" cy="33960"/>
              </a:xfrm>
              <a:custGeom>
                <a:avLst/>
                <a:gdLst/>
                <a:ahLst/>
                <a:cxnLst/>
                <a:rect l="l" t="t" r="r" b="b"/>
                <a:pathLst>
                  <a:path w="1047" h="848" extrusionOk="0">
                    <a:moveTo>
                      <a:pt x="430" y="1"/>
                    </a:moveTo>
                    <a:cubicBezTo>
                      <a:pt x="311" y="1"/>
                      <a:pt x="178" y="19"/>
                      <a:pt x="98" y="104"/>
                    </a:cubicBezTo>
                    <a:cubicBezTo>
                      <a:pt x="0" y="213"/>
                      <a:pt x="43" y="379"/>
                      <a:pt x="98" y="499"/>
                    </a:cubicBezTo>
                    <a:cubicBezTo>
                      <a:pt x="159" y="639"/>
                      <a:pt x="261" y="801"/>
                      <a:pt x="419" y="841"/>
                    </a:cubicBezTo>
                    <a:cubicBezTo>
                      <a:pt x="444" y="846"/>
                      <a:pt x="469" y="848"/>
                      <a:pt x="493" y="848"/>
                    </a:cubicBezTo>
                    <a:cubicBezTo>
                      <a:pt x="636" y="848"/>
                      <a:pt x="776" y="768"/>
                      <a:pt x="869" y="662"/>
                    </a:cubicBezTo>
                    <a:cubicBezTo>
                      <a:pt x="930" y="592"/>
                      <a:pt x="1000" y="484"/>
                      <a:pt x="1032" y="372"/>
                    </a:cubicBezTo>
                    <a:cubicBezTo>
                      <a:pt x="1047" y="310"/>
                      <a:pt x="1047" y="247"/>
                      <a:pt x="1023" y="193"/>
                    </a:cubicBezTo>
                    <a:cubicBezTo>
                      <a:pt x="958" y="23"/>
                      <a:pt x="675" y="15"/>
                      <a:pt x="520" y="4"/>
                    </a:cubicBezTo>
                    <a:cubicBezTo>
                      <a:pt x="492" y="2"/>
                      <a:pt x="462" y="1"/>
                      <a:pt x="430" y="1"/>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4"/>
              <p:cNvSpPr/>
              <p:nvPr/>
            </p:nvSpPr>
            <p:spPr>
              <a:xfrm flipH="1">
                <a:off x="1497811" y="2975299"/>
                <a:ext cx="123218" cy="629787"/>
              </a:xfrm>
              <a:custGeom>
                <a:avLst/>
                <a:gdLst/>
                <a:ahLst/>
                <a:cxnLst/>
                <a:rect l="l" t="t" r="r" b="b"/>
                <a:pathLst>
                  <a:path w="3077" h="15726" extrusionOk="0">
                    <a:moveTo>
                      <a:pt x="2010" y="1"/>
                    </a:moveTo>
                    <a:cubicBezTo>
                      <a:pt x="637" y="1"/>
                      <a:pt x="200" y="5604"/>
                      <a:pt x="62" y="8828"/>
                    </a:cubicBezTo>
                    <a:cubicBezTo>
                      <a:pt x="8" y="10135"/>
                      <a:pt x="1" y="11049"/>
                      <a:pt x="1" y="11049"/>
                    </a:cubicBezTo>
                    <a:lnTo>
                      <a:pt x="1217" y="13726"/>
                    </a:lnTo>
                    <a:lnTo>
                      <a:pt x="2127" y="15725"/>
                    </a:lnTo>
                    <a:cubicBezTo>
                      <a:pt x="2127" y="15725"/>
                      <a:pt x="2233" y="14540"/>
                      <a:pt x="2352" y="12816"/>
                    </a:cubicBezTo>
                    <a:cubicBezTo>
                      <a:pt x="2662" y="8461"/>
                      <a:pt x="3077" y="681"/>
                      <a:pt x="2163" y="46"/>
                    </a:cubicBezTo>
                    <a:cubicBezTo>
                      <a:pt x="2131" y="22"/>
                      <a:pt x="2097" y="7"/>
                      <a:pt x="2058" y="3"/>
                    </a:cubicBezTo>
                    <a:cubicBezTo>
                      <a:pt x="2042" y="1"/>
                      <a:pt x="2026" y="1"/>
                      <a:pt x="2010"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4"/>
              <p:cNvSpPr/>
              <p:nvPr/>
            </p:nvSpPr>
            <p:spPr>
              <a:xfrm flipH="1">
                <a:off x="1477952" y="3882922"/>
                <a:ext cx="238949" cy="363071"/>
              </a:xfrm>
              <a:custGeom>
                <a:avLst/>
                <a:gdLst/>
                <a:ahLst/>
                <a:cxnLst/>
                <a:rect l="l" t="t" r="r" b="b"/>
                <a:pathLst>
                  <a:path w="5967" h="9066" extrusionOk="0">
                    <a:moveTo>
                      <a:pt x="4298" y="1"/>
                    </a:moveTo>
                    <a:cubicBezTo>
                      <a:pt x="3901" y="1"/>
                      <a:pt x="3496" y="164"/>
                      <a:pt x="3185" y="419"/>
                    </a:cubicBezTo>
                    <a:cubicBezTo>
                      <a:pt x="2724" y="799"/>
                      <a:pt x="2437" y="1357"/>
                      <a:pt x="2224" y="1918"/>
                    </a:cubicBezTo>
                    <a:cubicBezTo>
                      <a:pt x="1728" y="3204"/>
                      <a:pt x="1542" y="4608"/>
                      <a:pt x="1682" y="5979"/>
                    </a:cubicBezTo>
                    <a:cubicBezTo>
                      <a:pt x="1224" y="6432"/>
                      <a:pt x="833" y="6824"/>
                      <a:pt x="503" y="7249"/>
                    </a:cubicBezTo>
                    <a:cubicBezTo>
                      <a:pt x="484" y="7277"/>
                      <a:pt x="461" y="7304"/>
                      <a:pt x="442" y="7331"/>
                    </a:cubicBezTo>
                    <a:cubicBezTo>
                      <a:pt x="194" y="7664"/>
                      <a:pt x="0" y="8079"/>
                      <a:pt x="174" y="8501"/>
                    </a:cubicBezTo>
                    <a:cubicBezTo>
                      <a:pt x="244" y="8668"/>
                      <a:pt x="376" y="8803"/>
                      <a:pt x="535" y="8893"/>
                    </a:cubicBezTo>
                    <a:cubicBezTo>
                      <a:pt x="762" y="9026"/>
                      <a:pt x="1016" y="9066"/>
                      <a:pt x="1273" y="9066"/>
                    </a:cubicBezTo>
                    <a:cubicBezTo>
                      <a:pt x="1397" y="9066"/>
                      <a:pt x="1523" y="9057"/>
                      <a:pt x="1646" y="9044"/>
                    </a:cubicBezTo>
                    <a:cubicBezTo>
                      <a:pt x="1887" y="9021"/>
                      <a:pt x="2123" y="8982"/>
                      <a:pt x="2359" y="8932"/>
                    </a:cubicBezTo>
                    <a:cubicBezTo>
                      <a:pt x="2708" y="8853"/>
                      <a:pt x="3053" y="8749"/>
                      <a:pt x="3390" y="8621"/>
                    </a:cubicBezTo>
                    <a:cubicBezTo>
                      <a:pt x="4688" y="8122"/>
                      <a:pt x="5533" y="6947"/>
                      <a:pt x="5719" y="5572"/>
                    </a:cubicBezTo>
                    <a:cubicBezTo>
                      <a:pt x="5873" y="4429"/>
                      <a:pt x="5966" y="3267"/>
                      <a:pt x="5854" y="2120"/>
                    </a:cubicBezTo>
                    <a:cubicBezTo>
                      <a:pt x="5835" y="1922"/>
                      <a:pt x="5812" y="1725"/>
                      <a:pt x="5773" y="1527"/>
                    </a:cubicBezTo>
                    <a:cubicBezTo>
                      <a:pt x="5738" y="1341"/>
                      <a:pt x="5688" y="1159"/>
                      <a:pt x="5614" y="985"/>
                    </a:cubicBezTo>
                    <a:cubicBezTo>
                      <a:pt x="5467" y="629"/>
                      <a:pt x="5215" y="299"/>
                      <a:pt x="4866" y="128"/>
                    </a:cubicBezTo>
                    <a:cubicBezTo>
                      <a:pt x="4731" y="62"/>
                      <a:pt x="4591" y="24"/>
                      <a:pt x="4444" y="8"/>
                    </a:cubicBezTo>
                    <a:cubicBezTo>
                      <a:pt x="4396" y="3"/>
                      <a:pt x="4347" y="1"/>
                      <a:pt x="4298"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4"/>
              <p:cNvSpPr/>
              <p:nvPr/>
            </p:nvSpPr>
            <p:spPr>
              <a:xfrm flipH="1">
                <a:off x="1603133" y="3650970"/>
                <a:ext cx="146525" cy="216337"/>
              </a:xfrm>
              <a:custGeom>
                <a:avLst/>
                <a:gdLst/>
                <a:ahLst/>
                <a:cxnLst/>
                <a:rect l="l" t="t" r="r" b="b"/>
                <a:pathLst>
                  <a:path w="3659" h="5402" extrusionOk="0">
                    <a:moveTo>
                      <a:pt x="2390" y="1"/>
                    </a:moveTo>
                    <a:cubicBezTo>
                      <a:pt x="2218" y="1"/>
                      <a:pt x="2026" y="41"/>
                      <a:pt x="1813" y="136"/>
                    </a:cubicBezTo>
                    <a:cubicBezTo>
                      <a:pt x="1446" y="298"/>
                      <a:pt x="1171" y="620"/>
                      <a:pt x="1062" y="1012"/>
                    </a:cubicBezTo>
                    <a:cubicBezTo>
                      <a:pt x="721" y="2193"/>
                      <a:pt x="0" y="5134"/>
                      <a:pt x="1108" y="5386"/>
                    </a:cubicBezTo>
                    <a:cubicBezTo>
                      <a:pt x="1155" y="5396"/>
                      <a:pt x="1200" y="5401"/>
                      <a:pt x="1246" y="5401"/>
                    </a:cubicBezTo>
                    <a:cubicBezTo>
                      <a:pt x="2270" y="5401"/>
                      <a:pt x="3154" y="2854"/>
                      <a:pt x="3507" y="1697"/>
                    </a:cubicBezTo>
                    <a:cubicBezTo>
                      <a:pt x="3658" y="1190"/>
                      <a:pt x="3515" y="628"/>
                      <a:pt x="3111" y="279"/>
                    </a:cubicBezTo>
                    <a:cubicBezTo>
                      <a:pt x="2925" y="120"/>
                      <a:pt x="2687" y="1"/>
                      <a:pt x="239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p:nvPr/>
            </p:nvSpPr>
            <p:spPr>
              <a:xfrm flipH="1">
                <a:off x="1799437" y="3877796"/>
                <a:ext cx="52659" cy="116578"/>
              </a:xfrm>
              <a:custGeom>
                <a:avLst/>
                <a:gdLst/>
                <a:ahLst/>
                <a:cxnLst/>
                <a:rect l="l" t="t" r="r" b="b"/>
                <a:pathLst>
                  <a:path w="1315" h="2911" extrusionOk="0">
                    <a:moveTo>
                      <a:pt x="660" y="1"/>
                    </a:moveTo>
                    <a:cubicBezTo>
                      <a:pt x="296" y="1"/>
                      <a:pt x="1" y="652"/>
                      <a:pt x="1" y="1454"/>
                    </a:cubicBezTo>
                    <a:cubicBezTo>
                      <a:pt x="1" y="2259"/>
                      <a:pt x="296" y="2910"/>
                      <a:pt x="660" y="2910"/>
                    </a:cubicBezTo>
                    <a:cubicBezTo>
                      <a:pt x="1020" y="2910"/>
                      <a:pt x="1315" y="2259"/>
                      <a:pt x="1315" y="1454"/>
                    </a:cubicBezTo>
                    <a:cubicBezTo>
                      <a:pt x="1315" y="652"/>
                      <a:pt x="1020" y="1"/>
                      <a:pt x="66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4"/>
              <p:cNvSpPr/>
              <p:nvPr/>
            </p:nvSpPr>
            <p:spPr>
              <a:xfrm flipH="1">
                <a:off x="1712856" y="3918323"/>
                <a:ext cx="26710" cy="58990"/>
              </a:xfrm>
              <a:custGeom>
                <a:avLst/>
                <a:gdLst/>
                <a:ahLst/>
                <a:cxnLst/>
                <a:rect l="l" t="t" r="r" b="b"/>
                <a:pathLst>
                  <a:path w="667" h="1473" extrusionOk="0">
                    <a:moveTo>
                      <a:pt x="334" y="0"/>
                    </a:moveTo>
                    <a:cubicBezTo>
                      <a:pt x="148" y="0"/>
                      <a:pt x="0" y="330"/>
                      <a:pt x="0" y="736"/>
                    </a:cubicBezTo>
                    <a:cubicBezTo>
                      <a:pt x="0" y="1143"/>
                      <a:pt x="148" y="1472"/>
                      <a:pt x="334" y="1472"/>
                    </a:cubicBezTo>
                    <a:cubicBezTo>
                      <a:pt x="515" y="1472"/>
                      <a:pt x="667" y="1143"/>
                      <a:pt x="667" y="736"/>
                    </a:cubicBezTo>
                    <a:cubicBezTo>
                      <a:pt x="667" y="330"/>
                      <a:pt x="515" y="0"/>
                      <a:pt x="334"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4"/>
              <p:cNvSpPr/>
              <p:nvPr/>
            </p:nvSpPr>
            <p:spPr>
              <a:xfrm flipH="1">
                <a:off x="1764997" y="3698746"/>
                <a:ext cx="40966" cy="90788"/>
              </a:xfrm>
              <a:custGeom>
                <a:avLst/>
                <a:gdLst/>
                <a:ahLst/>
                <a:cxnLst/>
                <a:rect l="l" t="t" r="r" b="b"/>
                <a:pathLst>
                  <a:path w="1023" h="2267" extrusionOk="0">
                    <a:moveTo>
                      <a:pt x="512" y="1"/>
                    </a:moveTo>
                    <a:cubicBezTo>
                      <a:pt x="229" y="1"/>
                      <a:pt x="0" y="509"/>
                      <a:pt x="0" y="1136"/>
                    </a:cubicBezTo>
                    <a:cubicBezTo>
                      <a:pt x="0" y="1759"/>
                      <a:pt x="229" y="2267"/>
                      <a:pt x="512" y="2267"/>
                    </a:cubicBezTo>
                    <a:cubicBezTo>
                      <a:pt x="794" y="2267"/>
                      <a:pt x="1023" y="1759"/>
                      <a:pt x="1023" y="1136"/>
                    </a:cubicBezTo>
                    <a:cubicBezTo>
                      <a:pt x="1023" y="509"/>
                      <a:pt x="794" y="1"/>
                      <a:pt x="512"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4"/>
              <p:cNvSpPr/>
              <p:nvPr/>
            </p:nvSpPr>
            <p:spPr>
              <a:xfrm flipH="1">
                <a:off x="1758949" y="4032817"/>
                <a:ext cx="22385" cy="49218"/>
              </a:xfrm>
              <a:custGeom>
                <a:avLst/>
                <a:gdLst/>
                <a:ahLst/>
                <a:cxnLst/>
                <a:rect l="l" t="t" r="r" b="b"/>
                <a:pathLst>
                  <a:path w="559" h="1229" extrusionOk="0">
                    <a:moveTo>
                      <a:pt x="280" y="1"/>
                    </a:moveTo>
                    <a:cubicBezTo>
                      <a:pt x="125" y="1"/>
                      <a:pt x="1" y="275"/>
                      <a:pt x="1" y="616"/>
                    </a:cubicBezTo>
                    <a:cubicBezTo>
                      <a:pt x="1" y="954"/>
                      <a:pt x="125" y="1228"/>
                      <a:pt x="280" y="1228"/>
                    </a:cubicBezTo>
                    <a:cubicBezTo>
                      <a:pt x="435" y="1228"/>
                      <a:pt x="559" y="954"/>
                      <a:pt x="559" y="616"/>
                    </a:cubicBezTo>
                    <a:cubicBezTo>
                      <a:pt x="559" y="275"/>
                      <a:pt x="435" y="1"/>
                      <a:pt x="28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4"/>
              <p:cNvSpPr/>
              <p:nvPr/>
            </p:nvSpPr>
            <p:spPr>
              <a:xfrm flipH="1">
                <a:off x="1583427" y="3813400"/>
                <a:ext cx="22265" cy="49258"/>
              </a:xfrm>
              <a:custGeom>
                <a:avLst/>
                <a:gdLst/>
                <a:ahLst/>
                <a:cxnLst/>
                <a:rect l="l" t="t" r="r" b="b"/>
                <a:pathLst>
                  <a:path w="556" h="1230" extrusionOk="0">
                    <a:moveTo>
                      <a:pt x="276" y="1"/>
                    </a:moveTo>
                    <a:cubicBezTo>
                      <a:pt x="125" y="1"/>
                      <a:pt x="1" y="276"/>
                      <a:pt x="1" y="617"/>
                    </a:cubicBezTo>
                    <a:cubicBezTo>
                      <a:pt x="1" y="954"/>
                      <a:pt x="125" y="1229"/>
                      <a:pt x="276" y="1229"/>
                    </a:cubicBezTo>
                    <a:cubicBezTo>
                      <a:pt x="431" y="1229"/>
                      <a:pt x="555" y="954"/>
                      <a:pt x="555" y="617"/>
                    </a:cubicBezTo>
                    <a:cubicBezTo>
                      <a:pt x="555" y="276"/>
                      <a:pt x="431" y="1"/>
                      <a:pt x="276"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4"/>
              <p:cNvSpPr/>
              <p:nvPr/>
            </p:nvSpPr>
            <p:spPr>
              <a:xfrm flipH="1">
                <a:off x="1477949" y="2977102"/>
                <a:ext cx="144482" cy="1263539"/>
              </a:xfrm>
              <a:custGeom>
                <a:avLst/>
                <a:gdLst/>
                <a:ahLst/>
                <a:cxnLst/>
                <a:rect l="l" t="t" r="r" b="b"/>
                <a:pathLst>
                  <a:path w="3608" h="31551" extrusionOk="0">
                    <a:moveTo>
                      <a:pt x="2198" y="1"/>
                    </a:moveTo>
                    <a:cubicBezTo>
                      <a:pt x="1760" y="3263"/>
                      <a:pt x="1338" y="6544"/>
                      <a:pt x="1225" y="9830"/>
                    </a:cubicBezTo>
                    <a:cubicBezTo>
                      <a:pt x="1182" y="11113"/>
                      <a:pt x="1182" y="12399"/>
                      <a:pt x="1252" y="13681"/>
                    </a:cubicBezTo>
                    <a:cubicBezTo>
                      <a:pt x="1260" y="13851"/>
                      <a:pt x="1272" y="14026"/>
                      <a:pt x="1283" y="14196"/>
                    </a:cubicBezTo>
                    <a:cubicBezTo>
                      <a:pt x="1472" y="17013"/>
                      <a:pt x="2240" y="19811"/>
                      <a:pt x="2341" y="22627"/>
                    </a:cubicBezTo>
                    <a:cubicBezTo>
                      <a:pt x="2352" y="22941"/>
                      <a:pt x="2361" y="23259"/>
                      <a:pt x="2361" y="23573"/>
                    </a:cubicBezTo>
                    <a:cubicBezTo>
                      <a:pt x="2361" y="25673"/>
                      <a:pt x="1794" y="27835"/>
                      <a:pt x="981" y="29748"/>
                    </a:cubicBezTo>
                    <a:cubicBezTo>
                      <a:pt x="710" y="30380"/>
                      <a:pt x="385" y="30984"/>
                      <a:pt x="0" y="31551"/>
                    </a:cubicBezTo>
                    <a:cubicBezTo>
                      <a:pt x="349" y="31472"/>
                      <a:pt x="694" y="31368"/>
                      <a:pt x="1031" y="31240"/>
                    </a:cubicBezTo>
                    <a:cubicBezTo>
                      <a:pt x="2329" y="30741"/>
                      <a:pt x="3174" y="29566"/>
                      <a:pt x="3360" y="28191"/>
                    </a:cubicBezTo>
                    <a:cubicBezTo>
                      <a:pt x="3514" y="27048"/>
                      <a:pt x="3607" y="25886"/>
                      <a:pt x="3495" y="24739"/>
                    </a:cubicBezTo>
                    <a:cubicBezTo>
                      <a:pt x="3476" y="24541"/>
                      <a:pt x="3453" y="24344"/>
                      <a:pt x="3414" y="24146"/>
                    </a:cubicBezTo>
                    <a:cubicBezTo>
                      <a:pt x="3421" y="20954"/>
                      <a:pt x="3139" y="17842"/>
                      <a:pt x="2674" y="14498"/>
                    </a:cubicBezTo>
                    <a:cubicBezTo>
                      <a:pt x="2608" y="14010"/>
                      <a:pt x="2515" y="13395"/>
                      <a:pt x="2387" y="12771"/>
                    </a:cubicBezTo>
                    <a:cubicBezTo>
                      <a:pt x="2697" y="8416"/>
                      <a:pt x="3112" y="636"/>
                      <a:pt x="2198"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flipH="1">
                <a:off x="1538460" y="3879357"/>
                <a:ext cx="181083" cy="364072"/>
              </a:xfrm>
              <a:custGeom>
                <a:avLst/>
                <a:gdLst/>
                <a:ahLst/>
                <a:cxnLst/>
                <a:rect l="l" t="t" r="r" b="b"/>
                <a:pathLst>
                  <a:path w="4522" h="9091" extrusionOk="0">
                    <a:moveTo>
                      <a:pt x="4365" y="0"/>
                    </a:moveTo>
                    <a:cubicBezTo>
                      <a:pt x="3960" y="0"/>
                      <a:pt x="3533" y="157"/>
                      <a:pt x="3193" y="439"/>
                    </a:cubicBezTo>
                    <a:cubicBezTo>
                      <a:pt x="2665" y="872"/>
                      <a:pt x="2375" y="1523"/>
                      <a:pt x="2205" y="1973"/>
                    </a:cubicBezTo>
                    <a:cubicBezTo>
                      <a:pt x="1709" y="3259"/>
                      <a:pt x="1519" y="4665"/>
                      <a:pt x="1651" y="6037"/>
                    </a:cubicBezTo>
                    <a:cubicBezTo>
                      <a:pt x="1205" y="6478"/>
                      <a:pt x="821" y="6862"/>
                      <a:pt x="496" y="7281"/>
                    </a:cubicBezTo>
                    <a:cubicBezTo>
                      <a:pt x="476" y="7311"/>
                      <a:pt x="453" y="7338"/>
                      <a:pt x="434" y="7366"/>
                    </a:cubicBezTo>
                    <a:cubicBezTo>
                      <a:pt x="93" y="7823"/>
                      <a:pt x="0" y="8250"/>
                      <a:pt x="155" y="8625"/>
                    </a:cubicBezTo>
                    <a:cubicBezTo>
                      <a:pt x="229" y="8803"/>
                      <a:pt x="369" y="8955"/>
                      <a:pt x="555" y="9063"/>
                    </a:cubicBezTo>
                    <a:cubicBezTo>
                      <a:pt x="569" y="9071"/>
                      <a:pt x="589" y="9082"/>
                      <a:pt x="608" y="9090"/>
                    </a:cubicBezTo>
                    <a:lnTo>
                      <a:pt x="689" y="8928"/>
                    </a:lnTo>
                    <a:cubicBezTo>
                      <a:pt x="675" y="8919"/>
                      <a:pt x="659" y="8912"/>
                      <a:pt x="648" y="8904"/>
                    </a:cubicBezTo>
                    <a:cubicBezTo>
                      <a:pt x="496" y="8815"/>
                      <a:pt x="383" y="8695"/>
                      <a:pt x="326" y="8556"/>
                    </a:cubicBezTo>
                    <a:cubicBezTo>
                      <a:pt x="194" y="8238"/>
                      <a:pt x="276" y="7885"/>
                      <a:pt x="582" y="7474"/>
                    </a:cubicBezTo>
                    <a:cubicBezTo>
                      <a:pt x="601" y="7447"/>
                      <a:pt x="620" y="7420"/>
                      <a:pt x="643" y="7393"/>
                    </a:cubicBezTo>
                    <a:cubicBezTo>
                      <a:pt x="965" y="6979"/>
                      <a:pt x="1352" y="6591"/>
                      <a:pt x="1802" y="6142"/>
                    </a:cubicBezTo>
                    <a:lnTo>
                      <a:pt x="1841" y="6103"/>
                    </a:lnTo>
                    <a:lnTo>
                      <a:pt x="1837" y="6060"/>
                    </a:lnTo>
                    <a:cubicBezTo>
                      <a:pt x="1701" y="4704"/>
                      <a:pt x="1887" y="3313"/>
                      <a:pt x="2375" y="2038"/>
                    </a:cubicBezTo>
                    <a:cubicBezTo>
                      <a:pt x="2538" y="1605"/>
                      <a:pt x="2817" y="985"/>
                      <a:pt x="3309" y="578"/>
                    </a:cubicBezTo>
                    <a:cubicBezTo>
                      <a:pt x="3617" y="324"/>
                      <a:pt x="3998" y="183"/>
                      <a:pt x="4360" y="183"/>
                    </a:cubicBezTo>
                    <a:cubicBezTo>
                      <a:pt x="4408" y="183"/>
                      <a:pt x="4455" y="185"/>
                      <a:pt x="4502" y="190"/>
                    </a:cubicBezTo>
                    <a:lnTo>
                      <a:pt x="4521" y="8"/>
                    </a:lnTo>
                    <a:cubicBezTo>
                      <a:pt x="4470" y="3"/>
                      <a:pt x="4418" y="0"/>
                      <a:pt x="4365"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flipH="1">
                <a:off x="1367942" y="3855770"/>
                <a:ext cx="135953" cy="97956"/>
              </a:xfrm>
              <a:custGeom>
                <a:avLst/>
                <a:gdLst/>
                <a:ahLst/>
                <a:cxnLst/>
                <a:rect l="l" t="t" r="r" b="b"/>
                <a:pathLst>
                  <a:path w="3395" h="2446" extrusionOk="0">
                    <a:moveTo>
                      <a:pt x="2213" y="1"/>
                    </a:moveTo>
                    <a:cubicBezTo>
                      <a:pt x="1847" y="1"/>
                      <a:pt x="1468" y="136"/>
                      <a:pt x="1171" y="354"/>
                    </a:cubicBezTo>
                    <a:cubicBezTo>
                      <a:pt x="671" y="721"/>
                      <a:pt x="345" y="1271"/>
                      <a:pt x="36" y="1810"/>
                    </a:cubicBezTo>
                    <a:lnTo>
                      <a:pt x="0" y="2407"/>
                    </a:lnTo>
                    <a:lnTo>
                      <a:pt x="284" y="2446"/>
                    </a:lnTo>
                    <a:cubicBezTo>
                      <a:pt x="799" y="1682"/>
                      <a:pt x="1577" y="1066"/>
                      <a:pt x="2484" y="896"/>
                    </a:cubicBezTo>
                    <a:cubicBezTo>
                      <a:pt x="2638" y="865"/>
                      <a:pt x="2796" y="851"/>
                      <a:pt x="2953" y="851"/>
                    </a:cubicBezTo>
                    <a:cubicBezTo>
                      <a:pt x="3101" y="851"/>
                      <a:pt x="3248" y="864"/>
                      <a:pt x="3394" y="888"/>
                    </a:cubicBezTo>
                    <a:cubicBezTo>
                      <a:pt x="3306" y="613"/>
                      <a:pt x="3151" y="368"/>
                      <a:pt x="2911" y="206"/>
                    </a:cubicBezTo>
                    <a:cubicBezTo>
                      <a:pt x="2704" y="63"/>
                      <a:pt x="2462" y="1"/>
                      <a:pt x="2213"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24"/>
            <p:cNvGrpSpPr/>
            <p:nvPr/>
          </p:nvGrpSpPr>
          <p:grpSpPr>
            <a:xfrm rot="-267669">
              <a:off x="5857299" y="1315126"/>
              <a:ext cx="636546" cy="440683"/>
              <a:chOff x="2146650" y="645325"/>
              <a:chExt cx="952165" cy="621297"/>
            </a:xfrm>
          </p:grpSpPr>
          <p:sp>
            <p:nvSpPr>
              <p:cNvPr id="497" name="Google Shape;497;p24"/>
              <p:cNvSpPr/>
              <p:nvPr/>
            </p:nvSpPr>
            <p:spPr>
              <a:xfrm>
                <a:off x="2489439" y="1109418"/>
                <a:ext cx="69694" cy="157205"/>
              </a:xfrm>
              <a:custGeom>
                <a:avLst/>
                <a:gdLst/>
                <a:ahLst/>
                <a:cxnLst/>
                <a:rect l="l" t="t" r="r" b="b"/>
                <a:pathLst>
                  <a:path w="1287" h="2903" extrusionOk="0">
                    <a:moveTo>
                      <a:pt x="1078" y="0"/>
                    </a:moveTo>
                    <a:lnTo>
                      <a:pt x="795" y="2132"/>
                    </a:lnTo>
                    <a:lnTo>
                      <a:pt x="1" y="2732"/>
                    </a:lnTo>
                    <a:lnTo>
                      <a:pt x="129" y="2903"/>
                    </a:lnTo>
                    <a:lnTo>
                      <a:pt x="993" y="2248"/>
                    </a:lnTo>
                    <a:lnTo>
                      <a:pt x="1287" y="32"/>
                    </a:lnTo>
                    <a:lnTo>
                      <a:pt x="107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p:nvPr/>
            </p:nvSpPr>
            <p:spPr>
              <a:xfrm>
                <a:off x="2472056" y="1221894"/>
                <a:ext cx="99099" cy="26047"/>
              </a:xfrm>
              <a:custGeom>
                <a:avLst/>
                <a:gdLst/>
                <a:ahLst/>
                <a:cxnLst/>
                <a:rect l="l" t="t" r="r" b="b"/>
                <a:pathLst>
                  <a:path w="1830" h="481" extrusionOk="0">
                    <a:moveTo>
                      <a:pt x="1225" y="1"/>
                    </a:moveTo>
                    <a:lnTo>
                      <a:pt x="0" y="271"/>
                    </a:lnTo>
                    <a:lnTo>
                      <a:pt x="47" y="481"/>
                    </a:lnTo>
                    <a:lnTo>
                      <a:pt x="1205" y="225"/>
                    </a:lnTo>
                    <a:lnTo>
                      <a:pt x="1744" y="462"/>
                    </a:lnTo>
                    <a:lnTo>
                      <a:pt x="1829" y="264"/>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4"/>
              <p:cNvSpPr/>
              <p:nvPr/>
            </p:nvSpPr>
            <p:spPr>
              <a:xfrm>
                <a:off x="2357685" y="1025913"/>
                <a:ext cx="77709" cy="216014"/>
              </a:xfrm>
              <a:custGeom>
                <a:avLst/>
                <a:gdLst/>
                <a:ahLst/>
                <a:cxnLst/>
                <a:rect l="l" t="t" r="r" b="b"/>
                <a:pathLst>
                  <a:path w="1435" h="3989" extrusionOk="0">
                    <a:moveTo>
                      <a:pt x="1225" y="1"/>
                    </a:moveTo>
                    <a:lnTo>
                      <a:pt x="799" y="3216"/>
                    </a:lnTo>
                    <a:lnTo>
                      <a:pt x="0" y="3817"/>
                    </a:lnTo>
                    <a:lnTo>
                      <a:pt x="132" y="3988"/>
                    </a:lnTo>
                    <a:lnTo>
                      <a:pt x="996" y="3332"/>
                    </a:lnTo>
                    <a:lnTo>
                      <a:pt x="1434" y="28"/>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2340302" y="1197146"/>
                <a:ext cx="99045" cy="26102"/>
              </a:xfrm>
              <a:custGeom>
                <a:avLst/>
                <a:gdLst/>
                <a:ahLst/>
                <a:cxnLst/>
                <a:rect l="l" t="t" r="r" b="b"/>
                <a:pathLst>
                  <a:path w="1829" h="482" extrusionOk="0">
                    <a:moveTo>
                      <a:pt x="1228" y="0"/>
                    </a:moveTo>
                    <a:lnTo>
                      <a:pt x="1" y="272"/>
                    </a:lnTo>
                    <a:lnTo>
                      <a:pt x="47" y="481"/>
                    </a:lnTo>
                    <a:lnTo>
                      <a:pt x="1205" y="222"/>
                    </a:lnTo>
                    <a:lnTo>
                      <a:pt x="1744" y="458"/>
                    </a:lnTo>
                    <a:lnTo>
                      <a:pt x="1829" y="263"/>
                    </a:lnTo>
                    <a:lnTo>
                      <a:pt x="122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2146650" y="678467"/>
                <a:ext cx="138089" cy="47059"/>
              </a:xfrm>
              <a:custGeom>
                <a:avLst/>
                <a:gdLst/>
                <a:ahLst/>
                <a:cxnLst/>
                <a:rect l="l" t="t" r="r" b="b"/>
                <a:pathLst>
                  <a:path w="2550" h="869" extrusionOk="0">
                    <a:moveTo>
                      <a:pt x="2422" y="1"/>
                    </a:moveTo>
                    <a:lnTo>
                      <a:pt x="0" y="868"/>
                    </a:lnTo>
                    <a:lnTo>
                      <a:pt x="0" y="868"/>
                    </a:lnTo>
                    <a:lnTo>
                      <a:pt x="2549" y="850"/>
                    </a:lnTo>
                    <a:lnTo>
                      <a:pt x="2422"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2253873" y="645325"/>
                <a:ext cx="844941" cy="500911"/>
              </a:xfrm>
              <a:custGeom>
                <a:avLst/>
                <a:gdLst/>
                <a:ahLst/>
                <a:cxnLst/>
                <a:rect l="l" t="t" r="r" b="b"/>
                <a:pathLst>
                  <a:path w="15603" h="9250" extrusionOk="0">
                    <a:moveTo>
                      <a:pt x="3000" y="0"/>
                    </a:moveTo>
                    <a:cubicBezTo>
                      <a:pt x="2234" y="0"/>
                      <a:pt x="1590" y="156"/>
                      <a:pt x="1139" y="310"/>
                    </a:cubicBezTo>
                    <a:cubicBezTo>
                      <a:pt x="694" y="462"/>
                      <a:pt x="438" y="613"/>
                      <a:pt x="438" y="613"/>
                    </a:cubicBezTo>
                    <a:cubicBezTo>
                      <a:pt x="1" y="7479"/>
                      <a:pt x="3840" y="8839"/>
                      <a:pt x="6952" y="8839"/>
                    </a:cubicBezTo>
                    <a:cubicBezTo>
                      <a:pt x="8993" y="8839"/>
                      <a:pt x="10721" y="8253"/>
                      <a:pt x="10721" y="8253"/>
                    </a:cubicBezTo>
                    <a:lnTo>
                      <a:pt x="15270" y="9249"/>
                    </a:lnTo>
                    <a:lnTo>
                      <a:pt x="15393" y="8420"/>
                    </a:lnTo>
                    <a:lnTo>
                      <a:pt x="15602" y="6986"/>
                    </a:lnTo>
                    <a:lnTo>
                      <a:pt x="10701" y="6998"/>
                    </a:lnTo>
                    <a:cubicBezTo>
                      <a:pt x="8210" y="1206"/>
                      <a:pt x="5132" y="0"/>
                      <a:pt x="3000" y="0"/>
                    </a:cubicBezTo>
                    <a:close/>
                  </a:path>
                </a:pathLst>
              </a:custGeom>
              <a:solidFill>
                <a:srgbClr val="FF7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2478176" y="703594"/>
                <a:ext cx="419628" cy="299084"/>
              </a:xfrm>
              <a:custGeom>
                <a:avLst/>
                <a:gdLst/>
                <a:ahLst/>
                <a:cxnLst/>
                <a:rect l="l" t="t" r="r" b="b"/>
                <a:pathLst>
                  <a:path w="7749" h="5523" extrusionOk="0">
                    <a:moveTo>
                      <a:pt x="1672" y="0"/>
                    </a:moveTo>
                    <a:cubicBezTo>
                      <a:pt x="953" y="0"/>
                      <a:pt x="477" y="114"/>
                      <a:pt x="477" y="114"/>
                    </a:cubicBezTo>
                    <a:cubicBezTo>
                      <a:pt x="457" y="230"/>
                      <a:pt x="445" y="346"/>
                      <a:pt x="434" y="459"/>
                    </a:cubicBezTo>
                    <a:cubicBezTo>
                      <a:pt x="0" y="4593"/>
                      <a:pt x="2260" y="5522"/>
                      <a:pt x="4381" y="5522"/>
                    </a:cubicBezTo>
                    <a:cubicBezTo>
                      <a:pt x="5046" y="5522"/>
                      <a:pt x="5699" y="5430"/>
                      <a:pt x="6249" y="5318"/>
                    </a:cubicBezTo>
                    <a:cubicBezTo>
                      <a:pt x="7129" y="5135"/>
                      <a:pt x="7748" y="4899"/>
                      <a:pt x="7748" y="4899"/>
                    </a:cubicBezTo>
                    <a:cubicBezTo>
                      <a:pt x="6418" y="635"/>
                      <a:pt x="3369" y="0"/>
                      <a:pt x="1672"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4"/>
              <p:cNvSpPr/>
              <p:nvPr/>
            </p:nvSpPr>
            <p:spPr>
              <a:xfrm>
                <a:off x="2253873" y="662112"/>
                <a:ext cx="833624" cy="484123"/>
              </a:xfrm>
              <a:custGeom>
                <a:avLst/>
                <a:gdLst/>
                <a:ahLst/>
                <a:cxnLst/>
                <a:rect l="l" t="t" r="r" b="b"/>
                <a:pathLst>
                  <a:path w="15394" h="8940" extrusionOk="0">
                    <a:moveTo>
                      <a:pt x="1139" y="0"/>
                    </a:moveTo>
                    <a:cubicBezTo>
                      <a:pt x="694" y="152"/>
                      <a:pt x="438" y="303"/>
                      <a:pt x="438" y="303"/>
                    </a:cubicBezTo>
                    <a:cubicBezTo>
                      <a:pt x="1" y="7169"/>
                      <a:pt x="3840" y="8529"/>
                      <a:pt x="6952" y="8529"/>
                    </a:cubicBezTo>
                    <a:cubicBezTo>
                      <a:pt x="8993" y="8529"/>
                      <a:pt x="10721" y="7943"/>
                      <a:pt x="10721" y="7943"/>
                    </a:cubicBezTo>
                    <a:lnTo>
                      <a:pt x="15270" y="8939"/>
                    </a:lnTo>
                    <a:lnTo>
                      <a:pt x="15393" y="8110"/>
                    </a:lnTo>
                    <a:cubicBezTo>
                      <a:pt x="13785" y="7772"/>
                      <a:pt x="12205" y="7459"/>
                      <a:pt x="10616" y="7087"/>
                    </a:cubicBezTo>
                    <a:cubicBezTo>
                      <a:pt x="9306" y="7412"/>
                      <a:pt x="8334" y="7544"/>
                      <a:pt x="6982" y="7556"/>
                    </a:cubicBezTo>
                    <a:cubicBezTo>
                      <a:pt x="6967" y="7556"/>
                      <a:pt x="6952" y="7556"/>
                      <a:pt x="6938" y="7556"/>
                    </a:cubicBezTo>
                    <a:cubicBezTo>
                      <a:pt x="5603" y="7556"/>
                      <a:pt x="4220" y="7217"/>
                      <a:pt x="3201" y="6354"/>
                    </a:cubicBezTo>
                    <a:cubicBezTo>
                      <a:pt x="2259" y="5556"/>
                      <a:pt x="1697" y="4383"/>
                      <a:pt x="1426" y="3178"/>
                    </a:cubicBezTo>
                    <a:cubicBezTo>
                      <a:pt x="1189" y="2139"/>
                      <a:pt x="1150" y="1066"/>
                      <a:pt x="1139"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p:nvPr/>
            </p:nvSpPr>
            <p:spPr>
              <a:xfrm>
                <a:off x="2375772" y="697529"/>
                <a:ext cx="18087" cy="33845"/>
              </a:xfrm>
              <a:custGeom>
                <a:avLst/>
                <a:gdLst/>
                <a:ahLst/>
                <a:cxnLst/>
                <a:rect l="l" t="t" r="r" b="b"/>
                <a:pathLst>
                  <a:path w="334" h="625" extrusionOk="0">
                    <a:moveTo>
                      <a:pt x="167" y="1"/>
                    </a:moveTo>
                    <a:cubicBezTo>
                      <a:pt x="74" y="1"/>
                      <a:pt x="0" y="140"/>
                      <a:pt x="0" y="312"/>
                    </a:cubicBezTo>
                    <a:cubicBezTo>
                      <a:pt x="0" y="485"/>
                      <a:pt x="74" y="625"/>
                      <a:pt x="167" y="625"/>
                    </a:cubicBezTo>
                    <a:cubicBezTo>
                      <a:pt x="256" y="625"/>
                      <a:pt x="333" y="485"/>
                      <a:pt x="333" y="312"/>
                    </a:cubicBezTo>
                    <a:cubicBezTo>
                      <a:pt x="333" y="140"/>
                      <a:pt x="256" y="1"/>
                      <a:pt x="167"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4"/>
              <p:cNvSpPr/>
              <p:nvPr/>
            </p:nvSpPr>
            <p:spPr>
              <a:xfrm>
                <a:off x="2501624" y="703594"/>
                <a:ext cx="396180" cy="287983"/>
              </a:xfrm>
              <a:custGeom>
                <a:avLst/>
                <a:gdLst/>
                <a:ahLst/>
                <a:cxnLst/>
                <a:rect l="l" t="t" r="r" b="b"/>
                <a:pathLst>
                  <a:path w="7316" h="5318" extrusionOk="0">
                    <a:moveTo>
                      <a:pt x="1239" y="0"/>
                    </a:moveTo>
                    <a:cubicBezTo>
                      <a:pt x="520" y="0"/>
                      <a:pt x="44" y="114"/>
                      <a:pt x="44" y="114"/>
                    </a:cubicBezTo>
                    <a:cubicBezTo>
                      <a:pt x="24" y="230"/>
                      <a:pt x="12" y="346"/>
                      <a:pt x="1" y="459"/>
                    </a:cubicBezTo>
                    <a:cubicBezTo>
                      <a:pt x="1380" y="796"/>
                      <a:pt x="2678" y="1482"/>
                      <a:pt x="3732" y="2435"/>
                    </a:cubicBezTo>
                    <a:cubicBezTo>
                      <a:pt x="4615" y="3237"/>
                      <a:pt x="5332" y="4225"/>
                      <a:pt x="5816" y="5318"/>
                    </a:cubicBezTo>
                    <a:cubicBezTo>
                      <a:pt x="6696" y="5135"/>
                      <a:pt x="7315" y="4899"/>
                      <a:pt x="7315" y="4899"/>
                    </a:cubicBezTo>
                    <a:cubicBezTo>
                      <a:pt x="5985" y="635"/>
                      <a:pt x="2936" y="0"/>
                      <a:pt x="1239"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4"/>
              <p:cNvSpPr/>
              <p:nvPr/>
            </p:nvSpPr>
            <p:spPr>
              <a:xfrm>
                <a:off x="2481696" y="708901"/>
                <a:ext cx="418220" cy="299463"/>
              </a:xfrm>
              <a:custGeom>
                <a:avLst/>
                <a:gdLst/>
                <a:ahLst/>
                <a:cxnLst/>
                <a:rect l="l" t="t" r="r" b="b"/>
                <a:pathLst>
                  <a:path w="7723" h="5530" extrusionOk="0">
                    <a:moveTo>
                      <a:pt x="303" y="0"/>
                    </a:moveTo>
                    <a:lnTo>
                      <a:pt x="303" y="0"/>
                    </a:lnTo>
                    <a:cubicBezTo>
                      <a:pt x="1" y="2240"/>
                      <a:pt x="415" y="3825"/>
                      <a:pt x="1531" y="4712"/>
                    </a:cubicBezTo>
                    <a:cubicBezTo>
                      <a:pt x="2213" y="5254"/>
                      <a:pt x="3166" y="5529"/>
                      <a:pt x="4328" y="5529"/>
                    </a:cubicBezTo>
                    <a:cubicBezTo>
                      <a:pt x="4681" y="5529"/>
                      <a:pt x="5056" y="5502"/>
                      <a:pt x="5448" y="5452"/>
                    </a:cubicBezTo>
                    <a:cubicBezTo>
                      <a:pt x="6703" y="5286"/>
                      <a:pt x="7715" y="4905"/>
                      <a:pt x="7722" y="4902"/>
                    </a:cubicBezTo>
                    <a:lnTo>
                      <a:pt x="7649" y="4704"/>
                    </a:lnTo>
                    <a:cubicBezTo>
                      <a:pt x="7637" y="4708"/>
                      <a:pt x="6649" y="5080"/>
                      <a:pt x="5417" y="5243"/>
                    </a:cubicBezTo>
                    <a:cubicBezTo>
                      <a:pt x="5085" y="5286"/>
                      <a:pt x="4715" y="5317"/>
                      <a:pt x="4332" y="5317"/>
                    </a:cubicBezTo>
                    <a:cubicBezTo>
                      <a:pt x="3412" y="5317"/>
                      <a:pt x="2412" y="5141"/>
                      <a:pt x="1662" y="4545"/>
                    </a:cubicBezTo>
                    <a:cubicBezTo>
                      <a:pt x="609" y="3709"/>
                      <a:pt x="221" y="2189"/>
                      <a:pt x="516" y="27"/>
                    </a:cubicBezTo>
                    <a:lnTo>
                      <a:pt x="303"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p:nvPr/>
            </p:nvSpPr>
            <p:spPr>
              <a:xfrm>
                <a:off x="2424402" y="780221"/>
                <a:ext cx="44947" cy="97854"/>
              </a:xfrm>
              <a:custGeom>
                <a:avLst/>
                <a:gdLst/>
                <a:ahLst/>
                <a:cxnLst/>
                <a:rect l="l" t="t" r="r" b="b"/>
                <a:pathLst>
                  <a:path w="830" h="1807" extrusionOk="0">
                    <a:moveTo>
                      <a:pt x="415" y="1"/>
                    </a:moveTo>
                    <a:cubicBezTo>
                      <a:pt x="187" y="1"/>
                      <a:pt x="1" y="407"/>
                      <a:pt x="1" y="904"/>
                    </a:cubicBezTo>
                    <a:cubicBezTo>
                      <a:pt x="1" y="1403"/>
                      <a:pt x="187" y="1807"/>
                      <a:pt x="415" y="1807"/>
                    </a:cubicBezTo>
                    <a:cubicBezTo>
                      <a:pt x="644" y="1807"/>
                      <a:pt x="830" y="1403"/>
                      <a:pt x="830" y="904"/>
                    </a:cubicBezTo>
                    <a:cubicBezTo>
                      <a:pt x="830" y="407"/>
                      <a:pt x="644" y="1"/>
                      <a:pt x="415"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4"/>
              <p:cNvSpPr/>
              <p:nvPr/>
            </p:nvSpPr>
            <p:spPr>
              <a:xfrm>
                <a:off x="2397542" y="881541"/>
                <a:ext cx="22527" cy="49170"/>
              </a:xfrm>
              <a:custGeom>
                <a:avLst/>
                <a:gdLst/>
                <a:ahLst/>
                <a:cxnLst/>
                <a:rect l="l" t="t" r="r" b="b"/>
                <a:pathLst>
                  <a:path w="416" h="908" extrusionOk="0">
                    <a:moveTo>
                      <a:pt x="206" y="1"/>
                    </a:moveTo>
                    <a:cubicBezTo>
                      <a:pt x="94" y="1"/>
                      <a:pt x="1" y="203"/>
                      <a:pt x="1" y="455"/>
                    </a:cubicBezTo>
                    <a:cubicBezTo>
                      <a:pt x="1" y="703"/>
                      <a:pt x="94" y="907"/>
                      <a:pt x="206" y="907"/>
                    </a:cubicBezTo>
                    <a:cubicBezTo>
                      <a:pt x="323" y="907"/>
                      <a:pt x="416" y="703"/>
                      <a:pt x="416" y="455"/>
                    </a:cubicBezTo>
                    <a:cubicBezTo>
                      <a:pt x="416" y="203"/>
                      <a:pt x="323" y="1"/>
                      <a:pt x="206"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4"/>
              <p:cNvSpPr/>
              <p:nvPr/>
            </p:nvSpPr>
            <p:spPr>
              <a:xfrm>
                <a:off x="2468915" y="922318"/>
                <a:ext cx="30867" cy="66932"/>
              </a:xfrm>
              <a:custGeom>
                <a:avLst/>
                <a:gdLst/>
                <a:ahLst/>
                <a:cxnLst/>
                <a:rect l="l" t="t" r="r" b="b"/>
                <a:pathLst>
                  <a:path w="570" h="1236" extrusionOk="0">
                    <a:moveTo>
                      <a:pt x="287" y="0"/>
                    </a:moveTo>
                    <a:cubicBezTo>
                      <a:pt x="128" y="0"/>
                      <a:pt x="1" y="275"/>
                      <a:pt x="1" y="619"/>
                    </a:cubicBezTo>
                    <a:cubicBezTo>
                      <a:pt x="1" y="961"/>
                      <a:pt x="128" y="1236"/>
                      <a:pt x="287" y="1236"/>
                    </a:cubicBezTo>
                    <a:cubicBezTo>
                      <a:pt x="446" y="1236"/>
                      <a:pt x="570" y="961"/>
                      <a:pt x="570" y="619"/>
                    </a:cubicBezTo>
                    <a:cubicBezTo>
                      <a:pt x="570" y="275"/>
                      <a:pt x="446" y="0"/>
                      <a:pt x="287"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514"/>
        <p:cNvGrpSpPr/>
        <p:nvPr/>
      </p:nvGrpSpPr>
      <p:grpSpPr>
        <a:xfrm>
          <a:off x="0" y="0"/>
          <a:ext cx="0" cy="0"/>
          <a:chOff x="0" y="0"/>
          <a:chExt cx="0" cy="0"/>
        </a:xfrm>
      </p:grpSpPr>
      <p:sp>
        <p:nvSpPr>
          <p:cNvPr id="515" name="Google Shape;515;p25"/>
          <p:cNvSpPr txBox="1">
            <a:spLocks noGrp="1"/>
          </p:cNvSpPr>
          <p:nvPr>
            <p:ph type="title"/>
          </p:nvPr>
        </p:nvSpPr>
        <p:spPr>
          <a:xfrm>
            <a:off x="492425" y="575100"/>
            <a:ext cx="8159400" cy="3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DATA </a:t>
            </a:r>
            <a:endParaRPr/>
          </a:p>
        </p:txBody>
      </p:sp>
      <p:sp>
        <p:nvSpPr>
          <p:cNvPr id="516" name="Google Shape;516;p25"/>
          <p:cNvSpPr txBox="1">
            <a:spLocks noGrp="1"/>
          </p:cNvSpPr>
          <p:nvPr>
            <p:ph type="sldNum" idx="2"/>
          </p:nvPr>
        </p:nvSpPr>
        <p:spPr>
          <a:xfrm>
            <a:off x="4297659" y="4524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8</a:t>
            </a:fld>
            <a:endParaRPr/>
          </a:p>
        </p:txBody>
      </p:sp>
      <p:grpSp>
        <p:nvGrpSpPr>
          <p:cNvPr id="517" name="Google Shape;517;p25"/>
          <p:cNvGrpSpPr/>
          <p:nvPr/>
        </p:nvGrpSpPr>
        <p:grpSpPr>
          <a:xfrm>
            <a:off x="6881675" y="3505533"/>
            <a:ext cx="2099730" cy="1499070"/>
            <a:chOff x="5776200" y="2430733"/>
            <a:chExt cx="2099730" cy="1499070"/>
          </a:xfrm>
        </p:grpSpPr>
        <p:sp>
          <p:nvSpPr>
            <p:cNvPr id="518" name="Google Shape;518;p25"/>
            <p:cNvSpPr/>
            <p:nvPr/>
          </p:nvSpPr>
          <p:spPr>
            <a:xfrm>
              <a:off x="5931630" y="3648103"/>
              <a:ext cx="1944300" cy="2817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25"/>
            <p:cNvGrpSpPr/>
            <p:nvPr/>
          </p:nvGrpSpPr>
          <p:grpSpPr>
            <a:xfrm>
              <a:off x="5776200" y="2643715"/>
              <a:ext cx="1944180" cy="1207333"/>
              <a:chOff x="5776200" y="2643715"/>
              <a:chExt cx="1944180" cy="1207333"/>
            </a:xfrm>
          </p:grpSpPr>
          <p:sp>
            <p:nvSpPr>
              <p:cNvPr id="520" name="Google Shape;520;p25"/>
              <p:cNvSpPr/>
              <p:nvPr/>
            </p:nvSpPr>
            <p:spPr>
              <a:xfrm>
                <a:off x="6964575" y="3413047"/>
                <a:ext cx="437004" cy="424765"/>
              </a:xfrm>
              <a:custGeom>
                <a:avLst/>
                <a:gdLst/>
                <a:ahLst/>
                <a:cxnLst/>
                <a:rect l="l" t="t" r="r" b="b"/>
                <a:pathLst>
                  <a:path w="8784" h="8538" extrusionOk="0">
                    <a:moveTo>
                      <a:pt x="8784" y="1"/>
                    </a:moveTo>
                    <a:lnTo>
                      <a:pt x="5916" y="322"/>
                    </a:lnTo>
                    <a:lnTo>
                      <a:pt x="1252" y="845"/>
                    </a:lnTo>
                    <a:cubicBezTo>
                      <a:pt x="1252" y="845"/>
                      <a:pt x="1364" y="1752"/>
                      <a:pt x="1139" y="4150"/>
                    </a:cubicBezTo>
                    <a:cubicBezTo>
                      <a:pt x="1054" y="5037"/>
                      <a:pt x="806" y="5754"/>
                      <a:pt x="442" y="6552"/>
                    </a:cubicBezTo>
                    <a:cubicBezTo>
                      <a:pt x="70" y="7374"/>
                      <a:pt x="0" y="8393"/>
                      <a:pt x="1132" y="8513"/>
                    </a:cubicBezTo>
                    <a:cubicBezTo>
                      <a:pt x="1286" y="8529"/>
                      <a:pt x="1445" y="8537"/>
                      <a:pt x="1608" y="8537"/>
                    </a:cubicBezTo>
                    <a:cubicBezTo>
                      <a:pt x="2335" y="8537"/>
                      <a:pt x="3136" y="8380"/>
                      <a:pt x="3870" y="8114"/>
                    </a:cubicBezTo>
                    <a:cubicBezTo>
                      <a:pt x="4456" y="7900"/>
                      <a:pt x="4998" y="7618"/>
                      <a:pt x="5432" y="7288"/>
                    </a:cubicBezTo>
                    <a:cubicBezTo>
                      <a:pt x="6479" y="6491"/>
                      <a:pt x="7222" y="5355"/>
                      <a:pt x="7734" y="4154"/>
                    </a:cubicBezTo>
                    <a:cubicBezTo>
                      <a:pt x="8292" y="2844"/>
                      <a:pt x="8625" y="1438"/>
                      <a:pt x="8784"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a:off x="7157107" y="3413047"/>
                <a:ext cx="244471" cy="403721"/>
              </a:xfrm>
              <a:custGeom>
                <a:avLst/>
                <a:gdLst/>
                <a:ahLst/>
                <a:cxnLst/>
                <a:rect l="l" t="t" r="r" b="b"/>
                <a:pathLst>
                  <a:path w="4914" h="8115" extrusionOk="0">
                    <a:moveTo>
                      <a:pt x="4914" y="1"/>
                    </a:moveTo>
                    <a:lnTo>
                      <a:pt x="2046" y="322"/>
                    </a:lnTo>
                    <a:cubicBezTo>
                      <a:pt x="2051" y="3034"/>
                      <a:pt x="1325" y="5743"/>
                      <a:pt x="0" y="8114"/>
                    </a:cubicBezTo>
                    <a:cubicBezTo>
                      <a:pt x="586" y="7900"/>
                      <a:pt x="1128" y="7618"/>
                      <a:pt x="1562" y="7288"/>
                    </a:cubicBezTo>
                    <a:cubicBezTo>
                      <a:pt x="2609" y="6491"/>
                      <a:pt x="3352" y="5355"/>
                      <a:pt x="3864" y="4154"/>
                    </a:cubicBezTo>
                    <a:cubicBezTo>
                      <a:pt x="4422" y="2844"/>
                      <a:pt x="4755" y="1438"/>
                      <a:pt x="4914"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5"/>
              <p:cNvSpPr/>
              <p:nvPr/>
            </p:nvSpPr>
            <p:spPr>
              <a:xfrm>
                <a:off x="6155543" y="3258624"/>
                <a:ext cx="353374" cy="547449"/>
              </a:xfrm>
              <a:custGeom>
                <a:avLst/>
                <a:gdLst/>
                <a:ahLst/>
                <a:cxnLst/>
                <a:rect l="l" t="t" r="r" b="b"/>
                <a:pathLst>
                  <a:path w="7103" h="11004" extrusionOk="0">
                    <a:moveTo>
                      <a:pt x="3929" y="1"/>
                    </a:moveTo>
                    <a:cubicBezTo>
                      <a:pt x="3929" y="1"/>
                      <a:pt x="0" y="9017"/>
                      <a:pt x="1016" y="10730"/>
                    </a:cubicBezTo>
                    <a:cubicBezTo>
                      <a:pt x="1089" y="10850"/>
                      <a:pt x="1186" y="10935"/>
                      <a:pt x="1314" y="10977"/>
                    </a:cubicBezTo>
                    <a:cubicBezTo>
                      <a:pt x="1368" y="10995"/>
                      <a:pt x="1424" y="11004"/>
                      <a:pt x="1481" y="11004"/>
                    </a:cubicBezTo>
                    <a:cubicBezTo>
                      <a:pt x="3428" y="11004"/>
                      <a:pt x="7103" y="935"/>
                      <a:pt x="7103" y="935"/>
                    </a:cubicBezTo>
                    <a:lnTo>
                      <a:pt x="5774" y="543"/>
                    </a:lnTo>
                    <a:lnTo>
                      <a:pt x="3929" y="1"/>
                    </a:ln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a:off x="6382651" y="3283697"/>
                <a:ext cx="343723" cy="553369"/>
              </a:xfrm>
              <a:custGeom>
                <a:avLst/>
                <a:gdLst/>
                <a:ahLst/>
                <a:cxnLst/>
                <a:rect l="l" t="t" r="r" b="b"/>
                <a:pathLst>
                  <a:path w="6909" h="11123" extrusionOk="0">
                    <a:moveTo>
                      <a:pt x="3688" y="1"/>
                    </a:moveTo>
                    <a:cubicBezTo>
                      <a:pt x="3688" y="1"/>
                      <a:pt x="0" y="9885"/>
                      <a:pt x="1492" y="11020"/>
                    </a:cubicBezTo>
                    <a:cubicBezTo>
                      <a:pt x="1542" y="11058"/>
                      <a:pt x="1600" y="11086"/>
                      <a:pt x="1666" y="11105"/>
                    </a:cubicBezTo>
                    <a:cubicBezTo>
                      <a:pt x="1711" y="11117"/>
                      <a:pt x="1757" y="11123"/>
                      <a:pt x="1804" y="11123"/>
                    </a:cubicBezTo>
                    <a:cubicBezTo>
                      <a:pt x="3746" y="11123"/>
                      <a:pt x="6908" y="764"/>
                      <a:pt x="6908" y="764"/>
                    </a:cubicBezTo>
                    <a:lnTo>
                      <a:pt x="5184" y="357"/>
                    </a:lnTo>
                    <a:lnTo>
                      <a:pt x="3688" y="1"/>
                    </a:ln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a:off x="6206039" y="3285638"/>
                <a:ext cx="302878" cy="520435"/>
              </a:xfrm>
              <a:custGeom>
                <a:avLst/>
                <a:gdLst/>
                <a:ahLst/>
                <a:cxnLst/>
                <a:rect l="l" t="t" r="r" b="b"/>
                <a:pathLst>
                  <a:path w="6088" h="10461" extrusionOk="0">
                    <a:moveTo>
                      <a:pt x="4759" y="0"/>
                    </a:moveTo>
                    <a:cubicBezTo>
                      <a:pt x="4751" y="0"/>
                      <a:pt x="4747" y="5"/>
                      <a:pt x="4743" y="8"/>
                    </a:cubicBezTo>
                    <a:cubicBezTo>
                      <a:pt x="3585" y="3576"/>
                      <a:pt x="1989" y="7002"/>
                      <a:pt x="1" y="10187"/>
                    </a:cubicBezTo>
                    <a:cubicBezTo>
                      <a:pt x="74" y="10307"/>
                      <a:pt x="171" y="10392"/>
                      <a:pt x="299" y="10434"/>
                    </a:cubicBezTo>
                    <a:cubicBezTo>
                      <a:pt x="353" y="10452"/>
                      <a:pt x="409" y="10461"/>
                      <a:pt x="466" y="10461"/>
                    </a:cubicBezTo>
                    <a:cubicBezTo>
                      <a:pt x="2413" y="10461"/>
                      <a:pt x="6088" y="392"/>
                      <a:pt x="6088" y="392"/>
                    </a:cubicBezTo>
                    <a:lnTo>
                      <a:pt x="4759" y="0"/>
                    </a:ln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a:off x="6456828" y="3301458"/>
                <a:ext cx="269546" cy="535608"/>
              </a:xfrm>
              <a:custGeom>
                <a:avLst/>
                <a:gdLst/>
                <a:ahLst/>
                <a:cxnLst/>
                <a:rect l="l" t="t" r="r" b="b"/>
                <a:pathLst>
                  <a:path w="5418" h="10766" extrusionOk="0">
                    <a:moveTo>
                      <a:pt x="3693" y="0"/>
                    </a:moveTo>
                    <a:cubicBezTo>
                      <a:pt x="2907" y="3685"/>
                      <a:pt x="1662" y="7276"/>
                      <a:pt x="1" y="10663"/>
                    </a:cubicBezTo>
                    <a:cubicBezTo>
                      <a:pt x="51" y="10701"/>
                      <a:pt x="109" y="10729"/>
                      <a:pt x="175" y="10748"/>
                    </a:cubicBezTo>
                    <a:cubicBezTo>
                      <a:pt x="220" y="10760"/>
                      <a:pt x="266" y="10766"/>
                      <a:pt x="313" y="10766"/>
                    </a:cubicBezTo>
                    <a:cubicBezTo>
                      <a:pt x="2255" y="10766"/>
                      <a:pt x="5417" y="407"/>
                      <a:pt x="5417" y="407"/>
                    </a:cubicBezTo>
                    <a:lnTo>
                      <a:pt x="3693" y="0"/>
                    </a:ln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a:off x="6353895" y="2645805"/>
                <a:ext cx="187060" cy="146464"/>
              </a:xfrm>
              <a:custGeom>
                <a:avLst/>
                <a:gdLst/>
                <a:ahLst/>
                <a:cxnLst/>
                <a:rect l="l" t="t" r="r" b="b"/>
                <a:pathLst>
                  <a:path w="3760" h="2944" extrusionOk="0">
                    <a:moveTo>
                      <a:pt x="2560" y="0"/>
                    </a:moveTo>
                    <a:cubicBezTo>
                      <a:pt x="2284" y="0"/>
                      <a:pt x="1998" y="82"/>
                      <a:pt x="1744" y="204"/>
                    </a:cubicBezTo>
                    <a:cubicBezTo>
                      <a:pt x="775" y="661"/>
                      <a:pt x="86" y="1661"/>
                      <a:pt x="1" y="2725"/>
                    </a:cubicBezTo>
                    <a:lnTo>
                      <a:pt x="3162" y="2943"/>
                    </a:lnTo>
                    <a:cubicBezTo>
                      <a:pt x="3406" y="2478"/>
                      <a:pt x="3658" y="2001"/>
                      <a:pt x="3708" y="1475"/>
                    </a:cubicBezTo>
                    <a:cubicBezTo>
                      <a:pt x="3759" y="951"/>
                      <a:pt x="3554" y="370"/>
                      <a:pt x="3089" y="122"/>
                    </a:cubicBezTo>
                    <a:cubicBezTo>
                      <a:pt x="2925" y="37"/>
                      <a:pt x="2744" y="0"/>
                      <a:pt x="2560" y="0"/>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5"/>
              <p:cNvSpPr/>
              <p:nvPr/>
            </p:nvSpPr>
            <p:spPr>
              <a:xfrm>
                <a:off x="6104450" y="2643715"/>
                <a:ext cx="203776" cy="159697"/>
              </a:xfrm>
              <a:custGeom>
                <a:avLst/>
                <a:gdLst/>
                <a:ahLst/>
                <a:cxnLst/>
                <a:rect l="l" t="t" r="r" b="b"/>
                <a:pathLst>
                  <a:path w="4096" h="3210" extrusionOk="0">
                    <a:moveTo>
                      <a:pt x="2713" y="1"/>
                    </a:moveTo>
                    <a:cubicBezTo>
                      <a:pt x="2589" y="1"/>
                      <a:pt x="2465" y="15"/>
                      <a:pt x="2345" y="44"/>
                    </a:cubicBezTo>
                    <a:cubicBezTo>
                      <a:pt x="1861" y="160"/>
                      <a:pt x="1446" y="471"/>
                      <a:pt x="1106" y="834"/>
                    </a:cubicBezTo>
                    <a:cubicBezTo>
                      <a:pt x="524" y="1458"/>
                      <a:pt x="137" y="2261"/>
                      <a:pt x="1" y="3105"/>
                    </a:cubicBezTo>
                    <a:lnTo>
                      <a:pt x="3162" y="3209"/>
                    </a:lnTo>
                    <a:cubicBezTo>
                      <a:pt x="3473" y="2795"/>
                      <a:pt x="3790" y="2372"/>
                      <a:pt x="3942" y="1880"/>
                    </a:cubicBezTo>
                    <a:cubicBezTo>
                      <a:pt x="4096" y="1385"/>
                      <a:pt x="4058" y="800"/>
                      <a:pt x="3713" y="412"/>
                    </a:cubicBezTo>
                    <a:cubicBezTo>
                      <a:pt x="3465" y="135"/>
                      <a:pt x="3090" y="1"/>
                      <a:pt x="2713"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a:off x="7469785" y="2745503"/>
                <a:ext cx="242133" cy="189349"/>
              </a:xfrm>
              <a:custGeom>
                <a:avLst/>
                <a:gdLst/>
                <a:ahLst/>
                <a:cxnLst/>
                <a:rect l="l" t="t" r="r" b="b"/>
                <a:pathLst>
                  <a:path w="4867" h="3806" extrusionOk="0">
                    <a:moveTo>
                      <a:pt x="3610" y="0"/>
                    </a:moveTo>
                    <a:cubicBezTo>
                      <a:pt x="3491" y="0"/>
                      <a:pt x="3371" y="9"/>
                      <a:pt x="3255" y="24"/>
                    </a:cubicBezTo>
                    <a:cubicBezTo>
                      <a:pt x="1945" y="199"/>
                      <a:pt x="725" y="966"/>
                      <a:pt x="0" y="2074"/>
                    </a:cubicBezTo>
                    <a:lnTo>
                      <a:pt x="818" y="3806"/>
                    </a:lnTo>
                    <a:cubicBezTo>
                      <a:pt x="1883" y="3612"/>
                      <a:pt x="2906" y="3178"/>
                      <a:pt x="3786" y="2547"/>
                    </a:cubicBezTo>
                    <a:cubicBezTo>
                      <a:pt x="4146" y="2287"/>
                      <a:pt x="4494" y="1981"/>
                      <a:pt x="4680" y="1574"/>
                    </a:cubicBezTo>
                    <a:cubicBezTo>
                      <a:pt x="4866" y="1168"/>
                      <a:pt x="4847" y="641"/>
                      <a:pt x="4537" y="323"/>
                    </a:cubicBezTo>
                    <a:cubicBezTo>
                      <a:pt x="4301" y="78"/>
                      <a:pt x="3957" y="0"/>
                      <a:pt x="3610" y="0"/>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a:off x="5780429" y="2748787"/>
                <a:ext cx="1939952" cy="1102261"/>
              </a:xfrm>
              <a:custGeom>
                <a:avLst/>
                <a:gdLst/>
                <a:ahLst/>
                <a:cxnLst/>
                <a:rect l="l" t="t" r="r" b="b"/>
                <a:pathLst>
                  <a:path w="38994" h="22156" extrusionOk="0">
                    <a:moveTo>
                      <a:pt x="29144" y="1"/>
                    </a:moveTo>
                    <a:cubicBezTo>
                      <a:pt x="28049" y="1"/>
                      <a:pt x="26946" y="96"/>
                      <a:pt x="25871" y="125"/>
                    </a:cubicBezTo>
                    <a:cubicBezTo>
                      <a:pt x="24437" y="164"/>
                      <a:pt x="23004" y="199"/>
                      <a:pt x="21570" y="233"/>
                    </a:cubicBezTo>
                    <a:cubicBezTo>
                      <a:pt x="20168" y="269"/>
                      <a:pt x="18761" y="299"/>
                      <a:pt x="17355" y="330"/>
                    </a:cubicBezTo>
                    <a:cubicBezTo>
                      <a:pt x="15018" y="385"/>
                      <a:pt x="12678" y="435"/>
                      <a:pt x="10342" y="489"/>
                    </a:cubicBezTo>
                    <a:cubicBezTo>
                      <a:pt x="7200" y="567"/>
                      <a:pt x="4058" y="641"/>
                      <a:pt x="920" y="714"/>
                    </a:cubicBezTo>
                    <a:cubicBezTo>
                      <a:pt x="458" y="725"/>
                      <a:pt x="140" y="1043"/>
                      <a:pt x="78" y="1567"/>
                    </a:cubicBezTo>
                    <a:cubicBezTo>
                      <a:pt x="1" y="2221"/>
                      <a:pt x="323" y="3186"/>
                      <a:pt x="1256" y="4248"/>
                    </a:cubicBezTo>
                    <a:cubicBezTo>
                      <a:pt x="1376" y="4383"/>
                      <a:pt x="1505" y="4519"/>
                      <a:pt x="1644" y="4654"/>
                    </a:cubicBezTo>
                    <a:cubicBezTo>
                      <a:pt x="2222" y="5228"/>
                      <a:pt x="2984" y="5816"/>
                      <a:pt x="3953" y="6390"/>
                    </a:cubicBezTo>
                    <a:cubicBezTo>
                      <a:pt x="6859" y="8107"/>
                      <a:pt x="8107" y="8877"/>
                      <a:pt x="10342" y="10253"/>
                    </a:cubicBezTo>
                    <a:cubicBezTo>
                      <a:pt x="11330" y="10861"/>
                      <a:pt x="12524" y="11493"/>
                      <a:pt x="14170" y="12163"/>
                    </a:cubicBezTo>
                    <a:cubicBezTo>
                      <a:pt x="14833" y="12434"/>
                      <a:pt x="15573" y="12709"/>
                      <a:pt x="16402" y="12992"/>
                    </a:cubicBezTo>
                    <a:cubicBezTo>
                      <a:pt x="20533" y="14407"/>
                      <a:pt x="24555" y="14726"/>
                      <a:pt x="27343" y="14726"/>
                    </a:cubicBezTo>
                    <a:cubicBezTo>
                      <a:pt x="29633" y="14726"/>
                      <a:pt x="31090" y="14511"/>
                      <a:pt x="31090" y="14511"/>
                    </a:cubicBezTo>
                    <a:cubicBezTo>
                      <a:pt x="31090" y="14511"/>
                      <a:pt x="31288" y="15402"/>
                      <a:pt x="31288" y="17812"/>
                    </a:cubicBezTo>
                    <a:cubicBezTo>
                      <a:pt x="31288" y="18703"/>
                      <a:pt x="31105" y="19444"/>
                      <a:pt x="30823" y="20268"/>
                    </a:cubicBezTo>
                    <a:cubicBezTo>
                      <a:pt x="30524" y="21125"/>
                      <a:pt x="30551" y="22144"/>
                      <a:pt x="31690" y="22155"/>
                    </a:cubicBezTo>
                    <a:cubicBezTo>
                      <a:pt x="31705" y="22155"/>
                      <a:pt x="31719" y="22155"/>
                      <a:pt x="31734" y="22155"/>
                    </a:cubicBezTo>
                    <a:cubicBezTo>
                      <a:pt x="32865" y="22155"/>
                      <a:pt x="34218" y="21697"/>
                      <a:pt x="35228" y="21024"/>
                    </a:cubicBezTo>
                    <a:cubicBezTo>
                      <a:pt x="35460" y="20869"/>
                      <a:pt x="35669" y="20706"/>
                      <a:pt x="35855" y="20532"/>
                    </a:cubicBezTo>
                    <a:cubicBezTo>
                      <a:pt x="36824" y="19641"/>
                      <a:pt x="37456" y="18444"/>
                      <a:pt x="37854" y="17200"/>
                    </a:cubicBezTo>
                    <a:cubicBezTo>
                      <a:pt x="38994" y="13620"/>
                      <a:pt x="38514" y="9525"/>
                      <a:pt x="37429" y="5995"/>
                    </a:cubicBezTo>
                    <a:cubicBezTo>
                      <a:pt x="37343" y="5720"/>
                      <a:pt x="37250" y="5444"/>
                      <a:pt x="37146" y="5177"/>
                    </a:cubicBezTo>
                    <a:cubicBezTo>
                      <a:pt x="36274" y="2965"/>
                      <a:pt x="34616" y="1186"/>
                      <a:pt x="32334" y="435"/>
                    </a:cubicBezTo>
                    <a:cubicBezTo>
                      <a:pt x="31301" y="94"/>
                      <a:pt x="30227" y="1"/>
                      <a:pt x="29144"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5784309" y="2748787"/>
                <a:ext cx="1936071" cy="1045994"/>
              </a:xfrm>
              <a:custGeom>
                <a:avLst/>
                <a:gdLst/>
                <a:ahLst/>
                <a:cxnLst/>
                <a:rect l="l" t="t" r="r" b="b"/>
                <a:pathLst>
                  <a:path w="38916" h="21025" extrusionOk="0">
                    <a:moveTo>
                      <a:pt x="29066" y="1"/>
                    </a:moveTo>
                    <a:cubicBezTo>
                      <a:pt x="27971" y="1"/>
                      <a:pt x="26868" y="96"/>
                      <a:pt x="25793" y="125"/>
                    </a:cubicBezTo>
                    <a:cubicBezTo>
                      <a:pt x="24359" y="164"/>
                      <a:pt x="22926" y="199"/>
                      <a:pt x="21492" y="233"/>
                    </a:cubicBezTo>
                    <a:cubicBezTo>
                      <a:pt x="20090" y="269"/>
                      <a:pt x="18683" y="299"/>
                      <a:pt x="17277" y="330"/>
                    </a:cubicBezTo>
                    <a:cubicBezTo>
                      <a:pt x="14940" y="385"/>
                      <a:pt x="12600" y="435"/>
                      <a:pt x="10264" y="489"/>
                    </a:cubicBezTo>
                    <a:cubicBezTo>
                      <a:pt x="7122" y="567"/>
                      <a:pt x="3980" y="641"/>
                      <a:pt x="842" y="714"/>
                    </a:cubicBezTo>
                    <a:cubicBezTo>
                      <a:pt x="380" y="725"/>
                      <a:pt x="62" y="1043"/>
                      <a:pt x="0" y="1567"/>
                    </a:cubicBezTo>
                    <a:cubicBezTo>
                      <a:pt x="8912" y="1524"/>
                      <a:pt x="17827" y="1481"/>
                      <a:pt x="26739" y="1438"/>
                    </a:cubicBezTo>
                    <a:cubicBezTo>
                      <a:pt x="26901" y="1438"/>
                      <a:pt x="27063" y="1437"/>
                      <a:pt x="27226" y="1437"/>
                    </a:cubicBezTo>
                    <a:cubicBezTo>
                      <a:pt x="28596" y="1437"/>
                      <a:pt x="29983" y="1487"/>
                      <a:pt x="31267" y="1957"/>
                    </a:cubicBezTo>
                    <a:cubicBezTo>
                      <a:pt x="34228" y="3039"/>
                      <a:pt x="35995" y="6146"/>
                      <a:pt x="36676" y="9222"/>
                    </a:cubicBezTo>
                    <a:cubicBezTo>
                      <a:pt x="37552" y="13174"/>
                      <a:pt x="36963" y="17409"/>
                      <a:pt x="35150" y="21024"/>
                    </a:cubicBezTo>
                    <a:cubicBezTo>
                      <a:pt x="35382" y="20869"/>
                      <a:pt x="35591" y="20706"/>
                      <a:pt x="35777" y="20532"/>
                    </a:cubicBezTo>
                    <a:cubicBezTo>
                      <a:pt x="36746" y="19641"/>
                      <a:pt x="37378" y="18444"/>
                      <a:pt x="37776" y="17200"/>
                    </a:cubicBezTo>
                    <a:cubicBezTo>
                      <a:pt x="38916" y="13620"/>
                      <a:pt x="38436" y="9525"/>
                      <a:pt x="37351" y="5995"/>
                    </a:cubicBezTo>
                    <a:cubicBezTo>
                      <a:pt x="37265" y="5720"/>
                      <a:pt x="37172" y="5444"/>
                      <a:pt x="37068" y="5177"/>
                    </a:cubicBezTo>
                    <a:cubicBezTo>
                      <a:pt x="36196" y="2965"/>
                      <a:pt x="34538" y="1186"/>
                      <a:pt x="32256" y="435"/>
                    </a:cubicBezTo>
                    <a:cubicBezTo>
                      <a:pt x="31223" y="94"/>
                      <a:pt x="30149" y="1"/>
                      <a:pt x="29066"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a:off x="7027807" y="3464687"/>
                <a:ext cx="313475" cy="107609"/>
              </a:xfrm>
              <a:custGeom>
                <a:avLst/>
                <a:gdLst/>
                <a:ahLst/>
                <a:cxnLst/>
                <a:rect l="l" t="t" r="r" b="b"/>
                <a:pathLst>
                  <a:path w="6301" h="2163" extrusionOk="0">
                    <a:moveTo>
                      <a:pt x="6098" y="1"/>
                    </a:moveTo>
                    <a:lnTo>
                      <a:pt x="6002" y="16"/>
                    </a:lnTo>
                    <a:cubicBezTo>
                      <a:pt x="5984" y="19"/>
                      <a:pt x="4528" y="230"/>
                      <a:pt x="2271" y="230"/>
                    </a:cubicBezTo>
                    <a:cubicBezTo>
                      <a:pt x="1586" y="230"/>
                      <a:pt x="827" y="210"/>
                      <a:pt x="11" y="160"/>
                    </a:cubicBezTo>
                    <a:lnTo>
                      <a:pt x="0" y="373"/>
                    </a:lnTo>
                    <a:cubicBezTo>
                      <a:pt x="812" y="422"/>
                      <a:pt x="1568" y="441"/>
                      <a:pt x="2252" y="441"/>
                    </a:cubicBezTo>
                    <a:cubicBezTo>
                      <a:pt x="4200" y="441"/>
                      <a:pt x="5562" y="287"/>
                      <a:pt x="5932" y="242"/>
                    </a:cubicBezTo>
                    <a:cubicBezTo>
                      <a:pt x="5966" y="458"/>
                      <a:pt x="6052" y="1055"/>
                      <a:pt x="6091" y="2163"/>
                    </a:cubicBezTo>
                    <a:lnTo>
                      <a:pt x="6300" y="2155"/>
                    </a:lnTo>
                    <a:cubicBezTo>
                      <a:pt x="6249" y="698"/>
                      <a:pt x="6125" y="121"/>
                      <a:pt x="6122" y="97"/>
                    </a:cubicBezTo>
                    <a:lnTo>
                      <a:pt x="6098"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a:off x="6146289" y="2838436"/>
                <a:ext cx="29551" cy="55969"/>
              </a:xfrm>
              <a:custGeom>
                <a:avLst/>
                <a:gdLst/>
                <a:ahLst/>
                <a:cxnLst/>
                <a:rect l="l" t="t" r="r" b="b"/>
                <a:pathLst>
                  <a:path w="594" h="1125" extrusionOk="0">
                    <a:moveTo>
                      <a:pt x="299" y="1"/>
                    </a:moveTo>
                    <a:cubicBezTo>
                      <a:pt x="132" y="1"/>
                      <a:pt x="0" y="253"/>
                      <a:pt x="0" y="563"/>
                    </a:cubicBezTo>
                    <a:cubicBezTo>
                      <a:pt x="0" y="872"/>
                      <a:pt x="132" y="1124"/>
                      <a:pt x="299" y="1124"/>
                    </a:cubicBezTo>
                    <a:cubicBezTo>
                      <a:pt x="462" y="1124"/>
                      <a:pt x="594" y="872"/>
                      <a:pt x="594" y="563"/>
                    </a:cubicBezTo>
                    <a:cubicBezTo>
                      <a:pt x="594" y="253"/>
                      <a:pt x="462" y="1"/>
                      <a:pt x="299"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a:off x="5776200" y="2779284"/>
                <a:ext cx="88157" cy="83829"/>
              </a:xfrm>
              <a:custGeom>
                <a:avLst/>
                <a:gdLst/>
                <a:ahLst/>
                <a:cxnLst/>
                <a:rect l="l" t="t" r="r" b="b"/>
                <a:pathLst>
                  <a:path w="1772" h="1685" extrusionOk="0">
                    <a:moveTo>
                      <a:pt x="884" y="1"/>
                    </a:moveTo>
                    <a:cubicBezTo>
                      <a:pt x="555" y="1"/>
                      <a:pt x="222" y="70"/>
                      <a:pt x="109" y="303"/>
                    </a:cubicBezTo>
                    <a:cubicBezTo>
                      <a:pt x="0" y="519"/>
                      <a:pt x="98" y="791"/>
                      <a:pt x="214" y="1004"/>
                    </a:cubicBezTo>
                    <a:cubicBezTo>
                      <a:pt x="343" y="1249"/>
                      <a:pt x="555" y="1685"/>
                      <a:pt x="844" y="1685"/>
                    </a:cubicBezTo>
                    <a:cubicBezTo>
                      <a:pt x="857" y="1685"/>
                      <a:pt x="870" y="1684"/>
                      <a:pt x="884" y="1682"/>
                    </a:cubicBezTo>
                    <a:cubicBezTo>
                      <a:pt x="897" y="1684"/>
                      <a:pt x="911" y="1685"/>
                      <a:pt x="924" y="1685"/>
                    </a:cubicBezTo>
                    <a:cubicBezTo>
                      <a:pt x="1217" y="1685"/>
                      <a:pt x="1425" y="1249"/>
                      <a:pt x="1558" y="1004"/>
                    </a:cubicBezTo>
                    <a:cubicBezTo>
                      <a:pt x="1674" y="791"/>
                      <a:pt x="1772" y="519"/>
                      <a:pt x="1663" y="303"/>
                    </a:cubicBezTo>
                    <a:cubicBezTo>
                      <a:pt x="1547" y="70"/>
                      <a:pt x="1218" y="1"/>
                      <a:pt x="884"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5842915" y="2908036"/>
                <a:ext cx="87361" cy="72287"/>
              </a:xfrm>
              <a:custGeom>
                <a:avLst/>
                <a:gdLst/>
                <a:ahLst/>
                <a:cxnLst/>
                <a:rect l="l" t="t" r="r" b="b"/>
                <a:pathLst>
                  <a:path w="1756" h="1453" extrusionOk="0">
                    <a:moveTo>
                      <a:pt x="1709" y="0"/>
                    </a:moveTo>
                    <a:lnTo>
                      <a:pt x="1379" y="35"/>
                    </a:lnTo>
                    <a:cubicBezTo>
                      <a:pt x="1415" y="380"/>
                      <a:pt x="1248" y="744"/>
                      <a:pt x="966" y="946"/>
                    </a:cubicBezTo>
                    <a:cubicBezTo>
                      <a:pt x="799" y="1063"/>
                      <a:pt x="592" y="1124"/>
                      <a:pt x="386" y="1124"/>
                    </a:cubicBezTo>
                    <a:cubicBezTo>
                      <a:pt x="253" y="1124"/>
                      <a:pt x="121" y="1099"/>
                      <a:pt x="0" y="1047"/>
                    </a:cubicBezTo>
                    <a:lnTo>
                      <a:pt x="0" y="1047"/>
                    </a:lnTo>
                    <a:cubicBezTo>
                      <a:pt x="120" y="1182"/>
                      <a:pt x="249" y="1318"/>
                      <a:pt x="388" y="1453"/>
                    </a:cubicBezTo>
                    <a:cubicBezTo>
                      <a:pt x="659" y="1453"/>
                      <a:pt x="930" y="1372"/>
                      <a:pt x="1155" y="1213"/>
                    </a:cubicBezTo>
                    <a:cubicBezTo>
                      <a:pt x="1538" y="946"/>
                      <a:pt x="1756" y="469"/>
                      <a:pt x="1709" y="0"/>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a:off x="6335040" y="3279071"/>
                <a:ext cx="201637" cy="99102"/>
              </a:xfrm>
              <a:custGeom>
                <a:avLst/>
                <a:gdLst/>
                <a:ahLst/>
                <a:cxnLst/>
                <a:rect l="l" t="t" r="r" b="b"/>
                <a:pathLst>
                  <a:path w="4053" h="1992" extrusionOk="0">
                    <a:moveTo>
                      <a:pt x="101" y="1"/>
                    </a:moveTo>
                    <a:lnTo>
                      <a:pt x="0" y="187"/>
                    </a:lnTo>
                    <a:cubicBezTo>
                      <a:pt x="902" y="690"/>
                      <a:pt x="1875" y="1151"/>
                      <a:pt x="2980" y="1601"/>
                    </a:cubicBezTo>
                    <a:cubicBezTo>
                      <a:pt x="3301" y="1732"/>
                      <a:pt x="3634" y="1864"/>
                      <a:pt x="3976" y="1992"/>
                    </a:cubicBezTo>
                    <a:lnTo>
                      <a:pt x="4053" y="1791"/>
                    </a:lnTo>
                    <a:cubicBezTo>
                      <a:pt x="3711" y="1666"/>
                      <a:pt x="3379" y="1535"/>
                      <a:pt x="3061" y="1407"/>
                    </a:cubicBezTo>
                    <a:cubicBezTo>
                      <a:pt x="1964" y="958"/>
                      <a:pt x="995" y="500"/>
                      <a:pt x="101"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p:nvPr/>
            </p:nvSpPr>
            <p:spPr>
              <a:xfrm>
                <a:off x="6954924" y="2940224"/>
                <a:ext cx="248302" cy="114574"/>
              </a:xfrm>
              <a:custGeom>
                <a:avLst/>
                <a:gdLst/>
                <a:ahLst/>
                <a:cxnLst/>
                <a:rect l="l" t="t" r="r" b="b"/>
                <a:pathLst>
                  <a:path w="4991" h="2303" extrusionOk="0">
                    <a:moveTo>
                      <a:pt x="2496" y="1"/>
                    </a:moveTo>
                    <a:cubicBezTo>
                      <a:pt x="1117" y="1"/>
                      <a:pt x="1" y="516"/>
                      <a:pt x="1" y="1151"/>
                    </a:cubicBezTo>
                    <a:cubicBezTo>
                      <a:pt x="1" y="1787"/>
                      <a:pt x="1117" y="2302"/>
                      <a:pt x="2496" y="2302"/>
                    </a:cubicBezTo>
                    <a:cubicBezTo>
                      <a:pt x="3875" y="2302"/>
                      <a:pt x="4990" y="1787"/>
                      <a:pt x="4990" y="1151"/>
                    </a:cubicBezTo>
                    <a:cubicBezTo>
                      <a:pt x="4990" y="516"/>
                      <a:pt x="3875" y="1"/>
                      <a:pt x="2496"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a:off x="6879155" y="3068778"/>
                <a:ext cx="103977" cy="47860"/>
              </a:xfrm>
              <a:custGeom>
                <a:avLst/>
                <a:gdLst/>
                <a:ahLst/>
                <a:cxnLst/>
                <a:rect l="l" t="t" r="r" b="b"/>
                <a:pathLst>
                  <a:path w="2090" h="962" extrusionOk="0">
                    <a:moveTo>
                      <a:pt x="1043" y="1"/>
                    </a:moveTo>
                    <a:cubicBezTo>
                      <a:pt x="469" y="1"/>
                      <a:pt x="1" y="214"/>
                      <a:pt x="1" y="482"/>
                    </a:cubicBezTo>
                    <a:cubicBezTo>
                      <a:pt x="1" y="745"/>
                      <a:pt x="469" y="961"/>
                      <a:pt x="1043" y="961"/>
                    </a:cubicBezTo>
                    <a:cubicBezTo>
                      <a:pt x="1620" y="961"/>
                      <a:pt x="2089" y="745"/>
                      <a:pt x="2089" y="482"/>
                    </a:cubicBezTo>
                    <a:cubicBezTo>
                      <a:pt x="2089" y="214"/>
                      <a:pt x="1620" y="1"/>
                      <a:pt x="1043"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a:off x="6777018" y="3252853"/>
                <a:ext cx="153280" cy="70595"/>
              </a:xfrm>
              <a:custGeom>
                <a:avLst/>
                <a:gdLst/>
                <a:ahLst/>
                <a:cxnLst/>
                <a:rect l="l" t="t" r="r" b="b"/>
                <a:pathLst>
                  <a:path w="3081" h="1419" extrusionOk="0">
                    <a:moveTo>
                      <a:pt x="1538" y="1"/>
                    </a:moveTo>
                    <a:cubicBezTo>
                      <a:pt x="689" y="1"/>
                      <a:pt x="0" y="319"/>
                      <a:pt x="0" y="710"/>
                    </a:cubicBezTo>
                    <a:cubicBezTo>
                      <a:pt x="0" y="1101"/>
                      <a:pt x="689" y="1419"/>
                      <a:pt x="1538" y="1419"/>
                    </a:cubicBezTo>
                    <a:cubicBezTo>
                      <a:pt x="2391" y="1419"/>
                      <a:pt x="3080" y="1101"/>
                      <a:pt x="3080" y="710"/>
                    </a:cubicBezTo>
                    <a:cubicBezTo>
                      <a:pt x="3080" y="319"/>
                      <a:pt x="2391" y="1"/>
                      <a:pt x="1538"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5"/>
              <p:cNvSpPr/>
              <p:nvPr/>
            </p:nvSpPr>
            <p:spPr>
              <a:xfrm>
                <a:off x="7367051" y="3332502"/>
                <a:ext cx="82685" cy="38208"/>
              </a:xfrm>
              <a:custGeom>
                <a:avLst/>
                <a:gdLst/>
                <a:ahLst/>
                <a:cxnLst/>
                <a:rect l="l" t="t" r="r" b="b"/>
                <a:pathLst>
                  <a:path w="1662" h="768" extrusionOk="0">
                    <a:moveTo>
                      <a:pt x="829" y="0"/>
                    </a:moveTo>
                    <a:cubicBezTo>
                      <a:pt x="372" y="0"/>
                      <a:pt x="0" y="170"/>
                      <a:pt x="0" y="383"/>
                    </a:cubicBezTo>
                    <a:cubicBezTo>
                      <a:pt x="0" y="592"/>
                      <a:pt x="372" y="767"/>
                      <a:pt x="829" y="767"/>
                    </a:cubicBezTo>
                    <a:cubicBezTo>
                      <a:pt x="1290" y="767"/>
                      <a:pt x="1662" y="592"/>
                      <a:pt x="1662" y="383"/>
                    </a:cubicBezTo>
                    <a:cubicBezTo>
                      <a:pt x="1662" y="170"/>
                      <a:pt x="1290" y="0"/>
                      <a:pt x="829"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a:off x="7344067" y="3084200"/>
                <a:ext cx="82784" cy="38009"/>
              </a:xfrm>
              <a:custGeom>
                <a:avLst/>
                <a:gdLst/>
                <a:ahLst/>
                <a:cxnLst/>
                <a:rect l="l" t="t" r="r" b="b"/>
                <a:pathLst>
                  <a:path w="1664" h="764" extrusionOk="0">
                    <a:moveTo>
                      <a:pt x="834" y="0"/>
                    </a:moveTo>
                    <a:cubicBezTo>
                      <a:pt x="373" y="0"/>
                      <a:pt x="1" y="172"/>
                      <a:pt x="1" y="381"/>
                    </a:cubicBezTo>
                    <a:cubicBezTo>
                      <a:pt x="1" y="594"/>
                      <a:pt x="373" y="764"/>
                      <a:pt x="834" y="764"/>
                    </a:cubicBezTo>
                    <a:cubicBezTo>
                      <a:pt x="1291" y="764"/>
                      <a:pt x="1663" y="594"/>
                      <a:pt x="1663" y="381"/>
                    </a:cubicBezTo>
                    <a:cubicBezTo>
                      <a:pt x="1663" y="172"/>
                      <a:pt x="1291" y="0"/>
                      <a:pt x="834"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a:off x="7215513" y="3221460"/>
                <a:ext cx="167409" cy="76914"/>
              </a:xfrm>
              <a:custGeom>
                <a:avLst/>
                <a:gdLst/>
                <a:ahLst/>
                <a:cxnLst/>
                <a:rect l="l" t="t" r="r" b="b"/>
                <a:pathLst>
                  <a:path w="3365" h="1546" extrusionOk="0">
                    <a:moveTo>
                      <a:pt x="1682" y="0"/>
                    </a:moveTo>
                    <a:cubicBezTo>
                      <a:pt x="752" y="0"/>
                      <a:pt x="1" y="345"/>
                      <a:pt x="1" y="775"/>
                    </a:cubicBezTo>
                    <a:cubicBezTo>
                      <a:pt x="1" y="1202"/>
                      <a:pt x="752" y="1546"/>
                      <a:pt x="1682" y="1546"/>
                    </a:cubicBezTo>
                    <a:cubicBezTo>
                      <a:pt x="2612" y="1546"/>
                      <a:pt x="3364" y="1202"/>
                      <a:pt x="3364" y="775"/>
                    </a:cubicBezTo>
                    <a:cubicBezTo>
                      <a:pt x="3364" y="345"/>
                      <a:pt x="2612" y="0"/>
                      <a:pt x="1682"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25"/>
            <p:cNvGrpSpPr/>
            <p:nvPr/>
          </p:nvGrpSpPr>
          <p:grpSpPr>
            <a:xfrm>
              <a:off x="6804718" y="2430733"/>
              <a:ext cx="548719" cy="358036"/>
              <a:chOff x="6608181" y="1991821"/>
              <a:chExt cx="548719" cy="358036"/>
            </a:xfrm>
          </p:grpSpPr>
          <p:sp>
            <p:nvSpPr>
              <p:cNvPr id="543" name="Google Shape;543;p25"/>
              <p:cNvSpPr/>
              <p:nvPr/>
            </p:nvSpPr>
            <p:spPr>
              <a:xfrm>
                <a:off x="6805718" y="2259262"/>
                <a:ext cx="40164" cy="90595"/>
              </a:xfrm>
              <a:custGeom>
                <a:avLst/>
                <a:gdLst/>
                <a:ahLst/>
                <a:cxnLst/>
                <a:rect l="l" t="t" r="r" b="b"/>
                <a:pathLst>
                  <a:path w="1287" h="2903" extrusionOk="0">
                    <a:moveTo>
                      <a:pt x="1078" y="0"/>
                    </a:moveTo>
                    <a:lnTo>
                      <a:pt x="795" y="2132"/>
                    </a:lnTo>
                    <a:lnTo>
                      <a:pt x="1" y="2732"/>
                    </a:lnTo>
                    <a:lnTo>
                      <a:pt x="129" y="2903"/>
                    </a:lnTo>
                    <a:lnTo>
                      <a:pt x="993" y="2248"/>
                    </a:lnTo>
                    <a:lnTo>
                      <a:pt x="1287" y="32"/>
                    </a:lnTo>
                    <a:lnTo>
                      <a:pt x="107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a:off x="6795700" y="2324078"/>
                <a:ext cx="57110" cy="15011"/>
              </a:xfrm>
              <a:custGeom>
                <a:avLst/>
                <a:gdLst/>
                <a:ahLst/>
                <a:cxnLst/>
                <a:rect l="l" t="t" r="r" b="b"/>
                <a:pathLst>
                  <a:path w="1830" h="481" extrusionOk="0">
                    <a:moveTo>
                      <a:pt x="1225" y="1"/>
                    </a:moveTo>
                    <a:lnTo>
                      <a:pt x="0" y="271"/>
                    </a:lnTo>
                    <a:lnTo>
                      <a:pt x="47" y="481"/>
                    </a:lnTo>
                    <a:lnTo>
                      <a:pt x="1205" y="225"/>
                    </a:lnTo>
                    <a:lnTo>
                      <a:pt x="1744" y="462"/>
                    </a:lnTo>
                    <a:lnTo>
                      <a:pt x="1829" y="264"/>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a:off x="6729792" y="2211141"/>
                <a:ext cx="44783" cy="124487"/>
              </a:xfrm>
              <a:custGeom>
                <a:avLst/>
                <a:gdLst/>
                <a:ahLst/>
                <a:cxnLst/>
                <a:rect l="l" t="t" r="r" b="b"/>
                <a:pathLst>
                  <a:path w="1435" h="3989" extrusionOk="0">
                    <a:moveTo>
                      <a:pt x="1225" y="1"/>
                    </a:moveTo>
                    <a:lnTo>
                      <a:pt x="799" y="3216"/>
                    </a:lnTo>
                    <a:lnTo>
                      <a:pt x="0" y="3817"/>
                    </a:lnTo>
                    <a:lnTo>
                      <a:pt x="132" y="3988"/>
                    </a:lnTo>
                    <a:lnTo>
                      <a:pt x="996" y="3332"/>
                    </a:lnTo>
                    <a:lnTo>
                      <a:pt x="1434" y="28"/>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a:off x="6719775" y="2309817"/>
                <a:ext cx="57079" cy="15042"/>
              </a:xfrm>
              <a:custGeom>
                <a:avLst/>
                <a:gdLst/>
                <a:ahLst/>
                <a:cxnLst/>
                <a:rect l="l" t="t" r="r" b="b"/>
                <a:pathLst>
                  <a:path w="1829" h="482" extrusionOk="0">
                    <a:moveTo>
                      <a:pt x="1228" y="0"/>
                    </a:moveTo>
                    <a:lnTo>
                      <a:pt x="1" y="272"/>
                    </a:lnTo>
                    <a:lnTo>
                      <a:pt x="47" y="481"/>
                    </a:lnTo>
                    <a:lnTo>
                      <a:pt x="1205" y="222"/>
                    </a:lnTo>
                    <a:lnTo>
                      <a:pt x="1744" y="458"/>
                    </a:lnTo>
                    <a:lnTo>
                      <a:pt x="1829" y="263"/>
                    </a:lnTo>
                    <a:lnTo>
                      <a:pt x="122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a:off x="6608181" y="2010920"/>
                <a:ext cx="79579" cy="27119"/>
              </a:xfrm>
              <a:custGeom>
                <a:avLst/>
                <a:gdLst/>
                <a:ahLst/>
                <a:cxnLst/>
                <a:rect l="l" t="t" r="r" b="b"/>
                <a:pathLst>
                  <a:path w="2550" h="869" extrusionOk="0">
                    <a:moveTo>
                      <a:pt x="2422" y="1"/>
                    </a:moveTo>
                    <a:lnTo>
                      <a:pt x="0" y="868"/>
                    </a:lnTo>
                    <a:lnTo>
                      <a:pt x="0" y="868"/>
                    </a:lnTo>
                    <a:lnTo>
                      <a:pt x="2549" y="850"/>
                    </a:lnTo>
                    <a:lnTo>
                      <a:pt x="2422"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a:off x="6669969" y="1991821"/>
                <a:ext cx="486931" cy="288669"/>
              </a:xfrm>
              <a:custGeom>
                <a:avLst/>
                <a:gdLst/>
                <a:ahLst/>
                <a:cxnLst/>
                <a:rect l="l" t="t" r="r" b="b"/>
                <a:pathLst>
                  <a:path w="15603" h="9250" extrusionOk="0">
                    <a:moveTo>
                      <a:pt x="3000" y="0"/>
                    </a:moveTo>
                    <a:cubicBezTo>
                      <a:pt x="2234" y="0"/>
                      <a:pt x="1590" y="156"/>
                      <a:pt x="1139" y="310"/>
                    </a:cubicBezTo>
                    <a:cubicBezTo>
                      <a:pt x="694" y="462"/>
                      <a:pt x="438" y="613"/>
                      <a:pt x="438" y="613"/>
                    </a:cubicBezTo>
                    <a:cubicBezTo>
                      <a:pt x="1" y="7479"/>
                      <a:pt x="3840" y="8839"/>
                      <a:pt x="6952" y="8839"/>
                    </a:cubicBezTo>
                    <a:cubicBezTo>
                      <a:pt x="8993" y="8839"/>
                      <a:pt x="10721" y="8253"/>
                      <a:pt x="10721" y="8253"/>
                    </a:cubicBezTo>
                    <a:lnTo>
                      <a:pt x="15270" y="9249"/>
                    </a:lnTo>
                    <a:lnTo>
                      <a:pt x="15393" y="8420"/>
                    </a:lnTo>
                    <a:lnTo>
                      <a:pt x="15602" y="6986"/>
                    </a:lnTo>
                    <a:lnTo>
                      <a:pt x="10701" y="6998"/>
                    </a:lnTo>
                    <a:cubicBezTo>
                      <a:pt x="8210" y="1206"/>
                      <a:pt x="5132" y="0"/>
                      <a:pt x="3000" y="0"/>
                    </a:cubicBezTo>
                    <a:close/>
                  </a:path>
                </a:pathLst>
              </a:custGeom>
              <a:solidFill>
                <a:srgbClr val="FF6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a:off x="6799227" y="2025399"/>
                <a:ext cx="241827" cy="172359"/>
              </a:xfrm>
              <a:custGeom>
                <a:avLst/>
                <a:gdLst/>
                <a:ahLst/>
                <a:cxnLst/>
                <a:rect l="l" t="t" r="r" b="b"/>
                <a:pathLst>
                  <a:path w="7749" h="5523" extrusionOk="0">
                    <a:moveTo>
                      <a:pt x="1672" y="0"/>
                    </a:moveTo>
                    <a:cubicBezTo>
                      <a:pt x="953" y="0"/>
                      <a:pt x="477" y="114"/>
                      <a:pt x="477" y="114"/>
                    </a:cubicBezTo>
                    <a:cubicBezTo>
                      <a:pt x="457" y="230"/>
                      <a:pt x="445" y="346"/>
                      <a:pt x="434" y="459"/>
                    </a:cubicBezTo>
                    <a:cubicBezTo>
                      <a:pt x="0" y="4593"/>
                      <a:pt x="2260" y="5522"/>
                      <a:pt x="4381" y="5522"/>
                    </a:cubicBezTo>
                    <a:cubicBezTo>
                      <a:pt x="5046" y="5522"/>
                      <a:pt x="5699" y="5430"/>
                      <a:pt x="6249" y="5318"/>
                    </a:cubicBezTo>
                    <a:cubicBezTo>
                      <a:pt x="7129" y="5135"/>
                      <a:pt x="7748" y="4899"/>
                      <a:pt x="7748" y="4899"/>
                    </a:cubicBezTo>
                    <a:cubicBezTo>
                      <a:pt x="6418" y="635"/>
                      <a:pt x="3369" y="0"/>
                      <a:pt x="1672"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a:off x="6669969" y="2001495"/>
                <a:ext cx="480408" cy="278995"/>
              </a:xfrm>
              <a:custGeom>
                <a:avLst/>
                <a:gdLst/>
                <a:ahLst/>
                <a:cxnLst/>
                <a:rect l="l" t="t" r="r" b="b"/>
                <a:pathLst>
                  <a:path w="15394" h="8940" extrusionOk="0">
                    <a:moveTo>
                      <a:pt x="1139" y="0"/>
                    </a:moveTo>
                    <a:cubicBezTo>
                      <a:pt x="694" y="152"/>
                      <a:pt x="438" y="303"/>
                      <a:pt x="438" y="303"/>
                    </a:cubicBezTo>
                    <a:cubicBezTo>
                      <a:pt x="1" y="7169"/>
                      <a:pt x="3840" y="8529"/>
                      <a:pt x="6952" y="8529"/>
                    </a:cubicBezTo>
                    <a:cubicBezTo>
                      <a:pt x="8993" y="8529"/>
                      <a:pt x="10721" y="7943"/>
                      <a:pt x="10721" y="7943"/>
                    </a:cubicBezTo>
                    <a:lnTo>
                      <a:pt x="15270" y="8939"/>
                    </a:lnTo>
                    <a:lnTo>
                      <a:pt x="15393" y="8110"/>
                    </a:lnTo>
                    <a:cubicBezTo>
                      <a:pt x="13785" y="7772"/>
                      <a:pt x="12205" y="7459"/>
                      <a:pt x="10616" y="7087"/>
                    </a:cubicBezTo>
                    <a:cubicBezTo>
                      <a:pt x="9306" y="7412"/>
                      <a:pt x="8334" y="7544"/>
                      <a:pt x="6982" y="7556"/>
                    </a:cubicBezTo>
                    <a:cubicBezTo>
                      <a:pt x="6967" y="7556"/>
                      <a:pt x="6952" y="7556"/>
                      <a:pt x="6938" y="7556"/>
                    </a:cubicBezTo>
                    <a:cubicBezTo>
                      <a:pt x="5603" y="7556"/>
                      <a:pt x="4220" y="7217"/>
                      <a:pt x="3201" y="6354"/>
                    </a:cubicBezTo>
                    <a:cubicBezTo>
                      <a:pt x="2259" y="5556"/>
                      <a:pt x="1697" y="4383"/>
                      <a:pt x="1426" y="3178"/>
                    </a:cubicBezTo>
                    <a:cubicBezTo>
                      <a:pt x="1189" y="2139"/>
                      <a:pt x="1150" y="1066"/>
                      <a:pt x="1139" y="0"/>
                    </a:cubicBezTo>
                    <a:close/>
                  </a:path>
                </a:pathLst>
              </a:custGeom>
              <a:solidFill>
                <a:srgbClr val="B7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a:off x="6740215" y="2021904"/>
                <a:ext cx="10423" cy="19505"/>
              </a:xfrm>
              <a:custGeom>
                <a:avLst/>
                <a:gdLst/>
                <a:ahLst/>
                <a:cxnLst/>
                <a:rect l="l" t="t" r="r" b="b"/>
                <a:pathLst>
                  <a:path w="334" h="625" extrusionOk="0">
                    <a:moveTo>
                      <a:pt x="167" y="1"/>
                    </a:moveTo>
                    <a:cubicBezTo>
                      <a:pt x="74" y="1"/>
                      <a:pt x="0" y="140"/>
                      <a:pt x="0" y="312"/>
                    </a:cubicBezTo>
                    <a:cubicBezTo>
                      <a:pt x="0" y="485"/>
                      <a:pt x="74" y="625"/>
                      <a:pt x="167" y="625"/>
                    </a:cubicBezTo>
                    <a:cubicBezTo>
                      <a:pt x="256" y="625"/>
                      <a:pt x="333" y="485"/>
                      <a:pt x="333" y="312"/>
                    </a:cubicBezTo>
                    <a:cubicBezTo>
                      <a:pt x="333" y="140"/>
                      <a:pt x="256" y="1"/>
                      <a:pt x="167"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a:off x="6812739" y="2025399"/>
                <a:ext cx="228314" cy="165961"/>
              </a:xfrm>
              <a:custGeom>
                <a:avLst/>
                <a:gdLst/>
                <a:ahLst/>
                <a:cxnLst/>
                <a:rect l="l" t="t" r="r" b="b"/>
                <a:pathLst>
                  <a:path w="7316" h="5318" extrusionOk="0">
                    <a:moveTo>
                      <a:pt x="1239" y="0"/>
                    </a:moveTo>
                    <a:cubicBezTo>
                      <a:pt x="520" y="0"/>
                      <a:pt x="44" y="114"/>
                      <a:pt x="44" y="114"/>
                    </a:cubicBezTo>
                    <a:cubicBezTo>
                      <a:pt x="24" y="230"/>
                      <a:pt x="12" y="346"/>
                      <a:pt x="1" y="459"/>
                    </a:cubicBezTo>
                    <a:cubicBezTo>
                      <a:pt x="1380" y="796"/>
                      <a:pt x="2678" y="1482"/>
                      <a:pt x="3732" y="2435"/>
                    </a:cubicBezTo>
                    <a:cubicBezTo>
                      <a:pt x="4615" y="3237"/>
                      <a:pt x="5332" y="4225"/>
                      <a:pt x="5816" y="5318"/>
                    </a:cubicBezTo>
                    <a:cubicBezTo>
                      <a:pt x="6696" y="5135"/>
                      <a:pt x="7315" y="4899"/>
                      <a:pt x="7315" y="4899"/>
                    </a:cubicBezTo>
                    <a:cubicBezTo>
                      <a:pt x="5985" y="635"/>
                      <a:pt x="2936" y="0"/>
                      <a:pt x="123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a:off x="6801255" y="2028458"/>
                <a:ext cx="241016" cy="172577"/>
              </a:xfrm>
              <a:custGeom>
                <a:avLst/>
                <a:gdLst/>
                <a:ahLst/>
                <a:cxnLst/>
                <a:rect l="l" t="t" r="r" b="b"/>
                <a:pathLst>
                  <a:path w="7723" h="5530" extrusionOk="0">
                    <a:moveTo>
                      <a:pt x="303" y="0"/>
                    </a:moveTo>
                    <a:lnTo>
                      <a:pt x="303" y="0"/>
                    </a:lnTo>
                    <a:cubicBezTo>
                      <a:pt x="1" y="2240"/>
                      <a:pt x="415" y="3825"/>
                      <a:pt x="1531" y="4712"/>
                    </a:cubicBezTo>
                    <a:cubicBezTo>
                      <a:pt x="2213" y="5254"/>
                      <a:pt x="3166" y="5529"/>
                      <a:pt x="4328" y="5529"/>
                    </a:cubicBezTo>
                    <a:cubicBezTo>
                      <a:pt x="4681" y="5529"/>
                      <a:pt x="5056" y="5502"/>
                      <a:pt x="5448" y="5452"/>
                    </a:cubicBezTo>
                    <a:cubicBezTo>
                      <a:pt x="6703" y="5286"/>
                      <a:pt x="7715" y="4905"/>
                      <a:pt x="7722" y="4902"/>
                    </a:cubicBezTo>
                    <a:lnTo>
                      <a:pt x="7649" y="4704"/>
                    </a:lnTo>
                    <a:cubicBezTo>
                      <a:pt x="7637" y="4708"/>
                      <a:pt x="6649" y="5080"/>
                      <a:pt x="5417" y="5243"/>
                    </a:cubicBezTo>
                    <a:cubicBezTo>
                      <a:pt x="5085" y="5286"/>
                      <a:pt x="4715" y="5317"/>
                      <a:pt x="4332" y="5317"/>
                    </a:cubicBezTo>
                    <a:cubicBezTo>
                      <a:pt x="3412" y="5317"/>
                      <a:pt x="2412" y="5141"/>
                      <a:pt x="1662" y="4545"/>
                    </a:cubicBezTo>
                    <a:cubicBezTo>
                      <a:pt x="609" y="3709"/>
                      <a:pt x="221" y="2189"/>
                      <a:pt x="516" y="27"/>
                    </a:cubicBezTo>
                    <a:lnTo>
                      <a:pt x="303"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a:off x="6768239" y="2069557"/>
                <a:ext cx="25902" cy="56392"/>
              </a:xfrm>
              <a:custGeom>
                <a:avLst/>
                <a:gdLst/>
                <a:ahLst/>
                <a:cxnLst/>
                <a:rect l="l" t="t" r="r" b="b"/>
                <a:pathLst>
                  <a:path w="830" h="1807" extrusionOk="0">
                    <a:moveTo>
                      <a:pt x="415" y="1"/>
                    </a:moveTo>
                    <a:cubicBezTo>
                      <a:pt x="187" y="1"/>
                      <a:pt x="1" y="407"/>
                      <a:pt x="1" y="904"/>
                    </a:cubicBezTo>
                    <a:cubicBezTo>
                      <a:pt x="1" y="1403"/>
                      <a:pt x="187" y="1807"/>
                      <a:pt x="415" y="1807"/>
                    </a:cubicBezTo>
                    <a:cubicBezTo>
                      <a:pt x="644" y="1807"/>
                      <a:pt x="830" y="1403"/>
                      <a:pt x="830" y="904"/>
                    </a:cubicBezTo>
                    <a:cubicBezTo>
                      <a:pt x="830" y="407"/>
                      <a:pt x="644" y="1"/>
                      <a:pt x="415" y="1"/>
                    </a:cubicBezTo>
                    <a:close/>
                  </a:path>
                </a:pathLst>
              </a:custGeom>
              <a:solidFill>
                <a:srgbClr val="B7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5"/>
              <p:cNvSpPr/>
              <p:nvPr/>
            </p:nvSpPr>
            <p:spPr>
              <a:xfrm>
                <a:off x="6752760" y="2127944"/>
                <a:ext cx="12982" cy="28336"/>
              </a:xfrm>
              <a:custGeom>
                <a:avLst/>
                <a:gdLst/>
                <a:ahLst/>
                <a:cxnLst/>
                <a:rect l="l" t="t" r="r" b="b"/>
                <a:pathLst>
                  <a:path w="416" h="908" extrusionOk="0">
                    <a:moveTo>
                      <a:pt x="206" y="1"/>
                    </a:moveTo>
                    <a:cubicBezTo>
                      <a:pt x="94" y="1"/>
                      <a:pt x="1" y="203"/>
                      <a:pt x="1" y="455"/>
                    </a:cubicBezTo>
                    <a:cubicBezTo>
                      <a:pt x="1" y="703"/>
                      <a:pt x="94" y="907"/>
                      <a:pt x="206" y="907"/>
                    </a:cubicBezTo>
                    <a:cubicBezTo>
                      <a:pt x="323" y="907"/>
                      <a:pt x="416" y="703"/>
                      <a:pt x="416" y="455"/>
                    </a:cubicBezTo>
                    <a:cubicBezTo>
                      <a:pt x="416" y="203"/>
                      <a:pt x="323" y="1"/>
                      <a:pt x="206" y="1"/>
                    </a:cubicBezTo>
                    <a:close/>
                  </a:path>
                </a:pathLst>
              </a:custGeom>
              <a:solidFill>
                <a:srgbClr val="B7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6793890" y="2151443"/>
                <a:ext cx="17788" cy="38572"/>
              </a:xfrm>
              <a:custGeom>
                <a:avLst/>
                <a:gdLst/>
                <a:ahLst/>
                <a:cxnLst/>
                <a:rect l="l" t="t" r="r" b="b"/>
                <a:pathLst>
                  <a:path w="570" h="1236" extrusionOk="0">
                    <a:moveTo>
                      <a:pt x="287" y="0"/>
                    </a:moveTo>
                    <a:cubicBezTo>
                      <a:pt x="128" y="0"/>
                      <a:pt x="1" y="275"/>
                      <a:pt x="1" y="619"/>
                    </a:cubicBezTo>
                    <a:cubicBezTo>
                      <a:pt x="1" y="961"/>
                      <a:pt x="128" y="1236"/>
                      <a:pt x="287" y="1236"/>
                    </a:cubicBezTo>
                    <a:cubicBezTo>
                      <a:pt x="446" y="1236"/>
                      <a:pt x="570" y="961"/>
                      <a:pt x="570" y="619"/>
                    </a:cubicBezTo>
                    <a:cubicBezTo>
                      <a:pt x="570" y="275"/>
                      <a:pt x="446" y="0"/>
                      <a:pt x="287" y="0"/>
                    </a:cubicBezTo>
                    <a:close/>
                  </a:path>
                </a:pathLst>
              </a:custGeom>
              <a:solidFill>
                <a:srgbClr val="B75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7" name="Google Shape;557;p25"/>
          <p:cNvGrpSpPr/>
          <p:nvPr/>
        </p:nvGrpSpPr>
        <p:grpSpPr>
          <a:xfrm>
            <a:off x="175738" y="3398055"/>
            <a:ext cx="1368622" cy="1457320"/>
            <a:chOff x="1480813" y="2430780"/>
            <a:chExt cx="1368622" cy="1457320"/>
          </a:xfrm>
        </p:grpSpPr>
        <p:sp>
          <p:nvSpPr>
            <p:cNvPr id="558" name="Google Shape;558;p25"/>
            <p:cNvSpPr/>
            <p:nvPr/>
          </p:nvSpPr>
          <p:spPr>
            <a:xfrm>
              <a:off x="1480813" y="3689800"/>
              <a:ext cx="1368600" cy="1983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25"/>
            <p:cNvGrpSpPr/>
            <p:nvPr/>
          </p:nvGrpSpPr>
          <p:grpSpPr>
            <a:xfrm>
              <a:off x="1598945" y="2430780"/>
              <a:ext cx="1250489" cy="1379971"/>
              <a:chOff x="1451403" y="1665149"/>
              <a:chExt cx="1944169" cy="2145477"/>
            </a:xfrm>
          </p:grpSpPr>
          <p:sp>
            <p:nvSpPr>
              <p:cNvPr id="560" name="Google Shape;560;p25"/>
              <p:cNvSpPr/>
              <p:nvPr/>
            </p:nvSpPr>
            <p:spPr>
              <a:xfrm flipH="1">
                <a:off x="1451403" y="3105087"/>
                <a:ext cx="313751" cy="245354"/>
              </a:xfrm>
              <a:custGeom>
                <a:avLst/>
                <a:gdLst/>
                <a:ahLst/>
                <a:cxnLst/>
                <a:rect l="l" t="t" r="r" b="b"/>
                <a:pathLst>
                  <a:path w="4867" h="3806" extrusionOk="0">
                    <a:moveTo>
                      <a:pt x="3610" y="0"/>
                    </a:moveTo>
                    <a:cubicBezTo>
                      <a:pt x="3491" y="0"/>
                      <a:pt x="3371" y="9"/>
                      <a:pt x="3255" y="24"/>
                    </a:cubicBezTo>
                    <a:cubicBezTo>
                      <a:pt x="1945" y="199"/>
                      <a:pt x="725" y="966"/>
                      <a:pt x="0" y="2074"/>
                    </a:cubicBezTo>
                    <a:lnTo>
                      <a:pt x="818" y="3806"/>
                    </a:lnTo>
                    <a:cubicBezTo>
                      <a:pt x="1883" y="3612"/>
                      <a:pt x="2906" y="3178"/>
                      <a:pt x="3786" y="2547"/>
                    </a:cubicBezTo>
                    <a:cubicBezTo>
                      <a:pt x="4146" y="2287"/>
                      <a:pt x="4494" y="1981"/>
                      <a:pt x="4680" y="1574"/>
                    </a:cubicBezTo>
                    <a:cubicBezTo>
                      <a:pt x="4866" y="1168"/>
                      <a:pt x="4847" y="641"/>
                      <a:pt x="4537" y="323"/>
                    </a:cubicBezTo>
                    <a:cubicBezTo>
                      <a:pt x="4301" y="78"/>
                      <a:pt x="3957" y="0"/>
                      <a:pt x="3610" y="0"/>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a:off x="1470424" y="1665149"/>
                <a:ext cx="1894266" cy="2137265"/>
              </a:xfrm>
              <a:custGeom>
                <a:avLst/>
                <a:gdLst/>
                <a:ahLst/>
                <a:cxnLst/>
                <a:rect l="l" t="t" r="r" b="b"/>
                <a:pathLst>
                  <a:path w="24228" h="27336" extrusionOk="0">
                    <a:moveTo>
                      <a:pt x="15347" y="1"/>
                    </a:moveTo>
                    <a:lnTo>
                      <a:pt x="15242" y="1206"/>
                    </a:lnTo>
                    <a:lnTo>
                      <a:pt x="15048" y="3469"/>
                    </a:lnTo>
                    <a:lnTo>
                      <a:pt x="11782" y="3535"/>
                    </a:lnTo>
                    <a:cubicBezTo>
                      <a:pt x="11782" y="3535"/>
                      <a:pt x="11774" y="3527"/>
                      <a:pt x="11767" y="3515"/>
                    </a:cubicBezTo>
                    <a:cubicBezTo>
                      <a:pt x="11685" y="3403"/>
                      <a:pt x="11201" y="2748"/>
                      <a:pt x="10678" y="2004"/>
                    </a:cubicBezTo>
                    <a:cubicBezTo>
                      <a:pt x="10403" y="1609"/>
                      <a:pt x="10116" y="1190"/>
                      <a:pt x="9872" y="815"/>
                    </a:cubicBezTo>
                    <a:cubicBezTo>
                      <a:pt x="9759" y="644"/>
                      <a:pt x="9659" y="482"/>
                      <a:pt x="9570" y="330"/>
                    </a:cubicBezTo>
                    <a:lnTo>
                      <a:pt x="9570" y="330"/>
                    </a:lnTo>
                    <a:cubicBezTo>
                      <a:pt x="9570" y="330"/>
                      <a:pt x="9721" y="5189"/>
                      <a:pt x="9744" y="9099"/>
                    </a:cubicBezTo>
                    <a:cubicBezTo>
                      <a:pt x="9748" y="9990"/>
                      <a:pt x="9748" y="10830"/>
                      <a:pt x="9732" y="11555"/>
                    </a:cubicBezTo>
                    <a:cubicBezTo>
                      <a:pt x="9732" y="11555"/>
                      <a:pt x="0" y="14848"/>
                      <a:pt x="2987" y="23934"/>
                    </a:cubicBezTo>
                    <a:cubicBezTo>
                      <a:pt x="3495" y="25476"/>
                      <a:pt x="4746" y="26662"/>
                      <a:pt x="6319" y="27057"/>
                    </a:cubicBezTo>
                    <a:cubicBezTo>
                      <a:pt x="6958" y="27219"/>
                      <a:pt x="7725" y="27327"/>
                      <a:pt x="8632" y="27327"/>
                    </a:cubicBezTo>
                    <a:cubicBezTo>
                      <a:pt x="8704" y="27327"/>
                      <a:pt x="8776" y="27326"/>
                      <a:pt x="8849" y="27325"/>
                    </a:cubicBezTo>
                    <a:cubicBezTo>
                      <a:pt x="9438" y="27312"/>
                      <a:pt x="10081" y="27255"/>
                      <a:pt x="10791" y="27139"/>
                    </a:cubicBezTo>
                    <a:cubicBezTo>
                      <a:pt x="10791" y="27139"/>
                      <a:pt x="12243" y="26971"/>
                      <a:pt x="11717" y="25883"/>
                    </a:cubicBezTo>
                    <a:cubicBezTo>
                      <a:pt x="11639" y="25728"/>
                      <a:pt x="11565" y="25596"/>
                      <a:pt x="11488" y="25480"/>
                    </a:cubicBezTo>
                    <a:lnTo>
                      <a:pt x="11488" y="25480"/>
                    </a:lnTo>
                    <a:cubicBezTo>
                      <a:pt x="12262" y="25580"/>
                      <a:pt x="13026" y="25619"/>
                      <a:pt x="13748" y="25619"/>
                    </a:cubicBezTo>
                    <a:cubicBezTo>
                      <a:pt x="13781" y="25619"/>
                      <a:pt x="13814" y="25619"/>
                      <a:pt x="13847" y="25619"/>
                    </a:cubicBezTo>
                    <a:cubicBezTo>
                      <a:pt x="14262" y="26642"/>
                      <a:pt x="14688" y="27336"/>
                      <a:pt x="15083" y="27336"/>
                    </a:cubicBezTo>
                    <a:cubicBezTo>
                      <a:pt x="15362" y="27336"/>
                      <a:pt x="15436" y="26658"/>
                      <a:pt x="15374" y="25553"/>
                    </a:cubicBezTo>
                    <a:cubicBezTo>
                      <a:pt x="16374" y="25480"/>
                      <a:pt x="17207" y="25349"/>
                      <a:pt x="17761" y="25243"/>
                    </a:cubicBezTo>
                    <a:cubicBezTo>
                      <a:pt x="18221" y="26472"/>
                      <a:pt x="18702" y="27336"/>
                      <a:pt x="19144" y="27336"/>
                    </a:cubicBezTo>
                    <a:cubicBezTo>
                      <a:pt x="19202" y="27336"/>
                      <a:pt x="19252" y="27305"/>
                      <a:pt x="19295" y="27246"/>
                    </a:cubicBezTo>
                    <a:cubicBezTo>
                      <a:pt x="20174" y="26014"/>
                      <a:pt x="17195" y="12218"/>
                      <a:pt x="16354" y="8425"/>
                    </a:cubicBezTo>
                    <a:lnTo>
                      <a:pt x="16354" y="8425"/>
                    </a:lnTo>
                    <a:cubicBezTo>
                      <a:pt x="17447" y="8715"/>
                      <a:pt x="18454" y="8831"/>
                      <a:pt x="19353" y="8839"/>
                    </a:cubicBezTo>
                    <a:cubicBezTo>
                      <a:pt x="19388" y="8839"/>
                      <a:pt x="19423" y="8839"/>
                      <a:pt x="19458" y="8839"/>
                    </a:cubicBezTo>
                    <a:cubicBezTo>
                      <a:pt x="20663" y="8839"/>
                      <a:pt x="21677" y="8638"/>
                      <a:pt x="22452" y="8402"/>
                    </a:cubicBezTo>
                    <a:cubicBezTo>
                      <a:pt x="23596" y="8057"/>
                      <a:pt x="24227" y="7626"/>
                      <a:pt x="24227" y="7626"/>
                    </a:cubicBezTo>
                    <a:cubicBezTo>
                      <a:pt x="24227" y="7626"/>
                      <a:pt x="20763" y="6743"/>
                      <a:pt x="17772" y="3515"/>
                    </a:cubicBezTo>
                    <a:cubicBezTo>
                      <a:pt x="17044" y="2725"/>
                      <a:pt x="16343" y="1799"/>
                      <a:pt x="15723" y="710"/>
                    </a:cubicBezTo>
                    <a:cubicBezTo>
                      <a:pt x="15594" y="482"/>
                      <a:pt x="15467" y="246"/>
                      <a:pt x="1534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p:nvPr/>
            </p:nvSpPr>
            <p:spPr>
              <a:xfrm>
                <a:off x="1470424" y="1690950"/>
                <a:ext cx="923365" cy="2110760"/>
              </a:xfrm>
              <a:custGeom>
                <a:avLst/>
                <a:gdLst/>
                <a:ahLst/>
                <a:cxnLst/>
                <a:rect l="l" t="t" r="r" b="b"/>
                <a:pathLst>
                  <a:path w="11810" h="26997" extrusionOk="0">
                    <a:moveTo>
                      <a:pt x="9570" y="0"/>
                    </a:moveTo>
                    <a:cubicBezTo>
                      <a:pt x="9570" y="0"/>
                      <a:pt x="9721" y="4859"/>
                      <a:pt x="9744" y="8769"/>
                    </a:cubicBezTo>
                    <a:cubicBezTo>
                      <a:pt x="9748" y="9660"/>
                      <a:pt x="9748" y="10500"/>
                      <a:pt x="9732" y="11225"/>
                    </a:cubicBezTo>
                    <a:cubicBezTo>
                      <a:pt x="9732" y="11225"/>
                      <a:pt x="0" y="14518"/>
                      <a:pt x="2987" y="23604"/>
                    </a:cubicBezTo>
                    <a:cubicBezTo>
                      <a:pt x="3495" y="25146"/>
                      <a:pt x="4746" y="26332"/>
                      <a:pt x="6319" y="26727"/>
                    </a:cubicBezTo>
                    <a:cubicBezTo>
                      <a:pt x="6958" y="26889"/>
                      <a:pt x="7725" y="26997"/>
                      <a:pt x="8632" y="26997"/>
                    </a:cubicBezTo>
                    <a:cubicBezTo>
                      <a:pt x="8704" y="26997"/>
                      <a:pt x="8776" y="26996"/>
                      <a:pt x="8849" y="26995"/>
                    </a:cubicBezTo>
                    <a:cubicBezTo>
                      <a:pt x="7923" y="26134"/>
                      <a:pt x="7082" y="25200"/>
                      <a:pt x="6463" y="24107"/>
                    </a:cubicBezTo>
                    <a:cubicBezTo>
                      <a:pt x="5389" y="22224"/>
                      <a:pt x="5102" y="19729"/>
                      <a:pt x="6327" y="17939"/>
                    </a:cubicBezTo>
                    <a:cubicBezTo>
                      <a:pt x="7315" y="16494"/>
                      <a:pt x="9070" y="15762"/>
                      <a:pt x="10194" y="14418"/>
                    </a:cubicBezTo>
                    <a:cubicBezTo>
                      <a:pt x="11771" y="12527"/>
                      <a:pt x="11810" y="9796"/>
                      <a:pt x="11445" y="7358"/>
                    </a:cubicBezTo>
                    <a:cubicBezTo>
                      <a:pt x="11162" y="5468"/>
                      <a:pt x="10685" y="3565"/>
                      <a:pt x="10678" y="1674"/>
                    </a:cubicBezTo>
                    <a:cubicBezTo>
                      <a:pt x="10403" y="1279"/>
                      <a:pt x="10116" y="860"/>
                      <a:pt x="9872" y="485"/>
                    </a:cubicBezTo>
                    <a:cubicBezTo>
                      <a:pt x="9759" y="314"/>
                      <a:pt x="9659" y="152"/>
                      <a:pt x="957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2658444" y="2295321"/>
                <a:ext cx="389283" cy="1500136"/>
              </a:xfrm>
              <a:custGeom>
                <a:avLst/>
                <a:gdLst/>
                <a:ahLst/>
                <a:cxnLst/>
                <a:rect l="l" t="t" r="r" b="b"/>
                <a:pathLst>
                  <a:path w="4979" h="19187" extrusionOk="0">
                    <a:moveTo>
                      <a:pt x="0" y="0"/>
                    </a:moveTo>
                    <a:cubicBezTo>
                      <a:pt x="857" y="4479"/>
                      <a:pt x="1713" y="8954"/>
                      <a:pt x="2570" y="13433"/>
                    </a:cubicBezTo>
                    <a:cubicBezTo>
                      <a:pt x="2942" y="15386"/>
                      <a:pt x="3321" y="17358"/>
                      <a:pt x="4100" y="19186"/>
                    </a:cubicBezTo>
                    <a:cubicBezTo>
                      <a:pt x="4979" y="17954"/>
                      <a:pt x="2000" y="4158"/>
                      <a:pt x="1159" y="365"/>
                    </a:cubicBezTo>
                    <a:cubicBezTo>
                      <a:pt x="783" y="263"/>
                      <a:pt x="396" y="143"/>
                      <a:pt x="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2569626" y="2049351"/>
                <a:ext cx="36200" cy="68177"/>
              </a:xfrm>
              <a:custGeom>
                <a:avLst/>
                <a:gdLst/>
                <a:ahLst/>
                <a:cxnLst/>
                <a:rect l="l" t="t" r="r" b="b"/>
                <a:pathLst>
                  <a:path w="463" h="872" extrusionOk="0">
                    <a:moveTo>
                      <a:pt x="230" y="0"/>
                    </a:moveTo>
                    <a:cubicBezTo>
                      <a:pt x="102" y="0"/>
                      <a:pt x="1" y="194"/>
                      <a:pt x="1" y="434"/>
                    </a:cubicBezTo>
                    <a:cubicBezTo>
                      <a:pt x="1" y="678"/>
                      <a:pt x="102" y="872"/>
                      <a:pt x="230" y="872"/>
                    </a:cubicBezTo>
                    <a:cubicBezTo>
                      <a:pt x="358" y="872"/>
                      <a:pt x="462" y="678"/>
                      <a:pt x="462" y="434"/>
                    </a:cubicBezTo>
                    <a:cubicBezTo>
                      <a:pt x="462" y="194"/>
                      <a:pt x="358" y="0"/>
                      <a:pt x="230" y="0"/>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5"/>
              <p:cNvSpPr/>
              <p:nvPr/>
            </p:nvSpPr>
            <p:spPr>
              <a:xfrm>
                <a:off x="2781116" y="2049351"/>
                <a:ext cx="36434" cy="68177"/>
              </a:xfrm>
              <a:custGeom>
                <a:avLst/>
                <a:gdLst/>
                <a:ahLst/>
                <a:cxnLst/>
                <a:rect l="l" t="t" r="r" b="b"/>
                <a:pathLst>
                  <a:path w="466" h="872" extrusionOk="0">
                    <a:moveTo>
                      <a:pt x="233" y="0"/>
                    </a:moveTo>
                    <a:cubicBezTo>
                      <a:pt x="105" y="0"/>
                      <a:pt x="1" y="194"/>
                      <a:pt x="1" y="434"/>
                    </a:cubicBezTo>
                    <a:cubicBezTo>
                      <a:pt x="1" y="678"/>
                      <a:pt x="105" y="872"/>
                      <a:pt x="233" y="872"/>
                    </a:cubicBezTo>
                    <a:cubicBezTo>
                      <a:pt x="361" y="872"/>
                      <a:pt x="466" y="678"/>
                      <a:pt x="466" y="434"/>
                    </a:cubicBezTo>
                    <a:cubicBezTo>
                      <a:pt x="466" y="194"/>
                      <a:pt x="361" y="0"/>
                      <a:pt x="233" y="0"/>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5"/>
              <p:cNvSpPr/>
              <p:nvPr/>
            </p:nvSpPr>
            <p:spPr>
              <a:xfrm>
                <a:off x="2685418" y="3000551"/>
                <a:ext cx="281779" cy="810075"/>
              </a:xfrm>
              <a:custGeom>
                <a:avLst/>
                <a:gdLst/>
                <a:ahLst/>
                <a:cxnLst/>
                <a:rect l="l" t="t" r="r" b="b"/>
                <a:pathLst>
                  <a:path w="3604" h="10361" extrusionOk="0">
                    <a:moveTo>
                      <a:pt x="206" y="0"/>
                    </a:moveTo>
                    <a:lnTo>
                      <a:pt x="0" y="43"/>
                    </a:lnTo>
                    <a:cubicBezTo>
                      <a:pt x="4" y="70"/>
                      <a:pt x="504" y="2634"/>
                      <a:pt x="1182" y="5165"/>
                    </a:cubicBezTo>
                    <a:cubicBezTo>
                      <a:pt x="1581" y="6656"/>
                      <a:pt x="1961" y="7845"/>
                      <a:pt x="2318" y="8698"/>
                    </a:cubicBezTo>
                    <a:cubicBezTo>
                      <a:pt x="2783" y="9818"/>
                      <a:pt x="3205" y="10361"/>
                      <a:pt x="3604" y="10361"/>
                    </a:cubicBezTo>
                    <a:lnTo>
                      <a:pt x="3604" y="10152"/>
                    </a:lnTo>
                    <a:cubicBezTo>
                      <a:pt x="3433" y="10152"/>
                      <a:pt x="3069" y="9950"/>
                      <a:pt x="2515" y="8617"/>
                    </a:cubicBezTo>
                    <a:cubicBezTo>
                      <a:pt x="2162" y="7772"/>
                      <a:pt x="1783" y="6595"/>
                      <a:pt x="1388" y="5114"/>
                    </a:cubicBezTo>
                    <a:cubicBezTo>
                      <a:pt x="710" y="2588"/>
                      <a:pt x="213" y="27"/>
                      <a:pt x="206" y="0"/>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2367909" y="3000551"/>
                <a:ext cx="328455" cy="810075"/>
              </a:xfrm>
              <a:custGeom>
                <a:avLst/>
                <a:gdLst/>
                <a:ahLst/>
                <a:cxnLst/>
                <a:rect l="l" t="t" r="r" b="b"/>
                <a:pathLst>
                  <a:path w="4201" h="10361" extrusionOk="0">
                    <a:moveTo>
                      <a:pt x="206" y="0"/>
                    </a:moveTo>
                    <a:lnTo>
                      <a:pt x="1" y="43"/>
                    </a:lnTo>
                    <a:cubicBezTo>
                      <a:pt x="5" y="70"/>
                      <a:pt x="505" y="2634"/>
                      <a:pt x="1182" y="5165"/>
                    </a:cubicBezTo>
                    <a:cubicBezTo>
                      <a:pt x="1581" y="6656"/>
                      <a:pt x="1962" y="7845"/>
                      <a:pt x="2318" y="8698"/>
                    </a:cubicBezTo>
                    <a:cubicBezTo>
                      <a:pt x="2783" y="9818"/>
                      <a:pt x="3205" y="10361"/>
                      <a:pt x="3604" y="10361"/>
                    </a:cubicBezTo>
                    <a:cubicBezTo>
                      <a:pt x="3686" y="10361"/>
                      <a:pt x="3759" y="10325"/>
                      <a:pt x="3818" y="10259"/>
                    </a:cubicBezTo>
                    <a:cubicBezTo>
                      <a:pt x="4004" y="10043"/>
                      <a:pt x="4201" y="9365"/>
                      <a:pt x="3732" y="5975"/>
                    </a:cubicBezTo>
                    <a:lnTo>
                      <a:pt x="3523" y="6002"/>
                    </a:lnTo>
                    <a:cubicBezTo>
                      <a:pt x="3965" y="9210"/>
                      <a:pt x="3798" y="9961"/>
                      <a:pt x="3655" y="10120"/>
                    </a:cubicBezTo>
                    <a:cubicBezTo>
                      <a:pt x="3635" y="10147"/>
                      <a:pt x="3616" y="10152"/>
                      <a:pt x="3604" y="10152"/>
                    </a:cubicBezTo>
                    <a:cubicBezTo>
                      <a:pt x="3434" y="10152"/>
                      <a:pt x="3069" y="9950"/>
                      <a:pt x="2516" y="8617"/>
                    </a:cubicBezTo>
                    <a:cubicBezTo>
                      <a:pt x="2163" y="7772"/>
                      <a:pt x="1783" y="6595"/>
                      <a:pt x="1388" y="5114"/>
                    </a:cubicBezTo>
                    <a:cubicBezTo>
                      <a:pt x="710" y="2588"/>
                      <a:pt x="214" y="27"/>
                      <a:pt x="206" y="0"/>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2016546" y="3084991"/>
                <a:ext cx="390534" cy="710154"/>
              </a:xfrm>
              <a:custGeom>
                <a:avLst/>
                <a:gdLst/>
                <a:ahLst/>
                <a:cxnLst/>
                <a:rect l="l" t="t" r="r" b="b"/>
                <a:pathLst>
                  <a:path w="4995" h="9083" extrusionOk="0">
                    <a:moveTo>
                      <a:pt x="82" y="1"/>
                    </a:moveTo>
                    <a:lnTo>
                      <a:pt x="0" y="195"/>
                    </a:lnTo>
                    <a:cubicBezTo>
                      <a:pt x="1570" y="846"/>
                      <a:pt x="2414" y="3124"/>
                      <a:pt x="2910" y="4782"/>
                    </a:cubicBezTo>
                    <a:cubicBezTo>
                      <a:pt x="3286" y="6037"/>
                      <a:pt x="3662" y="6472"/>
                      <a:pt x="4026" y="6890"/>
                    </a:cubicBezTo>
                    <a:cubicBezTo>
                      <a:pt x="4239" y="7137"/>
                      <a:pt x="4441" y="7370"/>
                      <a:pt x="4634" y="7770"/>
                    </a:cubicBezTo>
                    <a:cubicBezTo>
                      <a:pt x="4759" y="8025"/>
                      <a:pt x="4770" y="8238"/>
                      <a:pt x="4677" y="8409"/>
                    </a:cubicBezTo>
                    <a:cubicBezTo>
                      <a:pt x="4468" y="8788"/>
                      <a:pt x="3802" y="8870"/>
                      <a:pt x="3793" y="8873"/>
                    </a:cubicBezTo>
                    <a:lnTo>
                      <a:pt x="3817" y="9083"/>
                    </a:lnTo>
                    <a:cubicBezTo>
                      <a:pt x="3848" y="9079"/>
                      <a:pt x="4600" y="8990"/>
                      <a:pt x="4863" y="8514"/>
                    </a:cubicBezTo>
                    <a:cubicBezTo>
                      <a:pt x="4995" y="8277"/>
                      <a:pt x="4979" y="7998"/>
                      <a:pt x="4825" y="7677"/>
                    </a:cubicBezTo>
                    <a:cubicBezTo>
                      <a:pt x="4619" y="7254"/>
                      <a:pt x="4398" y="6998"/>
                      <a:pt x="4185" y="6751"/>
                    </a:cubicBezTo>
                    <a:cubicBezTo>
                      <a:pt x="3836" y="6347"/>
                      <a:pt x="3480" y="5933"/>
                      <a:pt x="3116" y="4720"/>
                    </a:cubicBezTo>
                    <a:cubicBezTo>
                      <a:pt x="2751" y="3503"/>
                      <a:pt x="2384" y="2597"/>
                      <a:pt x="1965" y="1865"/>
                    </a:cubicBezTo>
                    <a:cubicBezTo>
                      <a:pt x="1419" y="907"/>
                      <a:pt x="803" y="295"/>
                      <a:pt x="82"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5"/>
              <p:cNvSpPr/>
              <p:nvPr/>
            </p:nvSpPr>
            <p:spPr>
              <a:xfrm>
                <a:off x="2620524" y="2254743"/>
                <a:ext cx="748621" cy="109694"/>
              </a:xfrm>
              <a:custGeom>
                <a:avLst/>
                <a:gdLst/>
                <a:ahLst/>
                <a:cxnLst/>
                <a:rect l="l" t="t" r="r" b="b"/>
                <a:pathLst>
                  <a:path w="9575" h="1403" extrusionOk="0">
                    <a:moveTo>
                      <a:pt x="9459" y="0"/>
                    </a:moveTo>
                    <a:cubicBezTo>
                      <a:pt x="9448" y="4"/>
                      <a:pt x="8506" y="632"/>
                      <a:pt x="6890" y="972"/>
                    </a:cubicBezTo>
                    <a:cubicBezTo>
                      <a:pt x="6304" y="1095"/>
                      <a:pt x="5580" y="1190"/>
                      <a:pt x="4740" y="1190"/>
                    </a:cubicBezTo>
                    <a:cubicBezTo>
                      <a:pt x="3437" y="1190"/>
                      <a:pt x="1857" y="961"/>
                      <a:pt x="83" y="251"/>
                    </a:cubicBezTo>
                    <a:lnTo>
                      <a:pt x="1" y="450"/>
                    </a:lnTo>
                    <a:cubicBezTo>
                      <a:pt x="1807" y="1170"/>
                      <a:pt x="3414" y="1403"/>
                      <a:pt x="4740" y="1403"/>
                    </a:cubicBezTo>
                    <a:cubicBezTo>
                      <a:pt x="5600" y="1403"/>
                      <a:pt x="6344" y="1302"/>
                      <a:pt x="6944" y="1178"/>
                    </a:cubicBezTo>
                    <a:cubicBezTo>
                      <a:pt x="8599" y="825"/>
                      <a:pt x="9537" y="201"/>
                      <a:pt x="9575" y="174"/>
                    </a:cubicBezTo>
                    <a:lnTo>
                      <a:pt x="9459"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5"/>
              <p:cNvSpPr/>
              <p:nvPr/>
            </p:nvSpPr>
            <p:spPr>
              <a:xfrm>
                <a:off x="2662041" y="1665149"/>
                <a:ext cx="702649" cy="656910"/>
              </a:xfrm>
              <a:custGeom>
                <a:avLst/>
                <a:gdLst/>
                <a:ahLst/>
                <a:cxnLst/>
                <a:rect l="l" t="t" r="r" b="b"/>
                <a:pathLst>
                  <a:path w="8987" h="8402" extrusionOk="0">
                    <a:moveTo>
                      <a:pt x="106" y="1"/>
                    </a:moveTo>
                    <a:lnTo>
                      <a:pt x="1" y="1206"/>
                    </a:lnTo>
                    <a:cubicBezTo>
                      <a:pt x="1492" y="4325"/>
                      <a:pt x="4096" y="6905"/>
                      <a:pt x="7211" y="8402"/>
                    </a:cubicBezTo>
                    <a:cubicBezTo>
                      <a:pt x="8355" y="8057"/>
                      <a:pt x="8986" y="7626"/>
                      <a:pt x="8986" y="7626"/>
                    </a:cubicBezTo>
                    <a:cubicBezTo>
                      <a:pt x="8986" y="7626"/>
                      <a:pt x="5522" y="6743"/>
                      <a:pt x="2531" y="3515"/>
                    </a:cubicBezTo>
                    <a:cubicBezTo>
                      <a:pt x="1803" y="2725"/>
                      <a:pt x="1102" y="1799"/>
                      <a:pt x="482" y="710"/>
                    </a:cubicBezTo>
                    <a:cubicBezTo>
                      <a:pt x="353" y="482"/>
                      <a:pt x="226" y="246"/>
                      <a:pt x="106"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a:off x="3297371" y="2168661"/>
                <a:ext cx="98200" cy="136667"/>
              </a:xfrm>
              <a:custGeom>
                <a:avLst/>
                <a:gdLst/>
                <a:ahLst/>
                <a:cxnLst/>
                <a:rect l="l" t="t" r="r" b="b"/>
                <a:pathLst>
                  <a:path w="1256" h="1748" extrusionOk="0">
                    <a:moveTo>
                      <a:pt x="628" y="0"/>
                    </a:moveTo>
                    <a:cubicBezTo>
                      <a:pt x="283" y="0"/>
                      <a:pt x="0" y="392"/>
                      <a:pt x="0" y="873"/>
                    </a:cubicBezTo>
                    <a:cubicBezTo>
                      <a:pt x="0" y="1357"/>
                      <a:pt x="283" y="1748"/>
                      <a:pt x="628" y="1748"/>
                    </a:cubicBezTo>
                    <a:cubicBezTo>
                      <a:pt x="976" y="1748"/>
                      <a:pt x="1255" y="1357"/>
                      <a:pt x="1255" y="873"/>
                    </a:cubicBezTo>
                    <a:cubicBezTo>
                      <a:pt x="1255" y="392"/>
                      <a:pt x="976" y="0"/>
                      <a:pt x="628" y="0"/>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2462122" y="2761852"/>
                <a:ext cx="115870" cy="251208"/>
              </a:xfrm>
              <a:custGeom>
                <a:avLst/>
                <a:gdLst/>
                <a:ahLst/>
                <a:cxnLst/>
                <a:rect l="l" t="t" r="r" b="b"/>
                <a:pathLst>
                  <a:path w="1482" h="3213" extrusionOk="0">
                    <a:moveTo>
                      <a:pt x="741" y="0"/>
                    </a:moveTo>
                    <a:cubicBezTo>
                      <a:pt x="330" y="0"/>
                      <a:pt x="1" y="721"/>
                      <a:pt x="1" y="1604"/>
                    </a:cubicBezTo>
                    <a:cubicBezTo>
                      <a:pt x="1" y="2491"/>
                      <a:pt x="330" y="3212"/>
                      <a:pt x="741" y="3212"/>
                    </a:cubicBezTo>
                    <a:cubicBezTo>
                      <a:pt x="1148" y="3212"/>
                      <a:pt x="1481" y="2491"/>
                      <a:pt x="1481" y="1604"/>
                    </a:cubicBezTo>
                    <a:cubicBezTo>
                      <a:pt x="1481" y="721"/>
                      <a:pt x="1148" y="0"/>
                      <a:pt x="741"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2581197" y="3168336"/>
                <a:ext cx="54886" cy="118841"/>
              </a:xfrm>
              <a:custGeom>
                <a:avLst/>
                <a:gdLst/>
                <a:ahLst/>
                <a:cxnLst/>
                <a:rect l="l" t="t" r="r" b="b"/>
                <a:pathLst>
                  <a:path w="702" h="1520" extrusionOk="0">
                    <a:moveTo>
                      <a:pt x="350" y="0"/>
                    </a:moveTo>
                    <a:cubicBezTo>
                      <a:pt x="155" y="0"/>
                      <a:pt x="1" y="341"/>
                      <a:pt x="1" y="760"/>
                    </a:cubicBezTo>
                    <a:cubicBezTo>
                      <a:pt x="1" y="1182"/>
                      <a:pt x="155" y="1520"/>
                      <a:pt x="350" y="1520"/>
                    </a:cubicBezTo>
                    <a:cubicBezTo>
                      <a:pt x="543" y="1520"/>
                      <a:pt x="702" y="1182"/>
                      <a:pt x="702" y="760"/>
                    </a:cubicBezTo>
                    <a:cubicBezTo>
                      <a:pt x="702" y="341"/>
                      <a:pt x="543" y="0"/>
                      <a:pt x="35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5"/>
              <p:cNvSpPr/>
              <p:nvPr/>
            </p:nvSpPr>
            <p:spPr>
              <a:xfrm>
                <a:off x="2199264" y="3017204"/>
                <a:ext cx="45504" cy="98200"/>
              </a:xfrm>
              <a:custGeom>
                <a:avLst/>
                <a:gdLst/>
                <a:ahLst/>
                <a:cxnLst/>
                <a:rect l="l" t="t" r="r" b="b"/>
                <a:pathLst>
                  <a:path w="582" h="1256" extrusionOk="0">
                    <a:moveTo>
                      <a:pt x="290" y="0"/>
                    </a:moveTo>
                    <a:cubicBezTo>
                      <a:pt x="131" y="0"/>
                      <a:pt x="0" y="279"/>
                      <a:pt x="0" y="628"/>
                    </a:cubicBezTo>
                    <a:cubicBezTo>
                      <a:pt x="0" y="976"/>
                      <a:pt x="131" y="1255"/>
                      <a:pt x="290" y="1255"/>
                    </a:cubicBezTo>
                    <a:cubicBezTo>
                      <a:pt x="449" y="1255"/>
                      <a:pt x="581" y="976"/>
                      <a:pt x="581" y="628"/>
                    </a:cubicBezTo>
                    <a:cubicBezTo>
                      <a:pt x="581" y="279"/>
                      <a:pt x="449" y="0"/>
                      <a:pt x="29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2263454" y="3138626"/>
                <a:ext cx="68177" cy="148161"/>
              </a:xfrm>
              <a:custGeom>
                <a:avLst/>
                <a:gdLst/>
                <a:ahLst/>
                <a:cxnLst/>
                <a:rect l="l" t="t" r="r" b="b"/>
                <a:pathLst>
                  <a:path w="872" h="1895" extrusionOk="0">
                    <a:moveTo>
                      <a:pt x="435" y="1"/>
                    </a:moveTo>
                    <a:cubicBezTo>
                      <a:pt x="194" y="1"/>
                      <a:pt x="0" y="423"/>
                      <a:pt x="0" y="947"/>
                    </a:cubicBezTo>
                    <a:cubicBezTo>
                      <a:pt x="0" y="1469"/>
                      <a:pt x="194" y="1895"/>
                      <a:pt x="435" y="1895"/>
                    </a:cubicBezTo>
                    <a:cubicBezTo>
                      <a:pt x="674" y="1895"/>
                      <a:pt x="872" y="1469"/>
                      <a:pt x="872" y="947"/>
                    </a:cubicBezTo>
                    <a:cubicBezTo>
                      <a:pt x="872" y="423"/>
                      <a:pt x="674" y="1"/>
                      <a:pt x="435"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2074715" y="3398592"/>
                <a:ext cx="82407" cy="178731"/>
              </a:xfrm>
              <a:custGeom>
                <a:avLst/>
                <a:gdLst/>
                <a:ahLst/>
                <a:cxnLst/>
                <a:rect l="l" t="t" r="r" b="b"/>
                <a:pathLst>
                  <a:path w="1054" h="2286" extrusionOk="0">
                    <a:moveTo>
                      <a:pt x="528" y="0"/>
                    </a:moveTo>
                    <a:cubicBezTo>
                      <a:pt x="237" y="0"/>
                      <a:pt x="0" y="512"/>
                      <a:pt x="0" y="1143"/>
                    </a:cubicBezTo>
                    <a:cubicBezTo>
                      <a:pt x="0" y="1774"/>
                      <a:pt x="237" y="2286"/>
                      <a:pt x="528" y="2286"/>
                    </a:cubicBezTo>
                    <a:cubicBezTo>
                      <a:pt x="818" y="2286"/>
                      <a:pt x="1054" y="1774"/>
                      <a:pt x="1054" y="1143"/>
                    </a:cubicBezTo>
                    <a:cubicBezTo>
                      <a:pt x="1054" y="512"/>
                      <a:pt x="818" y="0"/>
                      <a:pt x="52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77" name="Google Shape;577;p25"/>
          <p:cNvPicPr preferRelativeResize="0"/>
          <p:nvPr/>
        </p:nvPicPr>
        <p:blipFill>
          <a:blip r:embed="rId3">
            <a:alphaModFix/>
          </a:blip>
          <a:stretch>
            <a:fillRect/>
          </a:stretch>
        </p:blipFill>
        <p:spPr>
          <a:xfrm>
            <a:off x="2251275" y="1102400"/>
            <a:ext cx="1269574" cy="1269574"/>
          </a:xfrm>
          <a:prstGeom prst="rect">
            <a:avLst/>
          </a:prstGeom>
          <a:noFill/>
          <a:ln>
            <a:noFill/>
          </a:ln>
        </p:spPr>
      </p:pic>
      <p:pic>
        <p:nvPicPr>
          <p:cNvPr id="578" name="Google Shape;578;p25"/>
          <p:cNvPicPr preferRelativeResize="0"/>
          <p:nvPr/>
        </p:nvPicPr>
        <p:blipFill>
          <a:blip r:embed="rId4">
            <a:alphaModFix/>
          </a:blip>
          <a:stretch>
            <a:fillRect/>
          </a:stretch>
        </p:blipFill>
        <p:spPr>
          <a:xfrm>
            <a:off x="5047925" y="1102400"/>
            <a:ext cx="1269576" cy="1269576"/>
          </a:xfrm>
          <a:prstGeom prst="rect">
            <a:avLst/>
          </a:prstGeom>
          <a:noFill/>
          <a:ln>
            <a:noFill/>
          </a:ln>
        </p:spPr>
      </p:pic>
      <p:sp>
        <p:nvSpPr>
          <p:cNvPr id="579" name="Google Shape;579;p25"/>
          <p:cNvSpPr txBox="1">
            <a:spLocks noGrp="1"/>
          </p:cNvSpPr>
          <p:nvPr>
            <p:ph type="subTitle" idx="4294967295"/>
          </p:nvPr>
        </p:nvSpPr>
        <p:spPr>
          <a:xfrm>
            <a:off x="2403675" y="2516175"/>
            <a:ext cx="4714800" cy="13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Hashtags                                            Hashtags</a:t>
            </a:r>
            <a:endParaRPr/>
          </a:p>
          <a:p>
            <a:pPr marL="0" lvl="0" indent="0" algn="l" rtl="0">
              <a:spcBef>
                <a:spcPts val="1600"/>
              </a:spcBef>
              <a:spcAft>
                <a:spcPts val="0"/>
              </a:spcAft>
              <a:buNone/>
            </a:pPr>
            <a:r>
              <a:rPr lang="es"/>
              <a:t>Tweets                                                 Captions</a:t>
            </a:r>
            <a:endParaRPr/>
          </a:p>
          <a:p>
            <a:pPr marL="0" lvl="0" indent="0" algn="l" rtl="0">
              <a:spcBef>
                <a:spcPts val="1600"/>
              </a:spcBef>
              <a:spcAft>
                <a:spcPts val="0"/>
              </a:spcAft>
              <a:buNone/>
            </a:pPr>
            <a:r>
              <a:rPr lang="es"/>
              <a:t>Favourites</a:t>
            </a:r>
            <a:endParaRPr/>
          </a:p>
          <a:p>
            <a:pPr marL="0" lvl="0" indent="0" algn="l" rtl="0">
              <a:spcBef>
                <a:spcPts val="1600"/>
              </a:spcBef>
              <a:spcAft>
                <a:spcPts val="1600"/>
              </a:spcAft>
              <a:buNone/>
            </a:pPr>
            <a:r>
              <a:rPr lang="es"/>
              <a:t>Retweets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6EF">
            <a:alpha val="95770"/>
          </a:srgbClr>
        </a:solidFill>
        <a:effectLst/>
      </p:bgPr>
    </p:bg>
    <p:spTree>
      <p:nvGrpSpPr>
        <p:cNvPr id="1" name="Shape 583"/>
        <p:cNvGrpSpPr/>
        <p:nvPr/>
      </p:nvGrpSpPr>
      <p:grpSpPr>
        <a:xfrm>
          <a:off x="0" y="0"/>
          <a:ext cx="0" cy="0"/>
          <a:chOff x="0" y="0"/>
          <a:chExt cx="0" cy="0"/>
        </a:xfrm>
      </p:grpSpPr>
      <p:sp>
        <p:nvSpPr>
          <p:cNvPr id="584" name="Google Shape;584;p26"/>
          <p:cNvSpPr txBox="1">
            <a:spLocks noGrp="1"/>
          </p:cNvSpPr>
          <p:nvPr>
            <p:ph type="title"/>
          </p:nvPr>
        </p:nvSpPr>
        <p:spPr>
          <a:xfrm>
            <a:off x="123350" y="2116875"/>
            <a:ext cx="8897700" cy="101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ANALYSES</a:t>
            </a:r>
            <a:endParaRPr/>
          </a:p>
        </p:txBody>
      </p:sp>
      <p:grpSp>
        <p:nvGrpSpPr>
          <p:cNvPr id="585" name="Google Shape;585;p26"/>
          <p:cNvGrpSpPr/>
          <p:nvPr/>
        </p:nvGrpSpPr>
        <p:grpSpPr>
          <a:xfrm>
            <a:off x="2154751" y="1290896"/>
            <a:ext cx="5702701" cy="3039804"/>
            <a:chOff x="2154751" y="1290896"/>
            <a:chExt cx="5702701" cy="3039804"/>
          </a:xfrm>
        </p:grpSpPr>
        <p:sp>
          <p:nvSpPr>
            <p:cNvPr id="586" name="Google Shape;586;p26"/>
            <p:cNvSpPr/>
            <p:nvPr/>
          </p:nvSpPr>
          <p:spPr>
            <a:xfrm>
              <a:off x="2154751" y="4135456"/>
              <a:ext cx="966900" cy="1401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6"/>
            <p:cNvSpPr/>
            <p:nvPr/>
          </p:nvSpPr>
          <p:spPr>
            <a:xfrm>
              <a:off x="5792852" y="4031300"/>
              <a:ext cx="2064600" cy="299400"/>
            </a:xfrm>
            <a:prstGeom prst="ellipse">
              <a:avLst/>
            </a:prstGeom>
            <a:solidFill>
              <a:srgbClr val="92BABF">
                <a:alpha val="6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26"/>
            <p:cNvGrpSpPr/>
            <p:nvPr/>
          </p:nvGrpSpPr>
          <p:grpSpPr>
            <a:xfrm>
              <a:off x="5522416" y="2554979"/>
              <a:ext cx="2195871" cy="1688907"/>
              <a:chOff x="645525" y="897513"/>
              <a:chExt cx="1591326" cy="1223934"/>
            </a:xfrm>
          </p:grpSpPr>
          <p:sp>
            <p:nvSpPr>
              <p:cNvPr id="589" name="Google Shape;589;p26"/>
              <p:cNvSpPr/>
              <p:nvPr/>
            </p:nvSpPr>
            <p:spPr>
              <a:xfrm>
                <a:off x="1740344" y="1673369"/>
                <a:ext cx="167945" cy="434698"/>
              </a:xfrm>
              <a:custGeom>
                <a:avLst/>
                <a:gdLst/>
                <a:ahLst/>
                <a:cxnLst/>
                <a:rect l="l" t="t" r="r" b="b"/>
                <a:pathLst>
                  <a:path w="4426" h="11456" extrusionOk="0">
                    <a:moveTo>
                      <a:pt x="1102" y="0"/>
                    </a:moveTo>
                    <a:cubicBezTo>
                      <a:pt x="1102" y="0"/>
                      <a:pt x="1" y="10683"/>
                      <a:pt x="1919" y="11414"/>
                    </a:cubicBezTo>
                    <a:cubicBezTo>
                      <a:pt x="1983" y="11440"/>
                      <a:pt x="2051" y="11455"/>
                      <a:pt x="2124" y="11455"/>
                    </a:cubicBezTo>
                    <a:cubicBezTo>
                      <a:pt x="2138" y="11455"/>
                      <a:pt x="2152" y="11455"/>
                      <a:pt x="2167" y="11453"/>
                    </a:cubicBezTo>
                    <a:cubicBezTo>
                      <a:pt x="4426" y="11333"/>
                      <a:pt x="3945" y="179"/>
                      <a:pt x="3945" y="179"/>
                    </a:cubicBezTo>
                    <a:lnTo>
                      <a:pt x="2531" y="89"/>
                    </a:lnTo>
                    <a:lnTo>
                      <a:pt x="1102"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6"/>
              <p:cNvSpPr/>
              <p:nvPr/>
            </p:nvSpPr>
            <p:spPr>
              <a:xfrm>
                <a:off x="1813121" y="1676746"/>
                <a:ext cx="95166" cy="431321"/>
              </a:xfrm>
              <a:custGeom>
                <a:avLst/>
                <a:gdLst/>
                <a:ahLst/>
                <a:cxnLst/>
                <a:rect l="l" t="t" r="r" b="b"/>
                <a:pathLst>
                  <a:path w="2508" h="11367" extrusionOk="0">
                    <a:moveTo>
                      <a:pt x="613" y="0"/>
                    </a:moveTo>
                    <a:lnTo>
                      <a:pt x="613" y="0"/>
                    </a:lnTo>
                    <a:cubicBezTo>
                      <a:pt x="1078" y="3774"/>
                      <a:pt x="872" y="7629"/>
                      <a:pt x="1" y="11325"/>
                    </a:cubicBezTo>
                    <a:cubicBezTo>
                      <a:pt x="65" y="11351"/>
                      <a:pt x="133" y="11366"/>
                      <a:pt x="206" y="11366"/>
                    </a:cubicBezTo>
                    <a:cubicBezTo>
                      <a:pt x="220" y="11366"/>
                      <a:pt x="234" y="11366"/>
                      <a:pt x="249" y="11364"/>
                    </a:cubicBezTo>
                    <a:cubicBezTo>
                      <a:pt x="2508" y="11244"/>
                      <a:pt x="2027" y="90"/>
                      <a:pt x="2027" y="90"/>
                    </a:cubicBezTo>
                    <a:lnTo>
                      <a:pt x="613"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6"/>
              <p:cNvSpPr/>
              <p:nvPr/>
            </p:nvSpPr>
            <p:spPr>
              <a:xfrm>
                <a:off x="1390000" y="1676595"/>
                <a:ext cx="168855" cy="431435"/>
              </a:xfrm>
              <a:custGeom>
                <a:avLst/>
                <a:gdLst/>
                <a:ahLst/>
                <a:cxnLst/>
                <a:rect l="l" t="t" r="r" b="b"/>
                <a:pathLst>
                  <a:path w="4450" h="11370" extrusionOk="0">
                    <a:moveTo>
                      <a:pt x="431" y="1"/>
                    </a:moveTo>
                    <a:cubicBezTo>
                      <a:pt x="431" y="1"/>
                      <a:pt x="1" y="10477"/>
                      <a:pt x="1880" y="11318"/>
                    </a:cubicBezTo>
                    <a:cubicBezTo>
                      <a:pt x="1958" y="11351"/>
                      <a:pt x="2041" y="11370"/>
                      <a:pt x="2126" y="11370"/>
                    </a:cubicBezTo>
                    <a:cubicBezTo>
                      <a:pt x="2151" y="11370"/>
                      <a:pt x="2177" y="11368"/>
                      <a:pt x="2202" y="11365"/>
                    </a:cubicBezTo>
                    <a:cubicBezTo>
                      <a:pt x="4449" y="11109"/>
                      <a:pt x="3282" y="1"/>
                      <a:pt x="328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6"/>
              <p:cNvSpPr/>
              <p:nvPr/>
            </p:nvSpPr>
            <p:spPr>
              <a:xfrm>
                <a:off x="1461336" y="1676595"/>
                <a:ext cx="97519" cy="431435"/>
              </a:xfrm>
              <a:custGeom>
                <a:avLst/>
                <a:gdLst/>
                <a:ahLst/>
                <a:cxnLst/>
                <a:rect l="l" t="t" r="r" b="b"/>
                <a:pathLst>
                  <a:path w="2570" h="11370" extrusionOk="0">
                    <a:moveTo>
                      <a:pt x="147" y="1"/>
                    </a:moveTo>
                    <a:cubicBezTo>
                      <a:pt x="764" y="3743"/>
                      <a:pt x="713" y="7594"/>
                      <a:pt x="0" y="11318"/>
                    </a:cubicBezTo>
                    <a:cubicBezTo>
                      <a:pt x="78" y="11351"/>
                      <a:pt x="161" y="11370"/>
                      <a:pt x="246" y="11370"/>
                    </a:cubicBezTo>
                    <a:cubicBezTo>
                      <a:pt x="271" y="11370"/>
                      <a:pt x="297" y="11368"/>
                      <a:pt x="322" y="11365"/>
                    </a:cubicBezTo>
                    <a:cubicBezTo>
                      <a:pt x="2569" y="11109"/>
                      <a:pt x="1402" y="1"/>
                      <a:pt x="1402"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6"/>
              <p:cNvSpPr/>
              <p:nvPr/>
            </p:nvSpPr>
            <p:spPr>
              <a:xfrm>
                <a:off x="1183315" y="1575017"/>
                <a:ext cx="222320" cy="533013"/>
              </a:xfrm>
              <a:custGeom>
                <a:avLst/>
                <a:gdLst/>
                <a:ahLst/>
                <a:cxnLst/>
                <a:rect l="l" t="t" r="r" b="b"/>
                <a:pathLst>
                  <a:path w="5859" h="14047" extrusionOk="0">
                    <a:moveTo>
                      <a:pt x="1" y="1"/>
                    </a:moveTo>
                    <a:cubicBezTo>
                      <a:pt x="1" y="1"/>
                      <a:pt x="1349" y="13937"/>
                      <a:pt x="3515" y="14045"/>
                    </a:cubicBezTo>
                    <a:cubicBezTo>
                      <a:pt x="3526" y="14047"/>
                      <a:pt x="3537" y="14047"/>
                      <a:pt x="3548" y="14047"/>
                    </a:cubicBezTo>
                    <a:cubicBezTo>
                      <a:pt x="3574" y="14047"/>
                      <a:pt x="3600" y="14044"/>
                      <a:pt x="3627" y="14042"/>
                    </a:cubicBezTo>
                    <a:cubicBezTo>
                      <a:pt x="5859" y="13661"/>
                      <a:pt x="4108" y="2635"/>
                      <a:pt x="4108" y="2635"/>
                    </a:cubicBezTo>
                    <a:lnTo>
                      <a:pt x="2783" y="1782"/>
                    </a:lnTo>
                    <a:lnTo>
                      <a:pt x="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p:nvPr/>
            </p:nvSpPr>
            <p:spPr>
              <a:xfrm>
                <a:off x="1280226" y="1642634"/>
                <a:ext cx="125408" cy="465395"/>
              </a:xfrm>
              <a:custGeom>
                <a:avLst/>
                <a:gdLst/>
                <a:ahLst/>
                <a:cxnLst/>
                <a:rect l="l" t="t" r="r" b="b"/>
                <a:pathLst>
                  <a:path w="3305" h="12265" extrusionOk="0">
                    <a:moveTo>
                      <a:pt x="229" y="0"/>
                    </a:moveTo>
                    <a:cubicBezTo>
                      <a:pt x="151" y="16"/>
                      <a:pt x="77" y="27"/>
                      <a:pt x="0" y="39"/>
                    </a:cubicBezTo>
                    <a:cubicBezTo>
                      <a:pt x="1100" y="4002"/>
                      <a:pt x="1422" y="8179"/>
                      <a:pt x="961" y="12263"/>
                    </a:cubicBezTo>
                    <a:cubicBezTo>
                      <a:pt x="972" y="12265"/>
                      <a:pt x="983" y="12265"/>
                      <a:pt x="994" y="12265"/>
                    </a:cubicBezTo>
                    <a:cubicBezTo>
                      <a:pt x="1020" y="12265"/>
                      <a:pt x="1046" y="12262"/>
                      <a:pt x="1073" y="12260"/>
                    </a:cubicBezTo>
                    <a:cubicBezTo>
                      <a:pt x="3305" y="11879"/>
                      <a:pt x="1554" y="853"/>
                      <a:pt x="1554" y="853"/>
                    </a:cubicBezTo>
                    <a:lnTo>
                      <a:pt x="229"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6"/>
              <p:cNvSpPr/>
              <p:nvPr/>
            </p:nvSpPr>
            <p:spPr>
              <a:xfrm>
                <a:off x="959707" y="927603"/>
                <a:ext cx="122942" cy="79798"/>
              </a:xfrm>
              <a:custGeom>
                <a:avLst/>
                <a:gdLst/>
                <a:ahLst/>
                <a:cxnLst/>
                <a:rect l="l" t="t" r="r" b="b"/>
                <a:pathLst>
                  <a:path w="3240" h="2103" extrusionOk="0">
                    <a:moveTo>
                      <a:pt x="2613" y="0"/>
                    </a:moveTo>
                    <a:cubicBezTo>
                      <a:pt x="2506" y="0"/>
                      <a:pt x="2394" y="17"/>
                      <a:pt x="2290" y="49"/>
                    </a:cubicBezTo>
                    <a:cubicBezTo>
                      <a:pt x="1333" y="348"/>
                      <a:pt x="488" y="1103"/>
                      <a:pt x="0" y="1959"/>
                    </a:cubicBezTo>
                    <a:lnTo>
                      <a:pt x="1209" y="2103"/>
                    </a:lnTo>
                    <a:cubicBezTo>
                      <a:pt x="1965" y="1975"/>
                      <a:pt x="2929" y="1398"/>
                      <a:pt x="3131" y="599"/>
                    </a:cubicBezTo>
                    <a:cubicBezTo>
                      <a:pt x="3239" y="171"/>
                      <a:pt x="2947" y="0"/>
                      <a:pt x="2613" y="0"/>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6"/>
              <p:cNvSpPr/>
              <p:nvPr/>
            </p:nvSpPr>
            <p:spPr>
              <a:xfrm>
                <a:off x="927947" y="897513"/>
                <a:ext cx="98543" cy="103704"/>
              </a:xfrm>
              <a:custGeom>
                <a:avLst/>
                <a:gdLst/>
                <a:ahLst/>
                <a:cxnLst/>
                <a:rect l="l" t="t" r="r" b="b"/>
                <a:pathLst>
                  <a:path w="2597" h="2733" extrusionOk="0">
                    <a:moveTo>
                      <a:pt x="2102" y="1"/>
                    </a:moveTo>
                    <a:cubicBezTo>
                      <a:pt x="1925" y="1"/>
                      <a:pt x="1725" y="79"/>
                      <a:pt x="1562" y="195"/>
                    </a:cubicBezTo>
                    <a:cubicBezTo>
                      <a:pt x="749" y="776"/>
                      <a:pt x="186" y="1764"/>
                      <a:pt x="0" y="2733"/>
                    </a:cubicBezTo>
                    <a:lnTo>
                      <a:pt x="1190" y="2485"/>
                    </a:lnTo>
                    <a:cubicBezTo>
                      <a:pt x="1865" y="2125"/>
                      <a:pt x="2596" y="1268"/>
                      <a:pt x="2534" y="447"/>
                    </a:cubicBezTo>
                    <a:cubicBezTo>
                      <a:pt x="2508" y="124"/>
                      <a:pt x="2324" y="1"/>
                      <a:pt x="2102" y="1"/>
                    </a:cubicBezTo>
                    <a:close/>
                  </a:path>
                </a:pathLst>
              </a:custGeom>
              <a:solidFill>
                <a:srgbClr val="F1C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6"/>
              <p:cNvSpPr/>
              <p:nvPr/>
            </p:nvSpPr>
            <p:spPr>
              <a:xfrm>
                <a:off x="2048075" y="1306443"/>
                <a:ext cx="188776" cy="147606"/>
              </a:xfrm>
              <a:custGeom>
                <a:avLst/>
                <a:gdLst/>
                <a:ahLst/>
                <a:cxnLst/>
                <a:rect l="l" t="t" r="r" b="b"/>
                <a:pathLst>
                  <a:path w="4975" h="3890" extrusionOk="0">
                    <a:moveTo>
                      <a:pt x="3699" y="0"/>
                    </a:moveTo>
                    <a:cubicBezTo>
                      <a:pt x="3574" y="0"/>
                      <a:pt x="3449" y="10"/>
                      <a:pt x="3328" y="26"/>
                    </a:cubicBezTo>
                    <a:cubicBezTo>
                      <a:pt x="1988" y="201"/>
                      <a:pt x="740" y="988"/>
                      <a:pt x="0" y="2122"/>
                    </a:cubicBezTo>
                    <a:lnTo>
                      <a:pt x="837" y="3889"/>
                    </a:lnTo>
                    <a:cubicBezTo>
                      <a:pt x="1926" y="3692"/>
                      <a:pt x="2968" y="3250"/>
                      <a:pt x="3871" y="2603"/>
                    </a:cubicBezTo>
                    <a:cubicBezTo>
                      <a:pt x="4239" y="2340"/>
                      <a:pt x="4599" y="2026"/>
                      <a:pt x="4785" y="1607"/>
                    </a:cubicBezTo>
                    <a:cubicBezTo>
                      <a:pt x="4975" y="1192"/>
                      <a:pt x="4960" y="654"/>
                      <a:pt x="4642" y="329"/>
                    </a:cubicBezTo>
                    <a:cubicBezTo>
                      <a:pt x="4402" y="80"/>
                      <a:pt x="4051" y="0"/>
                      <a:pt x="369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6"/>
              <p:cNvSpPr/>
              <p:nvPr/>
            </p:nvSpPr>
            <p:spPr>
              <a:xfrm>
                <a:off x="648295" y="985051"/>
                <a:ext cx="1479324" cy="1122944"/>
              </a:xfrm>
              <a:custGeom>
                <a:avLst/>
                <a:gdLst/>
                <a:ahLst/>
                <a:cxnLst/>
                <a:rect l="l" t="t" r="r" b="b"/>
                <a:pathLst>
                  <a:path w="38986" h="29594" extrusionOk="0">
                    <a:moveTo>
                      <a:pt x="1849" y="0"/>
                    </a:moveTo>
                    <a:cubicBezTo>
                      <a:pt x="1288" y="0"/>
                      <a:pt x="428" y="438"/>
                      <a:pt x="215" y="1027"/>
                    </a:cubicBezTo>
                    <a:cubicBezTo>
                      <a:pt x="203" y="1057"/>
                      <a:pt x="195" y="1089"/>
                      <a:pt x="187" y="1123"/>
                    </a:cubicBezTo>
                    <a:cubicBezTo>
                      <a:pt x="1" y="1898"/>
                      <a:pt x="230" y="2937"/>
                      <a:pt x="1311" y="4060"/>
                    </a:cubicBezTo>
                    <a:cubicBezTo>
                      <a:pt x="3915" y="6769"/>
                      <a:pt x="7445" y="4494"/>
                      <a:pt x="9951" y="7214"/>
                    </a:cubicBezTo>
                    <a:cubicBezTo>
                      <a:pt x="10199" y="7482"/>
                      <a:pt x="10397" y="7826"/>
                      <a:pt x="10567" y="8229"/>
                    </a:cubicBezTo>
                    <a:cubicBezTo>
                      <a:pt x="10989" y="9229"/>
                      <a:pt x="11249" y="10592"/>
                      <a:pt x="11690" y="12057"/>
                    </a:cubicBezTo>
                    <a:cubicBezTo>
                      <a:pt x="12888" y="16040"/>
                      <a:pt x="15399" y="20756"/>
                      <a:pt x="26026" y="20872"/>
                    </a:cubicBezTo>
                    <a:cubicBezTo>
                      <a:pt x="26116" y="20873"/>
                      <a:pt x="26206" y="20873"/>
                      <a:pt x="26295" y="20873"/>
                    </a:cubicBezTo>
                    <a:cubicBezTo>
                      <a:pt x="29471" y="20873"/>
                      <a:pt x="31968" y="20280"/>
                      <a:pt x="33864" y="19356"/>
                    </a:cubicBezTo>
                    <a:lnTo>
                      <a:pt x="33864" y="19356"/>
                    </a:lnTo>
                    <a:cubicBezTo>
                      <a:pt x="33841" y="22049"/>
                      <a:pt x="33941" y="29195"/>
                      <a:pt x="35666" y="29578"/>
                    </a:cubicBezTo>
                    <a:cubicBezTo>
                      <a:pt x="35704" y="29590"/>
                      <a:pt x="35747" y="29593"/>
                      <a:pt x="35786" y="29593"/>
                    </a:cubicBezTo>
                    <a:cubicBezTo>
                      <a:pt x="35794" y="29594"/>
                      <a:pt x="35801" y="29594"/>
                      <a:pt x="35809" y="29594"/>
                    </a:cubicBezTo>
                    <a:cubicBezTo>
                      <a:pt x="37693" y="29594"/>
                      <a:pt x="37692" y="19372"/>
                      <a:pt x="37646" y="16164"/>
                    </a:cubicBezTo>
                    <a:cubicBezTo>
                      <a:pt x="38982" y="14107"/>
                      <a:pt x="38986" y="11852"/>
                      <a:pt x="37952" y="10457"/>
                    </a:cubicBezTo>
                    <a:cubicBezTo>
                      <a:pt x="37016" y="9194"/>
                      <a:pt x="32494" y="8957"/>
                      <a:pt x="27982" y="8957"/>
                    </a:cubicBezTo>
                    <a:cubicBezTo>
                      <a:pt x="25267" y="8957"/>
                      <a:pt x="22556" y="9043"/>
                      <a:pt x="20631" y="9043"/>
                    </a:cubicBezTo>
                    <a:cubicBezTo>
                      <a:pt x="19847" y="9043"/>
                      <a:pt x="19193" y="9028"/>
                      <a:pt x="18723" y="8988"/>
                    </a:cubicBezTo>
                    <a:cubicBezTo>
                      <a:pt x="18099" y="8934"/>
                      <a:pt x="17456" y="8621"/>
                      <a:pt x="16824" y="8140"/>
                    </a:cubicBezTo>
                    <a:cubicBezTo>
                      <a:pt x="15995" y="7509"/>
                      <a:pt x="15177" y="6594"/>
                      <a:pt x="14434" y="5606"/>
                    </a:cubicBezTo>
                    <a:cubicBezTo>
                      <a:pt x="13736" y="4676"/>
                      <a:pt x="13101" y="3677"/>
                      <a:pt x="12574" y="2786"/>
                    </a:cubicBezTo>
                    <a:cubicBezTo>
                      <a:pt x="11555" y="1057"/>
                      <a:pt x="9695" y="0"/>
                      <a:pt x="7688"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6"/>
              <p:cNvSpPr/>
              <p:nvPr/>
            </p:nvSpPr>
            <p:spPr>
              <a:xfrm>
                <a:off x="1185516" y="1623548"/>
                <a:ext cx="163088" cy="111293"/>
              </a:xfrm>
              <a:custGeom>
                <a:avLst/>
                <a:gdLst/>
                <a:ahLst/>
                <a:cxnLst/>
                <a:rect l="l" t="t" r="r" b="b"/>
                <a:pathLst>
                  <a:path w="4298" h="2933" extrusionOk="0">
                    <a:moveTo>
                      <a:pt x="179" y="0"/>
                    </a:moveTo>
                    <a:lnTo>
                      <a:pt x="0" y="163"/>
                    </a:lnTo>
                    <a:cubicBezTo>
                      <a:pt x="1101" y="1363"/>
                      <a:pt x="2480" y="2270"/>
                      <a:pt x="4213" y="2933"/>
                    </a:cubicBezTo>
                    <a:lnTo>
                      <a:pt x="4297" y="2708"/>
                    </a:lnTo>
                    <a:cubicBezTo>
                      <a:pt x="2600" y="2061"/>
                      <a:pt x="1252" y="1177"/>
                      <a:pt x="179"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6"/>
              <p:cNvSpPr/>
              <p:nvPr/>
            </p:nvSpPr>
            <p:spPr>
              <a:xfrm>
                <a:off x="1774038" y="1712301"/>
                <a:ext cx="163922" cy="69743"/>
              </a:xfrm>
              <a:custGeom>
                <a:avLst/>
                <a:gdLst/>
                <a:ahLst/>
                <a:cxnLst/>
                <a:rect l="l" t="t" r="r" b="b"/>
                <a:pathLst>
                  <a:path w="4320" h="1838" extrusionOk="0">
                    <a:moveTo>
                      <a:pt x="4316" y="1"/>
                    </a:moveTo>
                    <a:lnTo>
                      <a:pt x="4146" y="83"/>
                    </a:lnTo>
                    <a:cubicBezTo>
                      <a:pt x="2933" y="671"/>
                      <a:pt x="1539" y="1093"/>
                      <a:pt x="1" y="1338"/>
                    </a:cubicBezTo>
                    <a:lnTo>
                      <a:pt x="35" y="1574"/>
                    </a:lnTo>
                    <a:cubicBezTo>
                      <a:pt x="1527" y="1338"/>
                      <a:pt x="2887" y="934"/>
                      <a:pt x="4076" y="381"/>
                    </a:cubicBezTo>
                    <a:lnTo>
                      <a:pt x="4076" y="381"/>
                    </a:lnTo>
                    <a:cubicBezTo>
                      <a:pt x="4073" y="865"/>
                      <a:pt x="4076" y="1353"/>
                      <a:pt x="4084" y="1837"/>
                    </a:cubicBezTo>
                    <a:lnTo>
                      <a:pt x="4320" y="1833"/>
                    </a:lnTo>
                    <a:cubicBezTo>
                      <a:pt x="4312" y="1288"/>
                      <a:pt x="4312" y="737"/>
                      <a:pt x="4316" y="190"/>
                    </a:cubicBezTo>
                    <a:lnTo>
                      <a:pt x="4316" y="1"/>
                    </a:ln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6"/>
              <p:cNvSpPr/>
              <p:nvPr/>
            </p:nvSpPr>
            <p:spPr>
              <a:xfrm>
                <a:off x="1441188" y="1562495"/>
                <a:ext cx="122790" cy="56652"/>
              </a:xfrm>
              <a:custGeom>
                <a:avLst/>
                <a:gdLst/>
                <a:ahLst/>
                <a:cxnLst/>
                <a:rect l="l" t="t" r="r" b="b"/>
                <a:pathLst>
                  <a:path w="3236" h="1493" extrusionOk="0">
                    <a:moveTo>
                      <a:pt x="1620" y="0"/>
                    </a:moveTo>
                    <a:cubicBezTo>
                      <a:pt x="725" y="0"/>
                      <a:pt x="0" y="334"/>
                      <a:pt x="0" y="744"/>
                    </a:cubicBezTo>
                    <a:cubicBezTo>
                      <a:pt x="0" y="1155"/>
                      <a:pt x="725" y="1493"/>
                      <a:pt x="1620" y="1493"/>
                    </a:cubicBezTo>
                    <a:cubicBezTo>
                      <a:pt x="2511" y="1493"/>
                      <a:pt x="3235" y="1155"/>
                      <a:pt x="3235" y="744"/>
                    </a:cubicBezTo>
                    <a:cubicBezTo>
                      <a:pt x="3235" y="334"/>
                      <a:pt x="2511" y="0"/>
                      <a:pt x="1620"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1724331" y="1580746"/>
                <a:ext cx="100896" cy="46369"/>
              </a:xfrm>
              <a:custGeom>
                <a:avLst/>
                <a:gdLst/>
                <a:ahLst/>
                <a:cxnLst/>
                <a:rect l="l" t="t" r="r" b="b"/>
                <a:pathLst>
                  <a:path w="2659" h="1222" extrusionOk="0">
                    <a:moveTo>
                      <a:pt x="1329" y="0"/>
                    </a:moveTo>
                    <a:cubicBezTo>
                      <a:pt x="597" y="0"/>
                      <a:pt x="0" y="272"/>
                      <a:pt x="0" y="608"/>
                    </a:cubicBezTo>
                    <a:cubicBezTo>
                      <a:pt x="0" y="950"/>
                      <a:pt x="597" y="1221"/>
                      <a:pt x="1329" y="1221"/>
                    </a:cubicBezTo>
                    <a:cubicBezTo>
                      <a:pt x="2062" y="1221"/>
                      <a:pt x="2659" y="950"/>
                      <a:pt x="2659" y="608"/>
                    </a:cubicBezTo>
                    <a:cubicBezTo>
                      <a:pt x="2659" y="272"/>
                      <a:pt x="2062" y="0"/>
                      <a:pt x="13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6"/>
              <p:cNvSpPr/>
              <p:nvPr/>
            </p:nvSpPr>
            <p:spPr>
              <a:xfrm>
                <a:off x="1502924" y="1410640"/>
                <a:ext cx="84579" cy="38856"/>
              </a:xfrm>
              <a:custGeom>
                <a:avLst/>
                <a:gdLst/>
                <a:ahLst/>
                <a:cxnLst/>
                <a:rect l="l" t="t" r="r" b="b"/>
                <a:pathLst>
                  <a:path w="2229" h="1024" extrusionOk="0">
                    <a:moveTo>
                      <a:pt x="1116" y="0"/>
                    </a:moveTo>
                    <a:cubicBezTo>
                      <a:pt x="501" y="0"/>
                      <a:pt x="0" y="229"/>
                      <a:pt x="0" y="512"/>
                    </a:cubicBezTo>
                    <a:cubicBezTo>
                      <a:pt x="0" y="794"/>
                      <a:pt x="501" y="1023"/>
                      <a:pt x="1116" y="1023"/>
                    </a:cubicBezTo>
                    <a:cubicBezTo>
                      <a:pt x="1729" y="1023"/>
                      <a:pt x="2228" y="794"/>
                      <a:pt x="2228" y="512"/>
                    </a:cubicBezTo>
                    <a:cubicBezTo>
                      <a:pt x="2228" y="229"/>
                      <a:pt x="1729" y="0"/>
                      <a:pt x="111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1875161" y="1511801"/>
                <a:ext cx="58246" cy="26789"/>
              </a:xfrm>
              <a:custGeom>
                <a:avLst/>
                <a:gdLst/>
                <a:ahLst/>
                <a:cxnLst/>
                <a:rect l="l" t="t" r="r" b="b"/>
                <a:pathLst>
                  <a:path w="1535" h="706" extrusionOk="0">
                    <a:moveTo>
                      <a:pt x="768" y="0"/>
                    </a:moveTo>
                    <a:cubicBezTo>
                      <a:pt x="346" y="0"/>
                      <a:pt x="1" y="159"/>
                      <a:pt x="1" y="353"/>
                    </a:cubicBezTo>
                    <a:cubicBezTo>
                      <a:pt x="1" y="546"/>
                      <a:pt x="346" y="705"/>
                      <a:pt x="768" y="705"/>
                    </a:cubicBezTo>
                    <a:cubicBezTo>
                      <a:pt x="1190" y="705"/>
                      <a:pt x="1535" y="546"/>
                      <a:pt x="1535" y="353"/>
                    </a:cubicBezTo>
                    <a:cubicBezTo>
                      <a:pt x="1535" y="159"/>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6"/>
              <p:cNvSpPr/>
              <p:nvPr/>
            </p:nvSpPr>
            <p:spPr>
              <a:xfrm>
                <a:off x="1334145" y="1485619"/>
                <a:ext cx="58132" cy="26789"/>
              </a:xfrm>
              <a:custGeom>
                <a:avLst/>
                <a:gdLst/>
                <a:ahLst/>
                <a:cxnLst/>
                <a:rect l="l" t="t" r="r" b="b"/>
                <a:pathLst>
                  <a:path w="1532" h="706" extrusionOk="0">
                    <a:moveTo>
                      <a:pt x="768" y="0"/>
                    </a:moveTo>
                    <a:cubicBezTo>
                      <a:pt x="342" y="0"/>
                      <a:pt x="1" y="156"/>
                      <a:pt x="1" y="353"/>
                    </a:cubicBezTo>
                    <a:cubicBezTo>
                      <a:pt x="1" y="547"/>
                      <a:pt x="342" y="706"/>
                      <a:pt x="768" y="706"/>
                    </a:cubicBezTo>
                    <a:cubicBezTo>
                      <a:pt x="1190" y="706"/>
                      <a:pt x="1531" y="547"/>
                      <a:pt x="1531" y="353"/>
                    </a:cubicBezTo>
                    <a:cubicBezTo>
                      <a:pt x="1531" y="156"/>
                      <a:pt x="1190" y="0"/>
                      <a:pt x="7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1644040" y="1636449"/>
                <a:ext cx="58132" cy="26827"/>
              </a:xfrm>
              <a:custGeom>
                <a:avLst/>
                <a:gdLst/>
                <a:ahLst/>
                <a:cxnLst/>
                <a:rect l="l" t="t" r="r" b="b"/>
                <a:pathLst>
                  <a:path w="1532" h="707" extrusionOk="0">
                    <a:moveTo>
                      <a:pt x="764" y="0"/>
                    </a:moveTo>
                    <a:cubicBezTo>
                      <a:pt x="342" y="0"/>
                      <a:pt x="1" y="156"/>
                      <a:pt x="1" y="353"/>
                    </a:cubicBezTo>
                    <a:cubicBezTo>
                      <a:pt x="1" y="547"/>
                      <a:pt x="342" y="706"/>
                      <a:pt x="764" y="706"/>
                    </a:cubicBezTo>
                    <a:cubicBezTo>
                      <a:pt x="1190" y="706"/>
                      <a:pt x="1532" y="547"/>
                      <a:pt x="1532" y="353"/>
                    </a:cubicBezTo>
                    <a:cubicBezTo>
                      <a:pt x="1532" y="156"/>
                      <a:pt x="1190" y="0"/>
                      <a:pt x="76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6"/>
              <p:cNvSpPr/>
              <p:nvPr/>
            </p:nvSpPr>
            <p:spPr>
              <a:xfrm>
                <a:off x="1680087" y="1429764"/>
                <a:ext cx="179556" cy="82644"/>
              </a:xfrm>
              <a:custGeom>
                <a:avLst/>
                <a:gdLst/>
                <a:ahLst/>
                <a:cxnLst/>
                <a:rect l="l" t="t" r="r" b="b"/>
                <a:pathLst>
                  <a:path w="4732" h="2178" extrusionOk="0">
                    <a:moveTo>
                      <a:pt x="2368" y="0"/>
                    </a:moveTo>
                    <a:cubicBezTo>
                      <a:pt x="1059" y="0"/>
                      <a:pt x="0" y="488"/>
                      <a:pt x="0" y="1089"/>
                    </a:cubicBezTo>
                    <a:cubicBezTo>
                      <a:pt x="0" y="1690"/>
                      <a:pt x="1059" y="2178"/>
                      <a:pt x="2368" y="2178"/>
                    </a:cubicBezTo>
                    <a:cubicBezTo>
                      <a:pt x="3673" y="2178"/>
                      <a:pt x="4732" y="1690"/>
                      <a:pt x="4732" y="1089"/>
                    </a:cubicBezTo>
                    <a:cubicBezTo>
                      <a:pt x="4732" y="488"/>
                      <a:pt x="3673" y="0"/>
                      <a:pt x="2368"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6"/>
              <p:cNvSpPr/>
              <p:nvPr/>
            </p:nvSpPr>
            <p:spPr>
              <a:xfrm>
                <a:off x="669373" y="998503"/>
                <a:ext cx="1471204" cy="1122944"/>
              </a:xfrm>
              <a:custGeom>
                <a:avLst/>
                <a:gdLst/>
                <a:ahLst/>
                <a:cxnLst/>
                <a:rect l="l" t="t" r="r" b="b"/>
                <a:pathLst>
                  <a:path w="38772" h="29594" extrusionOk="0">
                    <a:moveTo>
                      <a:pt x="1635" y="0"/>
                    </a:moveTo>
                    <a:cubicBezTo>
                      <a:pt x="1074" y="0"/>
                      <a:pt x="214" y="438"/>
                      <a:pt x="1" y="1027"/>
                    </a:cubicBezTo>
                    <a:cubicBezTo>
                      <a:pt x="958" y="905"/>
                      <a:pt x="1917" y="820"/>
                      <a:pt x="2879" y="820"/>
                    </a:cubicBezTo>
                    <a:cubicBezTo>
                      <a:pt x="3148" y="820"/>
                      <a:pt x="3416" y="826"/>
                      <a:pt x="3685" y="841"/>
                    </a:cubicBezTo>
                    <a:cubicBezTo>
                      <a:pt x="5537" y="941"/>
                      <a:pt x="7780" y="1007"/>
                      <a:pt x="9237" y="2162"/>
                    </a:cubicBezTo>
                    <a:cubicBezTo>
                      <a:pt x="10396" y="3072"/>
                      <a:pt x="11221" y="4571"/>
                      <a:pt x="12046" y="5789"/>
                    </a:cubicBezTo>
                    <a:cubicBezTo>
                      <a:pt x="14394" y="9248"/>
                      <a:pt x="18467" y="10557"/>
                      <a:pt x="22520" y="10557"/>
                    </a:cubicBezTo>
                    <a:cubicBezTo>
                      <a:pt x="22774" y="10557"/>
                      <a:pt x="23028" y="10552"/>
                      <a:pt x="23282" y="10542"/>
                    </a:cubicBezTo>
                    <a:cubicBezTo>
                      <a:pt x="25188" y="10469"/>
                      <a:pt x="27122" y="10225"/>
                      <a:pt x="29028" y="10182"/>
                    </a:cubicBezTo>
                    <a:cubicBezTo>
                      <a:pt x="29305" y="10175"/>
                      <a:pt x="29614" y="10170"/>
                      <a:pt x="29944" y="10170"/>
                    </a:cubicBezTo>
                    <a:cubicBezTo>
                      <a:pt x="31888" y="10170"/>
                      <a:pt x="34565" y="10353"/>
                      <a:pt x="35727" y="11495"/>
                    </a:cubicBezTo>
                    <a:cubicBezTo>
                      <a:pt x="37974" y="13696"/>
                      <a:pt x="35556" y="24805"/>
                      <a:pt x="35452" y="29578"/>
                    </a:cubicBezTo>
                    <a:cubicBezTo>
                      <a:pt x="35490" y="29590"/>
                      <a:pt x="35533" y="29593"/>
                      <a:pt x="35572" y="29593"/>
                    </a:cubicBezTo>
                    <a:cubicBezTo>
                      <a:pt x="35580" y="29594"/>
                      <a:pt x="35587" y="29594"/>
                      <a:pt x="35595" y="29594"/>
                    </a:cubicBezTo>
                    <a:cubicBezTo>
                      <a:pt x="37479" y="29594"/>
                      <a:pt x="37478" y="19372"/>
                      <a:pt x="37432" y="16164"/>
                    </a:cubicBezTo>
                    <a:cubicBezTo>
                      <a:pt x="38768" y="14107"/>
                      <a:pt x="38772" y="11852"/>
                      <a:pt x="37738" y="10457"/>
                    </a:cubicBezTo>
                    <a:cubicBezTo>
                      <a:pt x="36802" y="9194"/>
                      <a:pt x="32280" y="8957"/>
                      <a:pt x="27768" y="8957"/>
                    </a:cubicBezTo>
                    <a:cubicBezTo>
                      <a:pt x="25053" y="8957"/>
                      <a:pt x="22342" y="9043"/>
                      <a:pt x="20417" y="9043"/>
                    </a:cubicBezTo>
                    <a:cubicBezTo>
                      <a:pt x="19633" y="9043"/>
                      <a:pt x="18979" y="9028"/>
                      <a:pt x="18509" y="8988"/>
                    </a:cubicBezTo>
                    <a:cubicBezTo>
                      <a:pt x="17885" y="8934"/>
                      <a:pt x="17242" y="8621"/>
                      <a:pt x="16610" y="8140"/>
                    </a:cubicBezTo>
                    <a:cubicBezTo>
                      <a:pt x="15781" y="7509"/>
                      <a:pt x="14963" y="6594"/>
                      <a:pt x="14220" y="5606"/>
                    </a:cubicBezTo>
                    <a:cubicBezTo>
                      <a:pt x="13522" y="4676"/>
                      <a:pt x="12887" y="3677"/>
                      <a:pt x="12360" y="2786"/>
                    </a:cubicBezTo>
                    <a:cubicBezTo>
                      <a:pt x="11341" y="1057"/>
                      <a:pt x="9481" y="0"/>
                      <a:pt x="7474"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6"/>
              <p:cNvSpPr/>
              <p:nvPr/>
            </p:nvSpPr>
            <p:spPr>
              <a:xfrm>
                <a:off x="645525" y="961639"/>
                <a:ext cx="58094" cy="81051"/>
              </a:xfrm>
              <a:custGeom>
                <a:avLst/>
                <a:gdLst/>
                <a:ahLst/>
                <a:cxnLst/>
                <a:rect l="l" t="t" r="r" b="b"/>
                <a:pathLst>
                  <a:path w="1531" h="2136" extrusionOk="0">
                    <a:moveTo>
                      <a:pt x="768" y="1"/>
                    </a:moveTo>
                    <a:cubicBezTo>
                      <a:pt x="342" y="1"/>
                      <a:pt x="0" y="478"/>
                      <a:pt x="0" y="1070"/>
                    </a:cubicBezTo>
                    <a:cubicBezTo>
                      <a:pt x="0" y="1659"/>
                      <a:pt x="342" y="2136"/>
                      <a:pt x="768" y="2136"/>
                    </a:cubicBezTo>
                    <a:cubicBezTo>
                      <a:pt x="1190" y="2136"/>
                      <a:pt x="1531" y="1659"/>
                      <a:pt x="1531" y="1070"/>
                    </a:cubicBezTo>
                    <a:cubicBezTo>
                      <a:pt x="1531" y="478"/>
                      <a:pt x="1190" y="1"/>
                      <a:pt x="768" y="1"/>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6"/>
              <p:cNvSpPr/>
              <p:nvPr/>
            </p:nvSpPr>
            <p:spPr>
              <a:xfrm>
                <a:off x="821513" y="1021061"/>
                <a:ext cx="22388" cy="42195"/>
              </a:xfrm>
              <a:custGeom>
                <a:avLst/>
                <a:gdLst/>
                <a:ahLst/>
                <a:cxnLst/>
                <a:rect l="l" t="t" r="r" b="b"/>
                <a:pathLst>
                  <a:path w="590" h="1112" extrusionOk="0">
                    <a:moveTo>
                      <a:pt x="294" y="0"/>
                    </a:moveTo>
                    <a:cubicBezTo>
                      <a:pt x="132" y="0"/>
                      <a:pt x="1" y="248"/>
                      <a:pt x="1" y="558"/>
                    </a:cubicBezTo>
                    <a:cubicBezTo>
                      <a:pt x="1" y="864"/>
                      <a:pt x="132" y="1112"/>
                      <a:pt x="294" y="1112"/>
                    </a:cubicBezTo>
                    <a:cubicBezTo>
                      <a:pt x="457" y="1112"/>
                      <a:pt x="589" y="864"/>
                      <a:pt x="589" y="558"/>
                    </a:cubicBezTo>
                    <a:cubicBezTo>
                      <a:pt x="589" y="248"/>
                      <a:pt x="457" y="0"/>
                      <a:pt x="294"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964261" y="981940"/>
                <a:ext cx="61357" cy="24171"/>
              </a:xfrm>
              <a:custGeom>
                <a:avLst/>
                <a:gdLst/>
                <a:ahLst/>
                <a:cxnLst/>
                <a:rect l="l" t="t" r="r" b="b"/>
                <a:pathLst>
                  <a:path w="1617" h="637" extrusionOk="0">
                    <a:moveTo>
                      <a:pt x="28" y="0"/>
                    </a:moveTo>
                    <a:lnTo>
                      <a:pt x="1" y="236"/>
                    </a:lnTo>
                    <a:cubicBezTo>
                      <a:pt x="524" y="299"/>
                      <a:pt x="1035" y="431"/>
                      <a:pt x="1523" y="636"/>
                    </a:cubicBezTo>
                    <a:lnTo>
                      <a:pt x="1616" y="419"/>
                    </a:lnTo>
                    <a:cubicBezTo>
                      <a:pt x="1108" y="202"/>
                      <a:pt x="574" y="63"/>
                      <a:pt x="28" y="0"/>
                    </a:cubicBezTo>
                    <a:close/>
                  </a:path>
                </a:pathLst>
              </a:custGeom>
              <a:solidFill>
                <a:srgbClr val="342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26"/>
            <p:cNvGrpSpPr/>
            <p:nvPr/>
          </p:nvGrpSpPr>
          <p:grpSpPr>
            <a:xfrm>
              <a:off x="2305356" y="3154513"/>
              <a:ext cx="532304" cy="1091398"/>
              <a:chOff x="1363096" y="2975299"/>
              <a:chExt cx="619751" cy="1270693"/>
            </a:xfrm>
          </p:grpSpPr>
          <p:sp>
            <p:nvSpPr>
              <p:cNvPr id="613" name="Google Shape;613;p26"/>
              <p:cNvSpPr/>
              <p:nvPr/>
            </p:nvSpPr>
            <p:spPr>
              <a:xfrm flipH="1">
                <a:off x="1762038" y="3638235"/>
                <a:ext cx="213240" cy="146854"/>
              </a:xfrm>
              <a:custGeom>
                <a:avLst/>
                <a:gdLst/>
                <a:ahLst/>
                <a:cxnLst/>
                <a:rect l="l" t="t" r="r" b="b"/>
                <a:pathLst>
                  <a:path w="5325" h="3667" extrusionOk="0">
                    <a:moveTo>
                      <a:pt x="4294" y="1"/>
                    </a:moveTo>
                    <a:cubicBezTo>
                      <a:pt x="4294" y="1"/>
                      <a:pt x="1" y="1945"/>
                      <a:pt x="551" y="3255"/>
                    </a:cubicBezTo>
                    <a:cubicBezTo>
                      <a:pt x="675" y="3551"/>
                      <a:pt x="986" y="3666"/>
                      <a:pt x="1393" y="3666"/>
                    </a:cubicBezTo>
                    <a:cubicBezTo>
                      <a:pt x="2791" y="3666"/>
                      <a:pt x="5324" y="2313"/>
                      <a:pt x="5324" y="2313"/>
                    </a:cubicBezTo>
                    <a:lnTo>
                      <a:pt x="4294" y="1"/>
                    </a:ln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6"/>
              <p:cNvSpPr/>
              <p:nvPr/>
            </p:nvSpPr>
            <p:spPr>
              <a:xfrm flipH="1">
                <a:off x="1743738" y="3856130"/>
                <a:ext cx="239109" cy="362910"/>
              </a:xfrm>
              <a:custGeom>
                <a:avLst/>
                <a:gdLst/>
                <a:ahLst/>
                <a:cxnLst/>
                <a:rect l="l" t="t" r="r" b="b"/>
                <a:pathLst>
                  <a:path w="5971" h="9062" extrusionOk="0">
                    <a:moveTo>
                      <a:pt x="4298" y="0"/>
                    </a:moveTo>
                    <a:cubicBezTo>
                      <a:pt x="3902" y="0"/>
                      <a:pt x="3496" y="161"/>
                      <a:pt x="3185" y="418"/>
                    </a:cubicBezTo>
                    <a:cubicBezTo>
                      <a:pt x="2724" y="797"/>
                      <a:pt x="2437" y="1355"/>
                      <a:pt x="2224" y="1917"/>
                    </a:cubicBezTo>
                    <a:cubicBezTo>
                      <a:pt x="1732" y="3204"/>
                      <a:pt x="1542" y="4606"/>
                      <a:pt x="1681" y="5978"/>
                    </a:cubicBezTo>
                    <a:cubicBezTo>
                      <a:pt x="1197" y="6459"/>
                      <a:pt x="783" y="6872"/>
                      <a:pt x="442" y="7330"/>
                    </a:cubicBezTo>
                    <a:cubicBezTo>
                      <a:pt x="194" y="7663"/>
                      <a:pt x="0" y="8077"/>
                      <a:pt x="174" y="8500"/>
                    </a:cubicBezTo>
                    <a:cubicBezTo>
                      <a:pt x="244" y="8667"/>
                      <a:pt x="376" y="8802"/>
                      <a:pt x="535" y="8891"/>
                    </a:cubicBezTo>
                    <a:cubicBezTo>
                      <a:pt x="768" y="9024"/>
                      <a:pt x="1023" y="9062"/>
                      <a:pt x="1283" y="9062"/>
                    </a:cubicBezTo>
                    <a:cubicBezTo>
                      <a:pt x="1404" y="9062"/>
                      <a:pt x="1526" y="9054"/>
                      <a:pt x="1647" y="9043"/>
                    </a:cubicBezTo>
                    <a:cubicBezTo>
                      <a:pt x="2243" y="8984"/>
                      <a:pt x="2829" y="8833"/>
                      <a:pt x="3391" y="8620"/>
                    </a:cubicBezTo>
                    <a:cubicBezTo>
                      <a:pt x="4689" y="8120"/>
                      <a:pt x="5606" y="6947"/>
                      <a:pt x="5792" y="5570"/>
                    </a:cubicBezTo>
                    <a:cubicBezTo>
                      <a:pt x="5948" y="4428"/>
                      <a:pt x="5971" y="3265"/>
                      <a:pt x="5858" y="2119"/>
                    </a:cubicBezTo>
                    <a:cubicBezTo>
                      <a:pt x="5819" y="1735"/>
                      <a:pt x="5765" y="1344"/>
                      <a:pt x="5619" y="983"/>
                    </a:cubicBezTo>
                    <a:cubicBezTo>
                      <a:pt x="5467" y="627"/>
                      <a:pt x="5215" y="298"/>
                      <a:pt x="4866" y="127"/>
                    </a:cubicBezTo>
                    <a:cubicBezTo>
                      <a:pt x="4688" y="40"/>
                      <a:pt x="4494" y="0"/>
                      <a:pt x="4298"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6"/>
              <p:cNvSpPr/>
              <p:nvPr/>
            </p:nvSpPr>
            <p:spPr>
              <a:xfrm flipH="1">
                <a:off x="1363096" y="3855770"/>
                <a:ext cx="145283" cy="175969"/>
              </a:xfrm>
              <a:custGeom>
                <a:avLst/>
                <a:gdLst/>
                <a:ahLst/>
                <a:cxnLst/>
                <a:rect l="l" t="t" r="r" b="b"/>
                <a:pathLst>
                  <a:path w="3628" h="4394" extrusionOk="0">
                    <a:moveTo>
                      <a:pt x="2325" y="1"/>
                    </a:moveTo>
                    <a:cubicBezTo>
                      <a:pt x="1959" y="1"/>
                      <a:pt x="1580" y="136"/>
                      <a:pt x="1283" y="354"/>
                    </a:cubicBezTo>
                    <a:cubicBezTo>
                      <a:pt x="783" y="721"/>
                      <a:pt x="457" y="1271"/>
                      <a:pt x="148" y="1810"/>
                    </a:cubicBezTo>
                    <a:lnTo>
                      <a:pt x="112" y="2407"/>
                    </a:lnTo>
                    <a:lnTo>
                      <a:pt x="1" y="4324"/>
                    </a:lnTo>
                    <a:cubicBezTo>
                      <a:pt x="207" y="4370"/>
                      <a:pt x="419" y="4393"/>
                      <a:pt x="630" y="4393"/>
                    </a:cubicBezTo>
                    <a:cubicBezTo>
                      <a:pt x="1235" y="4393"/>
                      <a:pt x="1841" y="4208"/>
                      <a:pt x="2340" y="3864"/>
                    </a:cubicBezTo>
                    <a:cubicBezTo>
                      <a:pt x="3011" y="3394"/>
                      <a:pt x="3472" y="2639"/>
                      <a:pt x="3584" y="1829"/>
                    </a:cubicBezTo>
                    <a:cubicBezTo>
                      <a:pt x="3627" y="1520"/>
                      <a:pt x="3608" y="1182"/>
                      <a:pt x="3506" y="888"/>
                    </a:cubicBezTo>
                    <a:cubicBezTo>
                      <a:pt x="3418" y="613"/>
                      <a:pt x="3263" y="368"/>
                      <a:pt x="3023" y="206"/>
                    </a:cubicBezTo>
                    <a:cubicBezTo>
                      <a:pt x="2816" y="63"/>
                      <a:pt x="2574" y="1"/>
                      <a:pt x="2325"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6"/>
              <p:cNvSpPr/>
              <p:nvPr/>
            </p:nvSpPr>
            <p:spPr>
              <a:xfrm flipH="1">
                <a:off x="1594363" y="2993641"/>
                <a:ext cx="157937" cy="579768"/>
              </a:xfrm>
              <a:custGeom>
                <a:avLst/>
                <a:gdLst/>
                <a:ahLst/>
                <a:cxnLst/>
                <a:rect l="l" t="t" r="r" b="b"/>
                <a:pathLst>
                  <a:path w="3944" h="14477" extrusionOk="0">
                    <a:moveTo>
                      <a:pt x="2003" y="1"/>
                    </a:moveTo>
                    <a:cubicBezTo>
                      <a:pt x="1994" y="1"/>
                      <a:pt x="1986" y="1"/>
                      <a:pt x="1977" y="2"/>
                    </a:cubicBezTo>
                    <a:cubicBezTo>
                      <a:pt x="1" y="130"/>
                      <a:pt x="338" y="11118"/>
                      <a:pt x="338" y="11118"/>
                    </a:cubicBezTo>
                    <a:lnTo>
                      <a:pt x="2492" y="14477"/>
                    </a:lnTo>
                    <a:cubicBezTo>
                      <a:pt x="2492" y="14477"/>
                      <a:pt x="3944" y="1"/>
                      <a:pt x="2003"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6"/>
              <p:cNvSpPr/>
              <p:nvPr/>
            </p:nvSpPr>
            <p:spPr>
              <a:xfrm flipH="1">
                <a:off x="1641816" y="3065325"/>
                <a:ext cx="73803" cy="511687"/>
              </a:xfrm>
              <a:custGeom>
                <a:avLst/>
                <a:gdLst/>
                <a:ahLst/>
                <a:cxnLst/>
                <a:rect l="l" t="t" r="r" b="b"/>
                <a:pathLst>
                  <a:path w="1843" h="12777" extrusionOk="0">
                    <a:moveTo>
                      <a:pt x="908" y="1"/>
                    </a:moveTo>
                    <a:cubicBezTo>
                      <a:pt x="1" y="1"/>
                      <a:pt x="158" y="9595"/>
                      <a:pt x="158" y="9595"/>
                    </a:cubicBezTo>
                    <a:lnTo>
                      <a:pt x="1165" y="12776"/>
                    </a:lnTo>
                    <a:cubicBezTo>
                      <a:pt x="1165" y="12776"/>
                      <a:pt x="1843" y="99"/>
                      <a:pt x="922" y="2"/>
                    </a:cubicBezTo>
                    <a:cubicBezTo>
                      <a:pt x="917" y="1"/>
                      <a:pt x="912" y="1"/>
                      <a:pt x="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flipH="1">
                <a:off x="1485406" y="3308049"/>
                <a:ext cx="448584" cy="867469"/>
              </a:xfrm>
              <a:custGeom>
                <a:avLst/>
                <a:gdLst/>
                <a:ahLst/>
                <a:cxnLst/>
                <a:rect l="l" t="t" r="r" b="b"/>
                <a:pathLst>
                  <a:path w="11202" h="21661" extrusionOk="0">
                    <a:moveTo>
                      <a:pt x="5831" y="1"/>
                    </a:moveTo>
                    <a:cubicBezTo>
                      <a:pt x="4698" y="1"/>
                      <a:pt x="3550" y="413"/>
                      <a:pt x="2740" y="1263"/>
                    </a:cubicBezTo>
                    <a:cubicBezTo>
                      <a:pt x="2151" y="1880"/>
                      <a:pt x="1706" y="2728"/>
                      <a:pt x="1717" y="3623"/>
                    </a:cubicBezTo>
                    <a:cubicBezTo>
                      <a:pt x="1736" y="5049"/>
                      <a:pt x="2934" y="6200"/>
                      <a:pt x="4204" y="6479"/>
                    </a:cubicBezTo>
                    <a:cubicBezTo>
                      <a:pt x="2697" y="8850"/>
                      <a:pt x="0" y="13883"/>
                      <a:pt x="1341" y="17851"/>
                    </a:cubicBezTo>
                    <a:cubicBezTo>
                      <a:pt x="2213" y="20442"/>
                      <a:pt x="4073" y="21380"/>
                      <a:pt x="5924" y="21604"/>
                    </a:cubicBezTo>
                    <a:cubicBezTo>
                      <a:pt x="6249" y="21644"/>
                      <a:pt x="6573" y="21661"/>
                      <a:pt x="6892" y="21661"/>
                    </a:cubicBezTo>
                    <a:cubicBezTo>
                      <a:pt x="7554" y="21661"/>
                      <a:pt x="8193" y="21587"/>
                      <a:pt x="8761" y="21484"/>
                    </a:cubicBezTo>
                    <a:cubicBezTo>
                      <a:pt x="10032" y="21260"/>
                      <a:pt x="10938" y="20888"/>
                      <a:pt x="10938" y="20888"/>
                    </a:cubicBezTo>
                    <a:cubicBezTo>
                      <a:pt x="11109" y="19168"/>
                      <a:pt x="11190" y="17513"/>
                      <a:pt x="11194" y="15882"/>
                    </a:cubicBezTo>
                    <a:cubicBezTo>
                      <a:pt x="11201" y="12690"/>
                      <a:pt x="10919" y="9578"/>
                      <a:pt x="10454" y="6234"/>
                    </a:cubicBezTo>
                    <a:cubicBezTo>
                      <a:pt x="10388" y="5746"/>
                      <a:pt x="10295" y="5131"/>
                      <a:pt x="10167" y="4507"/>
                    </a:cubicBezTo>
                    <a:cubicBezTo>
                      <a:pt x="10012" y="3732"/>
                      <a:pt x="9803" y="2953"/>
                      <a:pt x="9528" y="2415"/>
                    </a:cubicBezTo>
                    <a:cubicBezTo>
                      <a:pt x="9369" y="2105"/>
                      <a:pt x="9195" y="1821"/>
                      <a:pt x="9005" y="1566"/>
                    </a:cubicBezTo>
                    <a:cubicBezTo>
                      <a:pt x="8680" y="1129"/>
                      <a:pt x="8311" y="780"/>
                      <a:pt x="7877" y="519"/>
                    </a:cubicBezTo>
                    <a:cubicBezTo>
                      <a:pt x="7498" y="295"/>
                      <a:pt x="7072" y="140"/>
                      <a:pt x="6587" y="63"/>
                    </a:cubicBezTo>
                    <a:cubicBezTo>
                      <a:pt x="6339" y="22"/>
                      <a:pt x="6085" y="1"/>
                      <a:pt x="5831"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6"/>
              <p:cNvSpPr/>
              <p:nvPr/>
            </p:nvSpPr>
            <p:spPr>
              <a:xfrm flipH="1">
                <a:off x="1610302" y="3538919"/>
                <a:ext cx="156135" cy="36363"/>
              </a:xfrm>
              <a:custGeom>
                <a:avLst/>
                <a:gdLst/>
                <a:ahLst/>
                <a:cxnLst/>
                <a:rect l="l" t="t" r="r" b="b"/>
                <a:pathLst>
                  <a:path w="3899" h="908" extrusionOk="0">
                    <a:moveTo>
                      <a:pt x="3822" y="1"/>
                    </a:moveTo>
                    <a:cubicBezTo>
                      <a:pt x="2799" y="482"/>
                      <a:pt x="1844" y="722"/>
                      <a:pt x="971" y="722"/>
                    </a:cubicBezTo>
                    <a:cubicBezTo>
                      <a:pt x="656" y="722"/>
                      <a:pt x="352" y="691"/>
                      <a:pt x="59" y="628"/>
                    </a:cubicBezTo>
                    <a:lnTo>
                      <a:pt x="40" y="625"/>
                    </a:lnTo>
                    <a:lnTo>
                      <a:pt x="1" y="803"/>
                    </a:lnTo>
                    <a:lnTo>
                      <a:pt x="20" y="807"/>
                    </a:lnTo>
                    <a:cubicBezTo>
                      <a:pt x="326" y="873"/>
                      <a:pt x="644" y="907"/>
                      <a:pt x="970" y="907"/>
                    </a:cubicBezTo>
                    <a:cubicBezTo>
                      <a:pt x="1869" y="907"/>
                      <a:pt x="2849" y="659"/>
                      <a:pt x="3899" y="167"/>
                    </a:cubicBezTo>
                    <a:lnTo>
                      <a:pt x="3822" y="1"/>
                    </a:ln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6"/>
              <p:cNvSpPr/>
              <p:nvPr/>
            </p:nvSpPr>
            <p:spPr>
              <a:xfrm flipH="1">
                <a:off x="1776009" y="3398074"/>
                <a:ext cx="15858" cy="36483"/>
              </a:xfrm>
              <a:custGeom>
                <a:avLst/>
                <a:gdLst/>
                <a:ahLst/>
                <a:cxnLst/>
                <a:rect l="l" t="t" r="r" b="b"/>
                <a:pathLst>
                  <a:path w="396" h="911" extrusionOk="0">
                    <a:moveTo>
                      <a:pt x="199" y="0"/>
                    </a:moveTo>
                    <a:cubicBezTo>
                      <a:pt x="90" y="0"/>
                      <a:pt x="1" y="206"/>
                      <a:pt x="1" y="453"/>
                    </a:cubicBezTo>
                    <a:cubicBezTo>
                      <a:pt x="1" y="705"/>
                      <a:pt x="90" y="910"/>
                      <a:pt x="199" y="910"/>
                    </a:cubicBezTo>
                    <a:cubicBezTo>
                      <a:pt x="306" y="910"/>
                      <a:pt x="396" y="705"/>
                      <a:pt x="396" y="453"/>
                    </a:cubicBezTo>
                    <a:cubicBezTo>
                      <a:pt x="396" y="206"/>
                      <a:pt x="306" y="0"/>
                      <a:pt x="199"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flipH="1">
                <a:off x="1695436" y="3398074"/>
                <a:ext cx="15898" cy="36483"/>
              </a:xfrm>
              <a:custGeom>
                <a:avLst/>
                <a:gdLst/>
                <a:ahLst/>
                <a:cxnLst/>
                <a:rect l="l" t="t" r="r" b="b"/>
                <a:pathLst>
                  <a:path w="397" h="911" extrusionOk="0">
                    <a:moveTo>
                      <a:pt x="198" y="0"/>
                    </a:moveTo>
                    <a:cubicBezTo>
                      <a:pt x="89" y="0"/>
                      <a:pt x="1" y="206"/>
                      <a:pt x="1" y="453"/>
                    </a:cubicBezTo>
                    <a:cubicBezTo>
                      <a:pt x="1" y="705"/>
                      <a:pt x="89" y="910"/>
                      <a:pt x="198" y="910"/>
                    </a:cubicBezTo>
                    <a:cubicBezTo>
                      <a:pt x="311" y="910"/>
                      <a:pt x="396" y="705"/>
                      <a:pt x="396" y="453"/>
                    </a:cubicBezTo>
                    <a:cubicBezTo>
                      <a:pt x="396" y="206"/>
                      <a:pt x="311" y="0"/>
                      <a:pt x="198"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flipH="1">
                <a:off x="1751501" y="3453940"/>
                <a:ext cx="41927" cy="33960"/>
              </a:xfrm>
              <a:custGeom>
                <a:avLst/>
                <a:gdLst/>
                <a:ahLst/>
                <a:cxnLst/>
                <a:rect l="l" t="t" r="r" b="b"/>
                <a:pathLst>
                  <a:path w="1047" h="848" extrusionOk="0">
                    <a:moveTo>
                      <a:pt x="430" y="1"/>
                    </a:moveTo>
                    <a:cubicBezTo>
                      <a:pt x="311" y="1"/>
                      <a:pt x="178" y="19"/>
                      <a:pt x="98" y="104"/>
                    </a:cubicBezTo>
                    <a:cubicBezTo>
                      <a:pt x="0" y="213"/>
                      <a:pt x="43" y="379"/>
                      <a:pt x="98" y="499"/>
                    </a:cubicBezTo>
                    <a:cubicBezTo>
                      <a:pt x="159" y="639"/>
                      <a:pt x="261" y="801"/>
                      <a:pt x="419" y="841"/>
                    </a:cubicBezTo>
                    <a:cubicBezTo>
                      <a:pt x="444" y="846"/>
                      <a:pt x="469" y="848"/>
                      <a:pt x="493" y="848"/>
                    </a:cubicBezTo>
                    <a:cubicBezTo>
                      <a:pt x="636" y="848"/>
                      <a:pt x="776" y="768"/>
                      <a:pt x="869" y="662"/>
                    </a:cubicBezTo>
                    <a:cubicBezTo>
                      <a:pt x="930" y="592"/>
                      <a:pt x="1000" y="484"/>
                      <a:pt x="1032" y="372"/>
                    </a:cubicBezTo>
                    <a:cubicBezTo>
                      <a:pt x="1047" y="310"/>
                      <a:pt x="1047" y="247"/>
                      <a:pt x="1023" y="193"/>
                    </a:cubicBezTo>
                    <a:cubicBezTo>
                      <a:pt x="958" y="23"/>
                      <a:pt x="675" y="15"/>
                      <a:pt x="520" y="4"/>
                    </a:cubicBezTo>
                    <a:cubicBezTo>
                      <a:pt x="492" y="2"/>
                      <a:pt x="462" y="1"/>
                      <a:pt x="430" y="1"/>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flipH="1">
                <a:off x="1497811" y="2975299"/>
                <a:ext cx="123218" cy="629787"/>
              </a:xfrm>
              <a:custGeom>
                <a:avLst/>
                <a:gdLst/>
                <a:ahLst/>
                <a:cxnLst/>
                <a:rect l="l" t="t" r="r" b="b"/>
                <a:pathLst>
                  <a:path w="3077" h="15726" extrusionOk="0">
                    <a:moveTo>
                      <a:pt x="2010" y="1"/>
                    </a:moveTo>
                    <a:cubicBezTo>
                      <a:pt x="637" y="1"/>
                      <a:pt x="200" y="5604"/>
                      <a:pt x="62" y="8828"/>
                    </a:cubicBezTo>
                    <a:cubicBezTo>
                      <a:pt x="8" y="10135"/>
                      <a:pt x="1" y="11049"/>
                      <a:pt x="1" y="11049"/>
                    </a:cubicBezTo>
                    <a:lnTo>
                      <a:pt x="1217" y="13726"/>
                    </a:lnTo>
                    <a:lnTo>
                      <a:pt x="2127" y="15725"/>
                    </a:lnTo>
                    <a:cubicBezTo>
                      <a:pt x="2127" y="15725"/>
                      <a:pt x="2233" y="14540"/>
                      <a:pt x="2352" y="12816"/>
                    </a:cubicBezTo>
                    <a:cubicBezTo>
                      <a:pt x="2662" y="8461"/>
                      <a:pt x="3077" y="681"/>
                      <a:pt x="2163" y="46"/>
                    </a:cubicBezTo>
                    <a:cubicBezTo>
                      <a:pt x="2131" y="22"/>
                      <a:pt x="2097" y="7"/>
                      <a:pt x="2058" y="3"/>
                    </a:cubicBezTo>
                    <a:cubicBezTo>
                      <a:pt x="2042" y="1"/>
                      <a:pt x="2026" y="1"/>
                      <a:pt x="2010"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flipH="1">
                <a:off x="1477952" y="3882922"/>
                <a:ext cx="238949" cy="363071"/>
              </a:xfrm>
              <a:custGeom>
                <a:avLst/>
                <a:gdLst/>
                <a:ahLst/>
                <a:cxnLst/>
                <a:rect l="l" t="t" r="r" b="b"/>
                <a:pathLst>
                  <a:path w="5967" h="9066" extrusionOk="0">
                    <a:moveTo>
                      <a:pt x="4298" y="1"/>
                    </a:moveTo>
                    <a:cubicBezTo>
                      <a:pt x="3901" y="1"/>
                      <a:pt x="3496" y="164"/>
                      <a:pt x="3185" y="419"/>
                    </a:cubicBezTo>
                    <a:cubicBezTo>
                      <a:pt x="2724" y="799"/>
                      <a:pt x="2437" y="1357"/>
                      <a:pt x="2224" y="1918"/>
                    </a:cubicBezTo>
                    <a:cubicBezTo>
                      <a:pt x="1728" y="3204"/>
                      <a:pt x="1542" y="4608"/>
                      <a:pt x="1682" y="5979"/>
                    </a:cubicBezTo>
                    <a:cubicBezTo>
                      <a:pt x="1224" y="6432"/>
                      <a:pt x="833" y="6824"/>
                      <a:pt x="503" y="7249"/>
                    </a:cubicBezTo>
                    <a:cubicBezTo>
                      <a:pt x="484" y="7277"/>
                      <a:pt x="461" y="7304"/>
                      <a:pt x="442" y="7331"/>
                    </a:cubicBezTo>
                    <a:cubicBezTo>
                      <a:pt x="194" y="7664"/>
                      <a:pt x="0" y="8079"/>
                      <a:pt x="174" y="8501"/>
                    </a:cubicBezTo>
                    <a:cubicBezTo>
                      <a:pt x="244" y="8668"/>
                      <a:pt x="376" y="8803"/>
                      <a:pt x="535" y="8893"/>
                    </a:cubicBezTo>
                    <a:cubicBezTo>
                      <a:pt x="762" y="9026"/>
                      <a:pt x="1016" y="9066"/>
                      <a:pt x="1273" y="9066"/>
                    </a:cubicBezTo>
                    <a:cubicBezTo>
                      <a:pt x="1397" y="9066"/>
                      <a:pt x="1523" y="9057"/>
                      <a:pt x="1646" y="9044"/>
                    </a:cubicBezTo>
                    <a:cubicBezTo>
                      <a:pt x="1887" y="9021"/>
                      <a:pt x="2123" y="8982"/>
                      <a:pt x="2359" y="8932"/>
                    </a:cubicBezTo>
                    <a:cubicBezTo>
                      <a:pt x="2708" y="8853"/>
                      <a:pt x="3053" y="8749"/>
                      <a:pt x="3390" y="8621"/>
                    </a:cubicBezTo>
                    <a:cubicBezTo>
                      <a:pt x="4688" y="8122"/>
                      <a:pt x="5533" y="6947"/>
                      <a:pt x="5719" y="5572"/>
                    </a:cubicBezTo>
                    <a:cubicBezTo>
                      <a:pt x="5873" y="4429"/>
                      <a:pt x="5966" y="3267"/>
                      <a:pt x="5854" y="2120"/>
                    </a:cubicBezTo>
                    <a:cubicBezTo>
                      <a:pt x="5835" y="1922"/>
                      <a:pt x="5812" y="1725"/>
                      <a:pt x="5773" y="1527"/>
                    </a:cubicBezTo>
                    <a:cubicBezTo>
                      <a:pt x="5738" y="1341"/>
                      <a:pt x="5688" y="1159"/>
                      <a:pt x="5614" y="985"/>
                    </a:cubicBezTo>
                    <a:cubicBezTo>
                      <a:pt x="5467" y="629"/>
                      <a:pt x="5215" y="299"/>
                      <a:pt x="4866" y="128"/>
                    </a:cubicBezTo>
                    <a:cubicBezTo>
                      <a:pt x="4731" y="62"/>
                      <a:pt x="4591" y="24"/>
                      <a:pt x="4444" y="8"/>
                    </a:cubicBezTo>
                    <a:cubicBezTo>
                      <a:pt x="4396" y="3"/>
                      <a:pt x="4347" y="1"/>
                      <a:pt x="4298" y="1"/>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flipH="1">
                <a:off x="1603133" y="3650970"/>
                <a:ext cx="146525" cy="216337"/>
              </a:xfrm>
              <a:custGeom>
                <a:avLst/>
                <a:gdLst/>
                <a:ahLst/>
                <a:cxnLst/>
                <a:rect l="l" t="t" r="r" b="b"/>
                <a:pathLst>
                  <a:path w="3659" h="5402" extrusionOk="0">
                    <a:moveTo>
                      <a:pt x="2390" y="1"/>
                    </a:moveTo>
                    <a:cubicBezTo>
                      <a:pt x="2218" y="1"/>
                      <a:pt x="2026" y="41"/>
                      <a:pt x="1813" y="136"/>
                    </a:cubicBezTo>
                    <a:cubicBezTo>
                      <a:pt x="1446" y="298"/>
                      <a:pt x="1171" y="620"/>
                      <a:pt x="1062" y="1012"/>
                    </a:cubicBezTo>
                    <a:cubicBezTo>
                      <a:pt x="721" y="2193"/>
                      <a:pt x="0" y="5134"/>
                      <a:pt x="1108" y="5386"/>
                    </a:cubicBezTo>
                    <a:cubicBezTo>
                      <a:pt x="1155" y="5396"/>
                      <a:pt x="1200" y="5401"/>
                      <a:pt x="1246" y="5401"/>
                    </a:cubicBezTo>
                    <a:cubicBezTo>
                      <a:pt x="2270" y="5401"/>
                      <a:pt x="3154" y="2854"/>
                      <a:pt x="3507" y="1697"/>
                    </a:cubicBezTo>
                    <a:cubicBezTo>
                      <a:pt x="3658" y="1190"/>
                      <a:pt x="3515" y="628"/>
                      <a:pt x="3111" y="279"/>
                    </a:cubicBezTo>
                    <a:cubicBezTo>
                      <a:pt x="2925" y="120"/>
                      <a:pt x="2687" y="1"/>
                      <a:pt x="239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flipH="1">
                <a:off x="1799437" y="3877796"/>
                <a:ext cx="52659" cy="116578"/>
              </a:xfrm>
              <a:custGeom>
                <a:avLst/>
                <a:gdLst/>
                <a:ahLst/>
                <a:cxnLst/>
                <a:rect l="l" t="t" r="r" b="b"/>
                <a:pathLst>
                  <a:path w="1315" h="2911" extrusionOk="0">
                    <a:moveTo>
                      <a:pt x="660" y="1"/>
                    </a:moveTo>
                    <a:cubicBezTo>
                      <a:pt x="296" y="1"/>
                      <a:pt x="1" y="652"/>
                      <a:pt x="1" y="1454"/>
                    </a:cubicBezTo>
                    <a:cubicBezTo>
                      <a:pt x="1" y="2259"/>
                      <a:pt x="296" y="2910"/>
                      <a:pt x="660" y="2910"/>
                    </a:cubicBezTo>
                    <a:cubicBezTo>
                      <a:pt x="1020" y="2910"/>
                      <a:pt x="1315" y="2259"/>
                      <a:pt x="1315" y="1454"/>
                    </a:cubicBezTo>
                    <a:cubicBezTo>
                      <a:pt x="1315" y="652"/>
                      <a:pt x="1020" y="1"/>
                      <a:pt x="66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6"/>
              <p:cNvSpPr/>
              <p:nvPr/>
            </p:nvSpPr>
            <p:spPr>
              <a:xfrm flipH="1">
                <a:off x="1712856" y="3918323"/>
                <a:ext cx="26710" cy="58990"/>
              </a:xfrm>
              <a:custGeom>
                <a:avLst/>
                <a:gdLst/>
                <a:ahLst/>
                <a:cxnLst/>
                <a:rect l="l" t="t" r="r" b="b"/>
                <a:pathLst>
                  <a:path w="667" h="1473" extrusionOk="0">
                    <a:moveTo>
                      <a:pt x="334" y="0"/>
                    </a:moveTo>
                    <a:cubicBezTo>
                      <a:pt x="148" y="0"/>
                      <a:pt x="0" y="330"/>
                      <a:pt x="0" y="736"/>
                    </a:cubicBezTo>
                    <a:cubicBezTo>
                      <a:pt x="0" y="1143"/>
                      <a:pt x="148" y="1472"/>
                      <a:pt x="334" y="1472"/>
                    </a:cubicBezTo>
                    <a:cubicBezTo>
                      <a:pt x="515" y="1472"/>
                      <a:pt x="667" y="1143"/>
                      <a:pt x="667" y="736"/>
                    </a:cubicBezTo>
                    <a:cubicBezTo>
                      <a:pt x="667" y="330"/>
                      <a:pt x="515" y="0"/>
                      <a:pt x="334"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flipH="1">
                <a:off x="1764997" y="3698746"/>
                <a:ext cx="40966" cy="90788"/>
              </a:xfrm>
              <a:custGeom>
                <a:avLst/>
                <a:gdLst/>
                <a:ahLst/>
                <a:cxnLst/>
                <a:rect l="l" t="t" r="r" b="b"/>
                <a:pathLst>
                  <a:path w="1023" h="2267" extrusionOk="0">
                    <a:moveTo>
                      <a:pt x="512" y="1"/>
                    </a:moveTo>
                    <a:cubicBezTo>
                      <a:pt x="229" y="1"/>
                      <a:pt x="0" y="509"/>
                      <a:pt x="0" y="1136"/>
                    </a:cubicBezTo>
                    <a:cubicBezTo>
                      <a:pt x="0" y="1759"/>
                      <a:pt x="229" y="2267"/>
                      <a:pt x="512" y="2267"/>
                    </a:cubicBezTo>
                    <a:cubicBezTo>
                      <a:pt x="794" y="2267"/>
                      <a:pt x="1023" y="1759"/>
                      <a:pt x="1023" y="1136"/>
                    </a:cubicBezTo>
                    <a:cubicBezTo>
                      <a:pt x="1023" y="509"/>
                      <a:pt x="794" y="1"/>
                      <a:pt x="512"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flipH="1">
                <a:off x="1758949" y="4032817"/>
                <a:ext cx="22385" cy="49218"/>
              </a:xfrm>
              <a:custGeom>
                <a:avLst/>
                <a:gdLst/>
                <a:ahLst/>
                <a:cxnLst/>
                <a:rect l="l" t="t" r="r" b="b"/>
                <a:pathLst>
                  <a:path w="559" h="1229" extrusionOk="0">
                    <a:moveTo>
                      <a:pt x="280" y="1"/>
                    </a:moveTo>
                    <a:cubicBezTo>
                      <a:pt x="125" y="1"/>
                      <a:pt x="1" y="275"/>
                      <a:pt x="1" y="616"/>
                    </a:cubicBezTo>
                    <a:cubicBezTo>
                      <a:pt x="1" y="954"/>
                      <a:pt x="125" y="1228"/>
                      <a:pt x="280" y="1228"/>
                    </a:cubicBezTo>
                    <a:cubicBezTo>
                      <a:pt x="435" y="1228"/>
                      <a:pt x="559" y="954"/>
                      <a:pt x="559" y="616"/>
                    </a:cubicBezTo>
                    <a:cubicBezTo>
                      <a:pt x="559" y="275"/>
                      <a:pt x="435" y="1"/>
                      <a:pt x="280"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flipH="1">
                <a:off x="1583427" y="3813400"/>
                <a:ext cx="22265" cy="49258"/>
              </a:xfrm>
              <a:custGeom>
                <a:avLst/>
                <a:gdLst/>
                <a:ahLst/>
                <a:cxnLst/>
                <a:rect l="l" t="t" r="r" b="b"/>
                <a:pathLst>
                  <a:path w="556" h="1230" extrusionOk="0">
                    <a:moveTo>
                      <a:pt x="276" y="1"/>
                    </a:moveTo>
                    <a:cubicBezTo>
                      <a:pt x="125" y="1"/>
                      <a:pt x="1" y="276"/>
                      <a:pt x="1" y="617"/>
                    </a:cubicBezTo>
                    <a:cubicBezTo>
                      <a:pt x="1" y="954"/>
                      <a:pt x="125" y="1229"/>
                      <a:pt x="276" y="1229"/>
                    </a:cubicBezTo>
                    <a:cubicBezTo>
                      <a:pt x="431" y="1229"/>
                      <a:pt x="555" y="954"/>
                      <a:pt x="555" y="617"/>
                    </a:cubicBezTo>
                    <a:cubicBezTo>
                      <a:pt x="555" y="276"/>
                      <a:pt x="431" y="1"/>
                      <a:pt x="276"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flipH="1">
                <a:off x="1477949" y="2977102"/>
                <a:ext cx="144482" cy="1263539"/>
              </a:xfrm>
              <a:custGeom>
                <a:avLst/>
                <a:gdLst/>
                <a:ahLst/>
                <a:cxnLst/>
                <a:rect l="l" t="t" r="r" b="b"/>
                <a:pathLst>
                  <a:path w="3608" h="31551" extrusionOk="0">
                    <a:moveTo>
                      <a:pt x="2198" y="1"/>
                    </a:moveTo>
                    <a:cubicBezTo>
                      <a:pt x="1760" y="3263"/>
                      <a:pt x="1338" y="6544"/>
                      <a:pt x="1225" y="9830"/>
                    </a:cubicBezTo>
                    <a:cubicBezTo>
                      <a:pt x="1182" y="11113"/>
                      <a:pt x="1182" y="12399"/>
                      <a:pt x="1252" y="13681"/>
                    </a:cubicBezTo>
                    <a:cubicBezTo>
                      <a:pt x="1260" y="13851"/>
                      <a:pt x="1272" y="14026"/>
                      <a:pt x="1283" y="14196"/>
                    </a:cubicBezTo>
                    <a:cubicBezTo>
                      <a:pt x="1472" y="17013"/>
                      <a:pt x="2240" y="19811"/>
                      <a:pt x="2341" y="22627"/>
                    </a:cubicBezTo>
                    <a:cubicBezTo>
                      <a:pt x="2352" y="22941"/>
                      <a:pt x="2361" y="23259"/>
                      <a:pt x="2361" y="23573"/>
                    </a:cubicBezTo>
                    <a:cubicBezTo>
                      <a:pt x="2361" y="25673"/>
                      <a:pt x="1794" y="27835"/>
                      <a:pt x="981" y="29748"/>
                    </a:cubicBezTo>
                    <a:cubicBezTo>
                      <a:pt x="710" y="30380"/>
                      <a:pt x="385" y="30984"/>
                      <a:pt x="0" y="31551"/>
                    </a:cubicBezTo>
                    <a:cubicBezTo>
                      <a:pt x="349" y="31472"/>
                      <a:pt x="694" y="31368"/>
                      <a:pt x="1031" y="31240"/>
                    </a:cubicBezTo>
                    <a:cubicBezTo>
                      <a:pt x="2329" y="30741"/>
                      <a:pt x="3174" y="29566"/>
                      <a:pt x="3360" y="28191"/>
                    </a:cubicBezTo>
                    <a:cubicBezTo>
                      <a:pt x="3514" y="27048"/>
                      <a:pt x="3607" y="25886"/>
                      <a:pt x="3495" y="24739"/>
                    </a:cubicBezTo>
                    <a:cubicBezTo>
                      <a:pt x="3476" y="24541"/>
                      <a:pt x="3453" y="24344"/>
                      <a:pt x="3414" y="24146"/>
                    </a:cubicBezTo>
                    <a:cubicBezTo>
                      <a:pt x="3421" y="20954"/>
                      <a:pt x="3139" y="17842"/>
                      <a:pt x="2674" y="14498"/>
                    </a:cubicBezTo>
                    <a:cubicBezTo>
                      <a:pt x="2608" y="14010"/>
                      <a:pt x="2515" y="13395"/>
                      <a:pt x="2387" y="12771"/>
                    </a:cubicBezTo>
                    <a:cubicBezTo>
                      <a:pt x="2697" y="8416"/>
                      <a:pt x="3112" y="636"/>
                      <a:pt x="2198"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flipH="1">
                <a:off x="1538460" y="3879357"/>
                <a:ext cx="181083" cy="364072"/>
              </a:xfrm>
              <a:custGeom>
                <a:avLst/>
                <a:gdLst/>
                <a:ahLst/>
                <a:cxnLst/>
                <a:rect l="l" t="t" r="r" b="b"/>
                <a:pathLst>
                  <a:path w="4522" h="9091" extrusionOk="0">
                    <a:moveTo>
                      <a:pt x="4365" y="0"/>
                    </a:moveTo>
                    <a:cubicBezTo>
                      <a:pt x="3960" y="0"/>
                      <a:pt x="3533" y="157"/>
                      <a:pt x="3193" y="439"/>
                    </a:cubicBezTo>
                    <a:cubicBezTo>
                      <a:pt x="2665" y="872"/>
                      <a:pt x="2375" y="1523"/>
                      <a:pt x="2205" y="1973"/>
                    </a:cubicBezTo>
                    <a:cubicBezTo>
                      <a:pt x="1709" y="3259"/>
                      <a:pt x="1519" y="4665"/>
                      <a:pt x="1651" y="6037"/>
                    </a:cubicBezTo>
                    <a:cubicBezTo>
                      <a:pt x="1205" y="6478"/>
                      <a:pt x="821" y="6862"/>
                      <a:pt x="496" y="7281"/>
                    </a:cubicBezTo>
                    <a:cubicBezTo>
                      <a:pt x="476" y="7311"/>
                      <a:pt x="453" y="7338"/>
                      <a:pt x="434" y="7366"/>
                    </a:cubicBezTo>
                    <a:cubicBezTo>
                      <a:pt x="93" y="7823"/>
                      <a:pt x="0" y="8250"/>
                      <a:pt x="155" y="8625"/>
                    </a:cubicBezTo>
                    <a:cubicBezTo>
                      <a:pt x="229" y="8803"/>
                      <a:pt x="369" y="8955"/>
                      <a:pt x="555" y="9063"/>
                    </a:cubicBezTo>
                    <a:cubicBezTo>
                      <a:pt x="569" y="9071"/>
                      <a:pt x="589" y="9082"/>
                      <a:pt x="608" y="9090"/>
                    </a:cubicBezTo>
                    <a:lnTo>
                      <a:pt x="689" y="8928"/>
                    </a:lnTo>
                    <a:cubicBezTo>
                      <a:pt x="675" y="8919"/>
                      <a:pt x="659" y="8912"/>
                      <a:pt x="648" y="8904"/>
                    </a:cubicBezTo>
                    <a:cubicBezTo>
                      <a:pt x="496" y="8815"/>
                      <a:pt x="383" y="8695"/>
                      <a:pt x="326" y="8556"/>
                    </a:cubicBezTo>
                    <a:cubicBezTo>
                      <a:pt x="194" y="8238"/>
                      <a:pt x="276" y="7885"/>
                      <a:pt x="582" y="7474"/>
                    </a:cubicBezTo>
                    <a:cubicBezTo>
                      <a:pt x="601" y="7447"/>
                      <a:pt x="620" y="7420"/>
                      <a:pt x="643" y="7393"/>
                    </a:cubicBezTo>
                    <a:cubicBezTo>
                      <a:pt x="965" y="6979"/>
                      <a:pt x="1352" y="6591"/>
                      <a:pt x="1802" y="6142"/>
                    </a:cubicBezTo>
                    <a:lnTo>
                      <a:pt x="1841" y="6103"/>
                    </a:lnTo>
                    <a:lnTo>
                      <a:pt x="1837" y="6060"/>
                    </a:lnTo>
                    <a:cubicBezTo>
                      <a:pt x="1701" y="4704"/>
                      <a:pt x="1887" y="3313"/>
                      <a:pt x="2375" y="2038"/>
                    </a:cubicBezTo>
                    <a:cubicBezTo>
                      <a:pt x="2538" y="1605"/>
                      <a:pt x="2817" y="985"/>
                      <a:pt x="3309" y="578"/>
                    </a:cubicBezTo>
                    <a:cubicBezTo>
                      <a:pt x="3617" y="324"/>
                      <a:pt x="3998" y="183"/>
                      <a:pt x="4360" y="183"/>
                    </a:cubicBezTo>
                    <a:cubicBezTo>
                      <a:pt x="4408" y="183"/>
                      <a:pt x="4455" y="185"/>
                      <a:pt x="4502" y="190"/>
                    </a:cubicBezTo>
                    <a:lnTo>
                      <a:pt x="4521" y="8"/>
                    </a:lnTo>
                    <a:cubicBezTo>
                      <a:pt x="4470" y="3"/>
                      <a:pt x="4418" y="0"/>
                      <a:pt x="4365" y="0"/>
                    </a:cubicBezTo>
                    <a:close/>
                  </a:path>
                </a:pathLst>
              </a:custGeom>
              <a:solidFill>
                <a:srgbClr val="203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flipH="1">
                <a:off x="1367942" y="3855770"/>
                <a:ext cx="135953" cy="97956"/>
              </a:xfrm>
              <a:custGeom>
                <a:avLst/>
                <a:gdLst/>
                <a:ahLst/>
                <a:cxnLst/>
                <a:rect l="l" t="t" r="r" b="b"/>
                <a:pathLst>
                  <a:path w="3395" h="2446" extrusionOk="0">
                    <a:moveTo>
                      <a:pt x="2213" y="1"/>
                    </a:moveTo>
                    <a:cubicBezTo>
                      <a:pt x="1847" y="1"/>
                      <a:pt x="1468" y="136"/>
                      <a:pt x="1171" y="354"/>
                    </a:cubicBezTo>
                    <a:cubicBezTo>
                      <a:pt x="671" y="721"/>
                      <a:pt x="345" y="1271"/>
                      <a:pt x="36" y="1810"/>
                    </a:cubicBezTo>
                    <a:lnTo>
                      <a:pt x="0" y="2407"/>
                    </a:lnTo>
                    <a:lnTo>
                      <a:pt x="284" y="2446"/>
                    </a:lnTo>
                    <a:cubicBezTo>
                      <a:pt x="799" y="1682"/>
                      <a:pt x="1577" y="1066"/>
                      <a:pt x="2484" y="896"/>
                    </a:cubicBezTo>
                    <a:cubicBezTo>
                      <a:pt x="2638" y="865"/>
                      <a:pt x="2796" y="851"/>
                      <a:pt x="2953" y="851"/>
                    </a:cubicBezTo>
                    <a:cubicBezTo>
                      <a:pt x="3101" y="851"/>
                      <a:pt x="3248" y="864"/>
                      <a:pt x="3394" y="888"/>
                    </a:cubicBezTo>
                    <a:cubicBezTo>
                      <a:pt x="3306" y="613"/>
                      <a:pt x="3151" y="368"/>
                      <a:pt x="2911" y="206"/>
                    </a:cubicBezTo>
                    <a:cubicBezTo>
                      <a:pt x="2704" y="63"/>
                      <a:pt x="2462" y="1"/>
                      <a:pt x="2213" y="1"/>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26"/>
            <p:cNvGrpSpPr/>
            <p:nvPr/>
          </p:nvGrpSpPr>
          <p:grpSpPr>
            <a:xfrm rot="-267669">
              <a:off x="5857299" y="1315126"/>
              <a:ext cx="636546" cy="440683"/>
              <a:chOff x="2146650" y="645325"/>
              <a:chExt cx="952165" cy="621297"/>
            </a:xfrm>
          </p:grpSpPr>
          <p:sp>
            <p:nvSpPr>
              <p:cNvPr id="635" name="Google Shape;635;p26"/>
              <p:cNvSpPr/>
              <p:nvPr/>
            </p:nvSpPr>
            <p:spPr>
              <a:xfrm>
                <a:off x="2489439" y="1109418"/>
                <a:ext cx="69694" cy="157205"/>
              </a:xfrm>
              <a:custGeom>
                <a:avLst/>
                <a:gdLst/>
                <a:ahLst/>
                <a:cxnLst/>
                <a:rect l="l" t="t" r="r" b="b"/>
                <a:pathLst>
                  <a:path w="1287" h="2903" extrusionOk="0">
                    <a:moveTo>
                      <a:pt x="1078" y="0"/>
                    </a:moveTo>
                    <a:lnTo>
                      <a:pt x="795" y="2132"/>
                    </a:lnTo>
                    <a:lnTo>
                      <a:pt x="1" y="2732"/>
                    </a:lnTo>
                    <a:lnTo>
                      <a:pt x="129" y="2903"/>
                    </a:lnTo>
                    <a:lnTo>
                      <a:pt x="993" y="2248"/>
                    </a:lnTo>
                    <a:lnTo>
                      <a:pt x="1287" y="32"/>
                    </a:lnTo>
                    <a:lnTo>
                      <a:pt x="107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2472056" y="1221894"/>
                <a:ext cx="99099" cy="26047"/>
              </a:xfrm>
              <a:custGeom>
                <a:avLst/>
                <a:gdLst/>
                <a:ahLst/>
                <a:cxnLst/>
                <a:rect l="l" t="t" r="r" b="b"/>
                <a:pathLst>
                  <a:path w="1830" h="481" extrusionOk="0">
                    <a:moveTo>
                      <a:pt x="1225" y="1"/>
                    </a:moveTo>
                    <a:lnTo>
                      <a:pt x="0" y="271"/>
                    </a:lnTo>
                    <a:lnTo>
                      <a:pt x="47" y="481"/>
                    </a:lnTo>
                    <a:lnTo>
                      <a:pt x="1205" y="225"/>
                    </a:lnTo>
                    <a:lnTo>
                      <a:pt x="1744" y="462"/>
                    </a:lnTo>
                    <a:lnTo>
                      <a:pt x="1829" y="264"/>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2357685" y="1025913"/>
                <a:ext cx="77709" cy="216014"/>
              </a:xfrm>
              <a:custGeom>
                <a:avLst/>
                <a:gdLst/>
                <a:ahLst/>
                <a:cxnLst/>
                <a:rect l="l" t="t" r="r" b="b"/>
                <a:pathLst>
                  <a:path w="1435" h="3989" extrusionOk="0">
                    <a:moveTo>
                      <a:pt x="1225" y="1"/>
                    </a:moveTo>
                    <a:lnTo>
                      <a:pt x="799" y="3216"/>
                    </a:lnTo>
                    <a:lnTo>
                      <a:pt x="0" y="3817"/>
                    </a:lnTo>
                    <a:lnTo>
                      <a:pt x="132" y="3988"/>
                    </a:lnTo>
                    <a:lnTo>
                      <a:pt x="996" y="3332"/>
                    </a:lnTo>
                    <a:lnTo>
                      <a:pt x="1434" y="28"/>
                    </a:lnTo>
                    <a:lnTo>
                      <a:pt x="1225"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2340302" y="1197146"/>
                <a:ext cx="99045" cy="26102"/>
              </a:xfrm>
              <a:custGeom>
                <a:avLst/>
                <a:gdLst/>
                <a:ahLst/>
                <a:cxnLst/>
                <a:rect l="l" t="t" r="r" b="b"/>
                <a:pathLst>
                  <a:path w="1829" h="482" extrusionOk="0">
                    <a:moveTo>
                      <a:pt x="1228" y="0"/>
                    </a:moveTo>
                    <a:lnTo>
                      <a:pt x="1" y="272"/>
                    </a:lnTo>
                    <a:lnTo>
                      <a:pt x="47" y="481"/>
                    </a:lnTo>
                    <a:lnTo>
                      <a:pt x="1205" y="222"/>
                    </a:lnTo>
                    <a:lnTo>
                      <a:pt x="1744" y="458"/>
                    </a:lnTo>
                    <a:lnTo>
                      <a:pt x="1829" y="263"/>
                    </a:lnTo>
                    <a:lnTo>
                      <a:pt x="1228"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a:off x="2146650" y="678467"/>
                <a:ext cx="138089" cy="47059"/>
              </a:xfrm>
              <a:custGeom>
                <a:avLst/>
                <a:gdLst/>
                <a:ahLst/>
                <a:cxnLst/>
                <a:rect l="l" t="t" r="r" b="b"/>
                <a:pathLst>
                  <a:path w="2550" h="869" extrusionOk="0">
                    <a:moveTo>
                      <a:pt x="2422" y="1"/>
                    </a:moveTo>
                    <a:lnTo>
                      <a:pt x="0" y="868"/>
                    </a:lnTo>
                    <a:lnTo>
                      <a:pt x="0" y="868"/>
                    </a:lnTo>
                    <a:lnTo>
                      <a:pt x="2549" y="850"/>
                    </a:lnTo>
                    <a:lnTo>
                      <a:pt x="2422" y="1"/>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a:off x="2253873" y="645325"/>
                <a:ext cx="844941" cy="500911"/>
              </a:xfrm>
              <a:custGeom>
                <a:avLst/>
                <a:gdLst/>
                <a:ahLst/>
                <a:cxnLst/>
                <a:rect l="l" t="t" r="r" b="b"/>
                <a:pathLst>
                  <a:path w="15603" h="9250" extrusionOk="0">
                    <a:moveTo>
                      <a:pt x="3000" y="0"/>
                    </a:moveTo>
                    <a:cubicBezTo>
                      <a:pt x="2234" y="0"/>
                      <a:pt x="1590" y="156"/>
                      <a:pt x="1139" y="310"/>
                    </a:cubicBezTo>
                    <a:cubicBezTo>
                      <a:pt x="694" y="462"/>
                      <a:pt x="438" y="613"/>
                      <a:pt x="438" y="613"/>
                    </a:cubicBezTo>
                    <a:cubicBezTo>
                      <a:pt x="1" y="7479"/>
                      <a:pt x="3840" y="8839"/>
                      <a:pt x="6952" y="8839"/>
                    </a:cubicBezTo>
                    <a:cubicBezTo>
                      <a:pt x="8993" y="8839"/>
                      <a:pt x="10721" y="8253"/>
                      <a:pt x="10721" y="8253"/>
                    </a:cubicBezTo>
                    <a:lnTo>
                      <a:pt x="15270" y="9249"/>
                    </a:lnTo>
                    <a:lnTo>
                      <a:pt x="15393" y="8420"/>
                    </a:lnTo>
                    <a:lnTo>
                      <a:pt x="15602" y="6986"/>
                    </a:lnTo>
                    <a:lnTo>
                      <a:pt x="10701" y="6998"/>
                    </a:lnTo>
                    <a:cubicBezTo>
                      <a:pt x="8210" y="1206"/>
                      <a:pt x="5132" y="0"/>
                      <a:pt x="3000" y="0"/>
                    </a:cubicBezTo>
                    <a:close/>
                  </a:path>
                </a:pathLst>
              </a:custGeom>
              <a:solidFill>
                <a:srgbClr val="FF7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2478176" y="703594"/>
                <a:ext cx="419628" cy="299084"/>
              </a:xfrm>
              <a:custGeom>
                <a:avLst/>
                <a:gdLst/>
                <a:ahLst/>
                <a:cxnLst/>
                <a:rect l="l" t="t" r="r" b="b"/>
                <a:pathLst>
                  <a:path w="7749" h="5523" extrusionOk="0">
                    <a:moveTo>
                      <a:pt x="1672" y="0"/>
                    </a:moveTo>
                    <a:cubicBezTo>
                      <a:pt x="953" y="0"/>
                      <a:pt x="477" y="114"/>
                      <a:pt x="477" y="114"/>
                    </a:cubicBezTo>
                    <a:cubicBezTo>
                      <a:pt x="457" y="230"/>
                      <a:pt x="445" y="346"/>
                      <a:pt x="434" y="459"/>
                    </a:cubicBezTo>
                    <a:cubicBezTo>
                      <a:pt x="0" y="4593"/>
                      <a:pt x="2260" y="5522"/>
                      <a:pt x="4381" y="5522"/>
                    </a:cubicBezTo>
                    <a:cubicBezTo>
                      <a:pt x="5046" y="5522"/>
                      <a:pt x="5699" y="5430"/>
                      <a:pt x="6249" y="5318"/>
                    </a:cubicBezTo>
                    <a:cubicBezTo>
                      <a:pt x="7129" y="5135"/>
                      <a:pt x="7748" y="4899"/>
                      <a:pt x="7748" y="4899"/>
                    </a:cubicBezTo>
                    <a:cubicBezTo>
                      <a:pt x="6418" y="635"/>
                      <a:pt x="3369" y="0"/>
                      <a:pt x="1672" y="0"/>
                    </a:cubicBezTo>
                    <a:close/>
                  </a:path>
                </a:pathLst>
              </a:custGeom>
              <a:solidFill>
                <a:srgbClr val="91D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2253873" y="662112"/>
                <a:ext cx="833624" cy="484123"/>
              </a:xfrm>
              <a:custGeom>
                <a:avLst/>
                <a:gdLst/>
                <a:ahLst/>
                <a:cxnLst/>
                <a:rect l="l" t="t" r="r" b="b"/>
                <a:pathLst>
                  <a:path w="15394" h="8940" extrusionOk="0">
                    <a:moveTo>
                      <a:pt x="1139" y="0"/>
                    </a:moveTo>
                    <a:cubicBezTo>
                      <a:pt x="694" y="152"/>
                      <a:pt x="438" y="303"/>
                      <a:pt x="438" y="303"/>
                    </a:cubicBezTo>
                    <a:cubicBezTo>
                      <a:pt x="1" y="7169"/>
                      <a:pt x="3840" y="8529"/>
                      <a:pt x="6952" y="8529"/>
                    </a:cubicBezTo>
                    <a:cubicBezTo>
                      <a:pt x="8993" y="8529"/>
                      <a:pt x="10721" y="7943"/>
                      <a:pt x="10721" y="7943"/>
                    </a:cubicBezTo>
                    <a:lnTo>
                      <a:pt x="15270" y="8939"/>
                    </a:lnTo>
                    <a:lnTo>
                      <a:pt x="15393" y="8110"/>
                    </a:lnTo>
                    <a:cubicBezTo>
                      <a:pt x="13785" y="7772"/>
                      <a:pt x="12205" y="7459"/>
                      <a:pt x="10616" y="7087"/>
                    </a:cubicBezTo>
                    <a:cubicBezTo>
                      <a:pt x="9306" y="7412"/>
                      <a:pt x="8334" y="7544"/>
                      <a:pt x="6982" y="7556"/>
                    </a:cubicBezTo>
                    <a:cubicBezTo>
                      <a:pt x="6967" y="7556"/>
                      <a:pt x="6952" y="7556"/>
                      <a:pt x="6938" y="7556"/>
                    </a:cubicBezTo>
                    <a:cubicBezTo>
                      <a:pt x="5603" y="7556"/>
                      <a:pt x="4220" y="7217"/>
                      <a:pt x="3201" y="6354"/>
                    </a:cubicBezTo>
                    <a:cubicBezTo>
                      <a:pt x="2259" y="5556"/>
                      <a:pt x="1697" y="4383"/>
                      <a:pt x="1426" y="3178"/>
                    </a:cubicBezTo>
                    <a:cubicBezTo>
                      <a:pt x="1189" y="2139"/>
                      <a:pt x="1150" y="1066"/>
                      <a:pt x="1139"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2375772" y="697529"/>
                <a:ext cx="18087" cy="33845"/>
              </a:xfrm>
              <a:custGeom>
                <a:avLst/>
                <a:gdLst/>
                <a:ahLst/>
                <a:cxnLst/>
                <a:rect l="l" t="t" r="r" b="b"/>
                <a:pathLst>
                  <a:path w="334" h="625" extrusionOk="0">
                    <a:moveTo>
                      <a:pt x="167" y="1"/>
                    </a:moveTo>
                    <a:cubicBezTo>
                      <a:pt x="74" y="1"/>
                      <a:pt x="0" y="140"/>
                      <a:pt x="0" y="312"/>
                    </a:cubicBezTo>
                    <a:cubicBezTo>
                      <a:pt x="0" y="485"/>
                      <a:pt x="74" y="625"/>
                      <a:pt x="167" y="625"/>
                    </a:cubicBezTo>
                    <a:cubicBezTo>
                      <a:pt x="256" y="625"/>
                      <a:pt x="333" y="485"/>
                      <a:pt x="333" y="312"/>
                    </a:cubicBezTo>
                    <a:cubicBezTo>
                      <a:pt x="333" y="140"/>
                      <a:pt x="256" y="1"/>
                      <a:pt x="167" y="1"/>
                    </a:cubicBez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a:off x="2501624" y="703594"/>
                <a:ext cx="396180" cy="287983"/>
              </a:xfrm>
              <a:custGeom>
                <a:avLst/>
                <a:gdLst/>
                <a:ahLst/>
                <a:cxnLst/>
                <a:rect l="l" t="t" r="r" b="b"/>
                <a:pathLst>
                  <a:path w="7316" h="5318" extrusionOk="0">
                    <a:moveTo>
                      <a:pt x="1239" y="0"/>
                    </a:moveTo>
                    <a:cubicBezTo>
                      <a:pt x="520" y="0"/>
                      <a:pt x="44" y="114"/>
                      <a:pt x="44" y="114"/>
                    </a:cubicBezTo>
                    <a:cubicBezTo>
                      <a:pt x="24" y="230"/>
                      <a:pt x="12" y="346"/>
                      <a:pt x="1" y="459"/>
                    </a:cubicBezTo>
                    <a:cubicBezTo>
                      <a:pt x="1380" y="796"/>
                      <a:pt x="2678" y="1482"/>
                      <a:pt x="3732" y="2435"/>
                    </a:cubicBezTo>
                    <a:cubicBezTo>
                      <a:pt x="4615" y="3237"/>
                      <a:pt x="5332" y="4225"/>
                      <a:pt x="5816" y="5318"/>
                    </a:cubicBezTo>
                    <a:cubicBezTo>
                      <a:pt x="6696" y="5135"/>
                      <a:pt x="7315" y="4899"/>
                      <a:pt x="7315" y="4899"/>
                    </a:cubicBezTo>
                    <a:cubicBezTo>
                      <a:pt x="5985" y="635"/>
                      <a:pt x="2936" y="0"/>
                      <a:pt x="1239" y="0"/>
                    </a:cubicBezTo>
                    <a:close/>
                  </a:path>
                </a:pathLst>
              </a:custGeom>
              <a:solidFill>
                <a:srgbClr val="7C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a:off x="2481696" y="708901"/>
                <a:ext cx="418220" cy="299463"/>
              </a:xfrm>
              <a:custGeom>
                <a:avLst/>
                <a:gdLst/>
                <a:ahLst/>
                <a:cxnLst/>
                <a:rect l="l" t="t" r="r" b="b"/>
                <a:pathLst>
                  <a:path w="7723" h="5530" extrusionOk="0">
                    <a:moveTo>
                      <a:pt x="303" y="0"/>
                    </a:moveTo>
                    <a:lnTo>
                      <a:pt x="303" y="0"/>
                    </a:lnTo>
                    <a:cubicBezTo>
                      <a:pt x="1" y="2240"/>
                      <a:pt x="415" y="3825"/>
                      <a:pt x="1531" y="4712"/>
                    </a:cubicBezTo>
                    <a:cubicBezTo>
                      <a:pt x="2213" y="5254"/>
                      <a:pt x="3166" y="5529"/>
                      <a:pt x="4328" y="5529"/>
                    </a:cubicBezTo>
                    <a:cubicBezTo>
                      <a:pt x="4681" y="5529"/>
                      <a:pt x="5056" y="5502"/>
                      <a:pt x="5448" y="5452"/>
                    </a:cubicBezTo>
                    <a:cubicBezTo>
                      <a:pt x="6703" y="5286"/>
                      <a:pt x="7715" y="4905"/>
                      <a:pt x="7722" y="4902"/>
                    </a:cubicBezTo>
                    <a:lnTo>
                      <a:pt x="7649" y="4704"/>
                    </a:lnTo>
                    <a:cubicBezTo>
                      <a:pt x="7637" y="4708"/>
                      <a:pt x="6649" y="5080"/>
                      <a:pt x="5417" y="5243"/>
                    </a:cubicBezTo>
                    <a:cubicBezTo>
                      <a:pt x="5085" y="5286"/>
                      <a:pt x="4715" y="5317"/>
                      <a:pt x="4332" y="5317"/>
                    </a:cubicBezTo>
                    <a:cubicBezTo>
                      <a:pt x="3412" y="5317"/>
                      <a:pt x="2412" y="5141"/>
                      <a:pt x="1662" y="4545"/>
                    </a:cubicBezTo>
                    <a:cubicBezTo>
                      <a:pt x="609" y="3709"/>
                      <a:pt x="221" y="2189"/>
                      <a:pt x="516" y="27"/>
                    </a:cubicBezTo>
                    <a:lnTo>
                      <a:pt x="303" y="0"/>
                    </a:lnTo>
                    <a:close/>
                  </a:path>
                </a:pathLst>
              </a:custGeom>
              <a:solidFill>
                <a:srgbClr val="273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2424402" y="780221"/>
                <a:ext cx="44947" cy="97854"/>
              </a:xfrm>
              <a:custGeom>
                <a:avLst/>
                <a:gdLst/>
                <a:ahLst/>
                <a:cxnLst/>
                <a:rect l="l" t="t" r="r" b="b"/>
                <a:pathLst>
                  <a:path w="830" h="1807" extrusionOk="0">
                    <a:moveTo>
                      <a:pt x="415" y="1"/>
                    </a:moveTo>
                    <a:cubicBezTo>
                      <a:pt x="187" y="1"/>
                      <a:pt x="1" y="407"/>
                      <a:pt x="1" y="904"/>
                    </a:cubicBezTo>
                    <a:cubicBezTo>
                      <a:pt x="1" y="1403"/>
                      <a:pt x="187" y="1807"/>
                      <a:pt x="415" y="1807"/>
                    </a:cubicBezTo>
                    <a:cubicBezTo>
                      <a:pt x="644" y="1807"/>
                      <a:pt x="830" y="1403"/>
                      <a:pt x="830" y="904"/>
                    </a:cubicBezTo>
                    <a:cubicBezTo>
                      <a:pt x="830" y="407"/>
                      <a:pt x="644" y="1"/>
                      <a:pt x="415"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a:off x="2397542" y="881541"/>
                <a:ext cx="22527" cy="49170"/>
              </a:xfrm>
              <a:custGeom>
                <a:avLst/>
                <a:gdLst/>
                <a:ahLst/>
                <a:cxnLst/>
                <a:rect l="l" t="t" r="r" b="b"/>
                <a:pathLst>
                  <a:path w="416" h="908" extrusionOk="0">
                    <a:moveTo>
                      <a:pt x="206" y="1"/>
                    </a:moveTo>
                    <a:cubicBezTo>
                      <a:pt x="94" y="1"/>
                      <a:pt x="1" y="203"/>
                      <a:pt x="1" y="455"/>
                    </a:cubicBezTo>
                    <a:cubicBezTo>
                      <a:pt x="1" y="703"/>
                      <a:pt x="94" y="907"/>
                      <a:pt x="206" y="907"/>
                    </a:cubicBezTo>
                    <a:cubicBezTo>
                      <a:pt x="323" y="907"/>
                      <a:pt x="416" y="703"/>
                      <a:pt x="416" y="455"/>
                    </a:cubicBezTo>
                    <a:cubicBezTo>
                      <a:pt x="416" y="203"/>
                      <a:pt x="323" y="1"/>
                      <a:pt x="206" y="1"/>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a:off x="2468915" y="922318"/>
                <a:ext cx="30867" cy="66932"/>
              </a:xfrm>
              <a:custGeom>
                <a:avLst/>
                <a:gdLst/>
                <a:ahLst/>
                <a:cxnLst/>
                <a:rect l="l" t="t" r="r" b="b"/>
                <a:pathLst>
                  <a:path w="570" h="1236" extrusionOk="0">
                    <a:moveTo>
                      <a:pt x="287" y="0"/>
                    </a:moveTo>
                    <a:cubicBezTo>
                      <a:pt x="128" y="0"/>
                      <a:pt x="1" y="275"/>
                      <a:pt x="1" y="619"/>
                    </a:cubicBezTo>
                    <a:cubicBezTo>
                      <a:pt x="1" y="961"/>
                      <a:pt x="128" y="1236"/>
                      <a:pt x="287" y="1236"/>
                    </a:cubicBezTo>
                    <a:cubicBezTo>
                      <a:pt x="446" y="1236"/>
                      <a:pt x="570" y="961"/>
                      <a:pt x="570" y="619"/>
                    </a:cubicBezTo>
                    <a:cubicBezTo>
                      <a:pt x="570" y="275"/>
                      <a:pt x="446" y="0"/>
                      <a:pt x="287" y="0"/>
                    </a:cubicBezTo>
                    <a:close/>
                  </a:path>
                </a:pathLst>
              </a:custGeom>
              <a:solidFill>
                <a:srgbClr val="DF6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Pet Shop Brand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986</Words>
  <Application>Microsoft Office PowerPoint</Application>
  <PresentationFormat>On-screen Show (16:9)</PresentationFormat>
  <Paragraphs>148</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Barlow Condensed SemiBold</vt:lpstr>
      <vt:lpstr>Yanone Kaffeesatz</vt:lpstr>
      <vt:lpstr>Times New Roman</vt:lpstr>
      <vt:lpstr>Barlow Semi Condensed</vt:lpstr>
      <vt:lpstr>Zilla Slab</vt:lpstr>
      <vt:lpstr>Arial</vt:lpstr>
      <vt:lpstr>Denk One</vt:lpstr>
      <vt:lpstr>Pet Shop Brand by SlidesGo</vt:lpstr>
      <vt:lpstr>G2T16 Improving business efficiency in Animal Welfare Organisations</vt:lpstr>
      <vt:lpstr>TABLE OF CONTENTS</vt:lpstr>
      <vt:lpstr>OUR CLIENT</vt:lpstr>
      <vt:lpstr>SPCA</vt:lpstr>
      <vt:lpstr>BUSINESS PROBLEM</vt:lpstr>
      <vt:lpstr>BUSINESS PROBLEMS</vt:lpstr>
      <vt:lpstr>DATA</vt:lpstr>
      <vt:lpstr>DATA </vt:lpstr>
      <vt:lpstr>ANALYSES</vt:lpstr>
      <vt:lpstr>ANALYSES</vt:lpstr>
      <vt:lpstr>INSIGHTS</vt:lpstr>
      <vt:lpstr>TEXT ANALYSIS</vt:lpstr>
      <vt:lpstr>TEXT ANALYSIS</vt:lpstr>
      <vt:lpstr>TEXT ANALYSIS</vt:lpstr>
      <vt:lpstr>TOPIC MODELLING</vt:lpstr>
      <vt:lpstr>TOPIC MODELLING</vt:lpstr>
      <vt:lpstr>SENTIMENT ANALYSIS</vt:lpstr>
      <vt:lpstr>SENTIMENT ANALYSIS</vt:lpstr>
      <vt:lpstr>NETWORK ANALYSIS</vt:lpstr>
      <vt:lpstr>LOCATION ANALYSIS</vt:lpstr>
      <vt:lpstr>LOCATION ANALYSIS</vt:lpstr>
      <vt:lpstr>RECOMMENDATIONS</vt:lpstr>
      <vt:lpstr>TEXT ANALYSIS</vt:lpstr>
      <vt:lpstr>TOPIC MODELING</vt:lpstr>
      <vt:lpstr>TOPIC MODELING</vt:lpstr>
      <vt:lpstr>SENTIMENT  ANALYSIS</vt:lpstr>
      <vt:lpstr>NETWORK ANALYSIS</vt:lpstr>
      <vt:lpstr>LOCATION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G2T16 Improving business efficiency in Animal Welfare Organisations</dc:title>
  <dc:creator>Neo Jia Ying</dc:creator>
  <cp:lastModifiedBy>NEO Jia Ying</cp:lastModifiedBy>
  <cp:revision>1</cp:revision>
  <dcterms:modified xsi:type="dcterms:W3CDTF">2020-03-27T02:34:13Z</dcterms:modified>
</cp:coreProperties>
</file>