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8" r:id="rId2"/>
    <p:sldId id="280" r:id="rId3"/>
    <p:sldId id="276" r:id="rId4"/>
    <p:sldId id="277" r:id="rId5"/>
    <p:sldId id="27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4" autoAdjust="0"/>
    <p:restoredTop sz="94660"/>
  </p:normalViewPr>
  <p:slideViewPr>
    <p:cSldViewPr>
      <p:cViewPr>
        <p:scale>
          <a:sx n="100" d="100"/>
          <a:sy n="100" d="100"/>
        </p:scale>
        <p:origin x="-2390" y="-9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FF6EA-CCB8-4B0D-8432-ECDBBDBCFCE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CF1F1-4AAE-493F-B18A-406A4BD8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31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CF1F1-4AAE-493F-B18A-406A4BD86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40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CF1F1-4AAE-493F-B18A-406A4BD86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4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6AD5686-2AF0-4D69-91FC-C0D11FB81729}" type="datetime1">
              <a:rPr lang="en-US" smtClean="0"/>
              <a:t>10/27/2016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9880ADC-E2A9-47B3-9021-4DC723248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EA49-0C15-4F2A-B685-41102B4CC5AB}" type="datetime1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0ADC-E2A9-47B3-9021-4DC723248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D5F7-3133-4645-93E0-25D1191ACBA6}" type="datetime1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0ADC-E2A9-47B3-9021-4DC723248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2090-575F-4CB7-A295-A3FAF41281B7}" type="datetime1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0ADC-E2A9-47B3-9021-4DC723248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4BA2-8D9F-4006-A6C2-3D63AFA32242}" type="datetime1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0ADC-E2A9-47B3-9021-4DC723248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DCC3-92EB-4703-A394-FFE625BF6DB0}" type="datetime1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0ADC-E2A9-47B3-9021-4DC723248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5010BA-846C-443C-B8D5-C039E7B5A247}" type="datetime1">
              <a:rPr lang="en-US" smtClean="0"/>
              <a:t>10/27/2016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880ADC-E2A9-47B3-9021-4DC723248CED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1BC28EC-FFD2-4E84-A86E-A6B200D1FA68}" type="datetime1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9880ADC-E2A9-47B3-9021-4DC723248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D4B1-C315-4B1D-B67C-774C1E8954E6}" type="datetime1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0ADC-E2A9-47B3-9021-4DC723248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AC-DFE3-4258-8C66-AFD700B85E1B}" type="datetime1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0ADC-E2A9-47B3-9021-4DC723248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E6EE-74E9-4A81-A1E9-FC5DE54C2E6E}" type="datetime1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0ADC-E2A9-47B3-9021-4DC723248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992628F-55DF-4EC0-90CA-467E749DE80D}" type="datetime1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9880ADC-E2A9-47B3-9021-4DC723248C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0ADC-E2A9-47B3-9021-4DC723248CED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2D Heat Conduction</a:t>
            </a:r>
            <a:br>
              <a:rPr lang="en-US" dirty="0" smtClean="0"/>
            </a:br>
            <a:r>
              <a:rPr lang="en-US" sz="2700" i="1" dirty="0" smtClean="0"/>
              <a:t>Convergence Discrepancies</a:t>
            </a:r>
            <a:endParaRPr lang="en-US" sz="2700" i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18"/>
          <a:stretch/>
        </p:blipFill>
        <p:spPr bwMode="auto">
          <a:xfrm>
            <a:off x="4216038" y="2372129"/>
            <a:ext cx="203454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638" y="3648075"/>
            <a:ext cx="32004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657600" y="2772179"/>
            <a:ext cx="5334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758838" y="4114800"/>
            <a:ext cx="5334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0" y="2449013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was using this scheme with an error (</a:t>
            </a:r>
            <a:r>
              <a:rPr lang="en-US" dirty="0" err="1" smtClean="0"/>
              <a:t>Tn</a:t>
            </a:r>
            <a:r>
              <a:rPr lang="en-US" dirty="0" smtClean="0"/>
              <a:t>*as).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3791634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convergence of the code corrected itself when using this equation with relaxation.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5257800"/>
            <a:ext cx="281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code now converges with a limit set to 1e-9. Although, results don’t seem to change from 1e-7 to 1e-9.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0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0ADC-E2A9-47B3-9021-4DC723248CED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2D Heat Conduction</a:t>
            </a:r>
            <a:br>
              <a:rPr lang="en-US" dirty="0" smtClean="0"/>
            </a:br>
            <a:r>
              <a:rPr lang="en-US" sz="2700" i="1" dirty="0" smtClean="0"/>
              <a:t>Grid Independency</a:t>
            </a:r>
            <a:endParaRPr lang="en-US" sz="2700" i="1" dirty="0"/>
          </a:p>
        </p:txBody>
      </p:sp>
      <p:pic>
        <p:nvPicPr>
          <p:cNvPr id="2050" name="Picture 2" descr="C:\Users\matt.blomquist\Desktop\2dc_30x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11" y="2286000"/>
            <a:ext cx="4267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att.blomquist\Desktop\2dc_60x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86000"/>
            <a:ext cx="4267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01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0ADC-E2A9-47B3-9021-4DC723248CED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2D Heat Conduction</a:t>
            </a:r>
            <a:br>
              <a:rPr lang="en-US" dirty="0" smtClean="0"/>
            </a:br>
            <a:r>
              <a:rPr lang="en-US" sz="2700" i="1" dirty="0" smtClean="0"/>
              <a:t>User Interface</a:t>
            </a:r>
            <a:endParaRPr lang="en-US" sz="2700" i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77819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4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0ADC-E2A9-47B3-9021-4DC723248CED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2D Heat Conduction</a:t>
            </a:r>
            <a:br>
              <a:rPr lang="en-US" dirty="0" smtClean="0"/>
            </a:br>
            <a:r>
              <a:rPr lang="en-US" sz="2700" i="1" dirty="0" smtClean="0"/>
              <a:t>User Interface – How it works</a:t>
            </a:r>
            <a:endParaRPr lang="en-US" sz="2700" i="1" dirty="0"/>
          </a:p>
        </p:txBody>
      </p:sp>
      <p:pic>
        <p:nvPicPr>
          <p:cNvPr id="3074" name="Picture 2" descr="Image result for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701694"/>
            <a:ext cx="2590800" cy="174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matt.blomquist\Desktop\Int_DPD_TEC_ProductGraphic_PSX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771" y="2320694"/>
            <a:ext cx="1905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771" y="2646449"/>
            <a:ext cx="2590800" cy="174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688771" y="3576089"/>
            <a:ext cx="5334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08171" y="3576089"/>
            <a:ext cx="5334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1715" y="4918273"/>
            <a:ext cx="2375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GUI for Input Data</a:t>
            </a:r>
          </a:p>
          <a:p>
            <a:pPr algn="ctr"/>
            <a:r>
              <a:rPr lang="en-US" dirty="0" smtClean="0"/>
              <a:t>(IC, BC, etc.)</a:t>
            </a:r>
          </a:p>
          <a:p>
            <a:pPr algn="ctr"/>
            <a:r>
              <a:rPr lang="en-US" dirty="0" smtClean="0"/>
              <a:t>Program Scheduling*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19601" y="4918273"/>
            <a:ext cx="2855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Fortran Compiler</a:t>
            </a:r>
          </a:p>
          <a:p>
            <a:pPr algn="ctr"/>
            <a:r>
              <a:rPr lang="en-US" dirty="0" smtClean="0"/>
              <a:t>(TDMA and Convergence)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38209" y="4917605"/>
            <a:ext cx="2225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Visualization for 2D</a:t>
            </a:r>
          </a:p>
          <a:p>
            <a:pPr algn="ctr"/>
            <a:r>
              <a:rPr lang="en-US" dirty="0" smtClean="0"/>
              <a:t>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6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0ADC-E2A9-47B3-9021-4DC723248CED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2D Heat Conduction</a:t>
            </a:r>
            <a:br>
              <a:rPr lang="en-US" dirty="0" smtClean="0"/>
            </a:br>
            <a:r>
              <a:rPr lang="en-US" sz="2700" i="1" dirty="0" smtClean="0"/>
              <a:t>Next Steps</a:t>
            </a:r>
            <a:endParaRPr lang="en-US" sz="27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4501" y="1828800"/>
            <a:ext cx="414889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Program: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Finish the 2D plotting aspect of the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Add relaxation term.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Add load and save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Add scheduling controls to GUI.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Test program against book examples for 2D Conduction (diffusion)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dirty="0"/>
              <a:t>Fortran Code: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Fix / Complete the parallel 2D TDMA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Add parallel 2D TDMA code to the Python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Run comparisons against the serial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 smtClean="0"/>
              <a:t>Move to 3D case once acceptable results are obtained.</a:t>
            </a:r>
          </a:p>
        </p:txBody>
      </p:sp>
    </p:spTree>
    <p:extLst>
      <p:ext uri="{BB962C8B-B14F-4D97-AF65-F5344CB8AC3E}">
        <p14:creationId xmlns:p14="http://schemas.microsoft.com/office/powerpoint/2010/main" val="4165362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2118</TotalTime>
  <Words>175</Words>
  <Application>Microsoft Office PowerPoint</Application>
  <PresentationFormat>On-screen Show (4:3)</PresentationFormat>
  <Paragraphs>35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2D Heat Conduction Convergence Discrepancies</vt:lpstr>
      <vt:lpstr>2D Heat Conduction Grid Independency</vt:lpstr>
      <vt:lpstr>2D Heat Conduction User Interface</vt:lpstr>
      <vt:lpstr>2D Heat Conduction User Interface – How it works</vt:lpstr>
      <vt:lpstr>2D Heat Conduction Next Steps</vt:lpstr>
    </vt:vector>
  </TitlesOfParts>
  <Company>ITT Control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matt.blomquist</dc:creator>
  <cp:lastModifiedBy>matt.blomquist</cp:lastModifiedBy>
  <cp:revision>101</cp:revision>
  <dcterms:created xsi:type="dcterms:W3CDTF">2013-05-09T14:11:27Z</dcterms:created>
  <dcterms:modified xsi:type="dcterms:W3CDTF">2016-10-27T14:35:01Z</dcterms:modified>
</cp:coreProperties>
</file>