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041B7-3587-4990-997B-0CB373582C76}" type="doc">
      <dgm:prSet loTypeId="urn:microsoft.com/office/officeart/2005/8/layout/l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5CA23A-9982-4BC6-AB75-BDAB1C4D5A5E}">
      <dgm:prSet phldrT="[Text]" custT="1"/>
      <dgm:spPr/>
      <dgm:t>
        <a:bodyPr/>
        <a:lstStyle/>
        <a:p>
          <a:r>
            <a:rPr lang="en-US" sz="1200" dirty="0" smtClean="0"/>
            <a:t>JAN</a:t>
          </a:r>
          <a:endParaRPr lang="en-US" sz="1200" dirty="0"/>
        </a:p>
      </dgm:t>
    </dgm:pt>
    <dgm:pt modelId="{660F90D2-6468-4EC0-B979-DAECFD360857}" type="parTrans" cxnId="{5FE85158-7BA8-4670-8BF6-0B3F0A069B8B}">
      <dgm:prSet/>
      <dgm:spPr/>
      <dgm:t>
        <a:bodyPr/>
        <a:lstStyle/>
        <a:p>
          <a:endParaRPr lang="en-US"/>
        </a:p>
      </dgm:t>
    </dgm:pt>
    <dgm:pt modelId="{08649EC0-1A64-4AD9-BBB2-250E3C608D32}" type="sibTrans" cxnId="{5FE85158-7BA8-4670-8BF6-0B3F0A069B8B}">
      <dgm:prSet/>
      <dgm:spPr/>
      <dgm:t>
        <a:bodyPr/>
        <a:lstStyle/>
        <a:p>
          <a:endParaRPr lang="en-US"/>
        </a:p>
      </dgm:t>
    </dgm:pt>
    <dgm:pt modelId="{9AC5D0AE-ECCC-40DE-A6E2-7B6E4638F2D8}">
      <dgm:prSet phldrT="[Text]" custT="1"/>
      <dgm:spPr/>
      <dgm:t>
        <a:bodyPr/>
        <a:lstStyle/>
        <a:p>
          <a:r>
            <a:rPr lang="en-US" sz="1200" dirty="0" smtClean="0"/>
            <a:t>FEB</a:t>
          </a:r>
          <a:endParaRPr lang="en-US" sz="1200" dirty="0"/>
        </a:p>
      </dgm:t>
    </dgm:pt>
    <dgm:pt modelId="{A17FB605-1040-4D0C-8E9B-7557F42ADB95}" type="parTrans" cxnId="{7E79E42E-D074-4B37-95C9-E93A26ADD849}">
      <dgm:prSet/>
      <dgm:spPr/>
      <dgm:t>
        <a:bodyPr/>
        <a:lstStyle/>
        <a:p>
          <a:endParaRPr lang="en-US"/>
        </a:p>
      </dgm:t>
    </dgm:pt>
    <dgm:pt modelId="{312F2D2B-339E-4EF7-ADE3-E78012688EBF}" type="sibTrans" cxnId="{7E79E42E-D074-4B37-95C9-E93A26ADD849}">
      <dgm:prSet/>
      <dgm:spPr/>
      <dgm:t>
        <a:bodyPr/>
        <a:lstStyle/>
        <a:p>
          <a:endParaRPr lang="en-US"/>
        </a:p>
      </dgm:t>
    </dgm:pt>
    <dgm:pt modelId="{0F83F6FD-7F39-4351-B5DA-0BBED4B8752A}">
      <dgm:prSet phldrT="[Text]" custT="1"/>
      <dgm:spPr/>
      <dgm:t>
        <a:bodyPr/>
        <a:lstStyle/>
        <a:p>
          <a:r>
            <a:rPr lang="en-US" sz="1200" dirty="0" smtClean="0"/>
            <a:t>MAR</a:t>
          </a:r>
          <a:endParaRPr lang="en-US" sz="1200" dirty="0"/>
        </a:p>
      </dgm:t>
    </dgm:pt>
    <dgm:pt modelId="{1B477DB7-0BA1-4C24-A30E-3BBFE66E9DA6}" type="parTrans" cxnId="{4089B35B-0394-43EF-A5E2-638891CFBB5A}">
      <dgm:prSet/>
      <dgm:spPr/>
      <dgm:t>
        <a:bodyPr/>
        <a:lstStyle/>
        <a:p>
          <a:endParaRPr lang="en-US"/>
        </a:p>
      </dgm:t>
    </dgm:pt>
    <dgm:pt modelId="{38668498-16A6-4467-95CE-95F18B376EF3}" type="sibTrans" cxnId="{4089B35B-0394-43EF-A5E2-638891CFBB5A}">
      <dgm:prSet/>
      <dgm:spPr/>
      <dgm:t>
        <a:bodyPr/>
        <a:lstStyle/>
        <a:p>
          <a:endParaRPr lang="en-US"/>
        </a:p>
      </dgm:t>
    </dgm:pt>
    <dgm:pt modelId="{9F5B5F02-143F-47BE-B7F4-9BBFBBF99856}">
      <dgm:prSet phldrT="[Text]" custT="1"/>
      <dgm:spPr/>
      <dgm:t>
        <a:bodyPr/>
        <a:lstStyle/>
        <a:p>
          <a:r>
            <a:rPr lang="en-US" sz="1200" dirty="0" smtClean="0"/>
            <a:t>APR</a:t>
          </a:r>
          <a:endParaRPr lang="en-US" sz="1200" dirty="0"/>
        </a:p>
      </dgm:t>
    </dgm:pt>
    <dgm:pt modelId="{85322785-EEB0-4738-B96C-B259CF467DBB}" type="parTrans" cxnId="{E60B3695-8A8B-4EB0-8B68-D0523095BBFA}">
      <dgm:prSet/>
      <dgm:spPr/>
      <dgm:t>
        <a:bodyPr/>
        <a:lstStyle/>
        <a:p>
          <a:endParaRPr lang="en-US"/>
        </a:p>
      </dgm:t>
    </dgm:pt>
    <dgm:pt modelId="{940283C0-9A7C-4334-9E4D-538E48A173DE}" type="sibTrans" cxnId="{E60B3695-8A8B-4EB0-8B68-D0523095BBFA}">
      <dgm:prSet/>
      <dgm:spPr/>
      <dgm:t>
        <a:bodyPr/>
        <a:lstStyle/>
        <a:p>
          <a:endParaRPr lang="en-US"/>
        </a:p>
      </dgm:t>
    </dgm:pt>
    <dgm:pt modelId="{8C0C761C-A3B4-48ED-80FD-EBE14E6AC6FD}">
      <dgm:prSet phldrT="[Text]" custT="1"/>
      <dgm:spPr/>
      <dgm:t>
        <a:bodyPr/>
        <a:lstStyle/>
        <a:p>
          <a:r>
            <a:rPr lang="en-US" sz="1200" dirty="0" smtClean="0"/>
            <a:t>MAY</a:t>
          </a:r>
          <a:endParaRPr lang="en-US" sz="1200" dirty="0"/>
        </a:p>
      </dgm:t>
    </dgm:pt>
    <dgm:pt modelId="{9D5D098C-C28C-4CBA-BF29-89ECF011774B}" type="parTrans" cxnId="{4A750FCC-79FF-4C49-8FBA-8D54DF249AAF}">
      <dgm:prSet/>
      <dgm:spPr/>
      <dgm:t>
        <a:bodyPr/>
        <a:lstStyle/>
        <a:p>
          <a:endParaRPr lang="en-US"/>
        </a:p>
      </dgm:t>
    </dgm:pt>
    <dgm:pt modelId="{B30A41A4-6303-4E8B-BF05-E836F75B649A}" type="sibTrans" cxnId="{4A750FCC-79FF-4C49-8FBA-8D54DF249AAF}">
      <dgm:prSet/>
      <dgm:spPr/>
      <dgm:t>
        <a:bodyPr/>
        <a:lstStyle/>
        <a:p>
          <a:endParaRPr lang="en-US"/>
        </a:p>
      </dgm:t>
    </dgm:pt>
    <dgm:pt modelId="{2D10B5FB-62BC-4141-A9C3-E66DBC037943}">
      <dgm:prSet phldrT="[Text]" custT="1"/>
      <dgm:spPr/>
      <dgm:t>
        <a:bodyPr/>
        <a:lstStyle/>
        <a:p>
          <a:r>
            <a:rPr lang="en-US" sz="1200" dirty="0" smtClean="0"/>
            <a:t>JUN</a:t>
          </a:r>
          <a:endParaRPr lang="en-US" sz="1200" dirty="0"/>
        </a:p>
      </dgm:t>
    </dgm:pt>
    <dgm:pt modelId="{BC890CE1-67FB-4A2C-BC12-F37A793F567C}" type="parTrans" cxnId="{0662AA02-B685-4FA9-867B-A1656BB2E1EF}">
      <dgm:prSet/>
      <dgm:spPr/>
      <dgm:t>
        <a:bodyPr/>
        <a:lstStyle/>
        <a:p>
          <a:endParaRPr lang="en-US"/>
        </a:p>
      </dgm:t>
    </dgm:pt>
    <dgm:pt modelId="{3B9FCE01-C403-4FF5-8559-144B2F16EE96}" type="sibTrans" cxnId="{0662AA02-B685-4FA9-867B-A1656BB2E1EF}">
      <dgm:prSet/>
      <dgm:spPr/>
      <dgm:t>
        <a:bodyPr/>
        <a:lstStyle/>
        <a:p>
          <a:endParaRPr lang="en-US"/>
        </a:p>
      </dgm:t>
    </dgm:pt>
    <dgm:pt modelId="{8E6F61BD-EB95-4F6A-9235-E55E94503FD9}">
      <dgm:prSet phldrT="[Text]" custT="1"/>
      <dgm:spPr>
        <a:solidFill>
          <a:srgbClr val="FF9393"/>
        </a:solidFill>
      </dgm:spPr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JUL</a:t>
          </a:r>
          <a:endParaRPr lang="en-US" sz="1200" b="1" dirty="0">
            <a:solidFill>
              <a:srgbClr val="FF0000"/>
            </a:solidFill>
          </a:endParaRPr>
        </a:p>
      </dgm:t>
    </dgm:pt>
    <dgm:pt modelId="{5E9E1211-50F1-4E48-B49F-FA3B0443CAF5}" type="parTrans" cxnId="{C634C761-14DA-4926-85DB-76792599389A}">
      <dgm:prSet/>
      <dgm:spPr/>
      <dgm:t>
        <a:bodyPr/>
        <a:lstStyle/>
        <a:p>
          <a:endParaRPr lang="en-US"/>
        </a:p>
      </dgm:t>
    </dgm:pt>
    <dgm:pt modelId="{48FC50DA-5E97-4C1B-9D1F-87E72FD82822}" type="sibTrans" cxnId="{C634C761-14DA-4926-85DB-76792599389A}">
      <dgm:prSet/>
      <dgm:spPr/>
      <dgm:t>
        <a:bodyPr/>
        <a:lstStyle/>
        <a:p>
          <a:endParaRPr lang="en-US"/>
        </a:p>
      </dgm:t>
    </dgm:pt>
    <dgm:pt modelId="{CDC0C13D-72B0-4C36-8E69-D4664DB9C777}">
      <dgm:prSet phldrT="[Text]" custT="1"/>
      <dgm:spPr/>
      <dgm:t>
        <a:bodyPr/>
        <a:lstStyle/>
        <a:p>
          <a:r>
            <a:rPr lang="en-US" sz="1200" dirty="0" smtClean="0"/>
            <a:t>AUG</a:t>
          </a:r>
          <a:endParaRPr lang="en-US" sz="1200" dirty="0"/>
        </a:p>
      </dgm:t>
    </dgm:pt>
    <dgm:pt modelId="{9C47FCDB-7A8B-474C-A567-48FBC855A43E}" type="parTrans" cxnId="{C32357E8-5022-4410-B6E0-473A2F715885}">
      <dgm:prSet/>
      <dgm:spPr/>
      <dgm:t>
        <a:bodyPr/>
        <a:lstStyle/>
        <a:p>
          <a:endParaRPr lang="en-US"/>
        </a:p>
      </dgm:t>
    </dgm:pt>
    <dgm:pt modelId="{93DBF81A-8176-46EF-9EFB-F271770C41A6}" type="sibTrans" cxnId="{C32357E8-5022-4410-B6E0-473A2F715885}">
      <dgm:prSet/>
      <dgm:spPr/>
      <dgm:t>
        <a:bodyPr/>
        <a:lstStyle/>
        <a:p>
          <a:endParaRPr lang="en-US"/>
        </a:p>
      </dgm:t>
    </dgm:pt>
    <dgm:pt modelId="{53ED252A-C8B6-4E26-9DF1-D94078821159}">
      <dgm:prSet phldrT="[Text]" custT="1"/>
      <dgm:spPr/>
      <dgm:t>
        <a:bodyPr/>
        <a:lstStyle/>
        <a:p>
          <a:r>
            <a:rPr lang="en-US" sz="1200" dirty="0" smtClean="0"/>
            <a:t>SEP</a:t>
          </a:r>
          <a:endParaRPr lang="en-US" sz="1200" dirty="0"/>
        </a:p>
      </dgm:t>
    </dgm:pt>
    <dgm:pt modelId="{975AC551-0F2E-4A6E-86F7-D1ACE1174D28}" type="parTrans" cxnId="{9053EAF7-DD68-4D77-A61E-7F1845EFF864}">
      <dgm:prSet/>
      <dgm:spPr/>
      <dgm:t>
        <a:bodyPr/>
        <a:lstStyle/>
        <a:p>
          <a:endParaRPr lang="en-US"/>
        </a:p>
      </dgm:t>
    </dgm:pt>
    <dgm:pt modelId="{1DEC6985-8FF6-402E-86CF-191B0D0A410E}" type="sibTrans" cxnId="{9053EAF7-DD68-4D77-A61E-7F1845EFF864}">
      <dgm:prSet/>
      <dgm:spPr/>
      <dgm:t>
        <a:bodyPr/>
        <a:lstStyle/>
        <a:p>
          <a:endParaRPr lang="en-US"/>
        </a:p>
      </dgm:t>
    </dgm:pt>
    <dgm:pt modelId="{D9EC8849-AAA7-42A8-84BB-1830F3922565}">
      <dgm:prSet phldrT="[Text]" custT="1"/>
      <dgm:spPr/>
      <dgm:t>
        <a:bodyPr/>
        <a:lstStyle/>
        <a:p>
          <a:r>
            <a:rPr lang="en-US" sz="1200" dirty="0" smtClean="0"/>
            <a:t>OCT</a:t>
          </a:r>
          <a:endParaRPr lang="en-US" sz="1200" dirty="0"/>
        </a:p>
      </dgm:t>
    </dgm:pt>
    <dgm:pt modelId="{9168FB85-C6F8-4177-9184-94C117EC8102}" type="parTrans" cxnId="{83562321-AF12-4AB1-BC06-1A8CF22BFD6C}">
      <dgm:prSet/>
      <dgm:spPr/>
      <dgm:t>
        <a:bodyPr/>
        <a:lstStyle/>
        <a:p>
          <a:endParaRPr lang="en-US"/>
        </a:p>
      </dgm:t>
    </dgm:pt>
    <dgm:pt modelId="{C110CCA7-553D-448B-A807-591B057680DF}" type="sibTrans" cxnId="{83562321-AF12-4AB1-BC06-1A8CF22BFD6C}">
      <dgm:prSet/>
      <dgm:spPr/>
      <dgm:t>
        <a:bodyPr/>
        <a:lstStyle/>
        <a:p>
          <a:endParaRPr lang="en-US"/>
        </a:p>
      </dgm:t>
    </dgm:pt>
    <dgm:pt modelId="{A22C7302-C908-47C9-A4D0-E8C56F6D786A}">
      <dgm:prSet phldrT="[Text]" custT="1"/>
      <dgm:spPr/>
      <dgm:t>
        <a:bodyPr/>
        <a:lstStyle/>
        <a:p>
          <a:r>
            <a:rPr lang="en-US" sz="1200" dirty="0" smtClean="0"/>
            <a:t>NOV</a:t>
          </a:r>
          <a:endParaRPr lang="en-US" sz="1200" dirty="0"/>
        </a:p>
      </dgm:t>
    </dgm:pt>
    <dgm:pt modelId="{AA1FED79-4B2B-48CA-B9F1-9A00BC4B1C7E}" type="parTrans" cxnId="{CF7FB472-07FE-4F40-AFD0-6A85E0211B1C}">
      <dgm:prSet/>
      <dgm:spPr/>
      <dgm:t>
        <a:bodyPr/>
        <a:lstStyle/>
        <a:p>
          <a:endParaRPr lang="en-US"/>
        </a:p>
      </dgm:t>
    </dgm:pt>
    <dgm:pt modelId="{59C80561-DEC2-466C-9F28-0A3C91F68AAB}" type="sibTrans" cxnId="{CF7FB472-07FE-4F40-AFD0-6A85E0211B1C}">
      <dgm:prSet/>
      <dgm:spPr/>
      <dgm:t>
        <a:bodyPr/>
        <a:lstStyle/>
        <a:p>
          <a:endParaRPr lang="en-US"/>
        </a:p>
      </dgm:t>
    </dgm:pt>
    <dgm:pt modelId="{CDD0FFDA-632A-4BC1-B616-F28D566F5630}">
      <dgm:prSet phldrT="[Text]" custT="1"/>
      <dgm:spPr/>
      <dgm:t>
        <a:bodyPr/>
        <a:lstStyle/>
        <a:p>
          <a:r>
            <a:rPr lang="en-US" sz="1200" dirty="0" smtClean="0"/>
            <a:t>DEC</a:t>
          </a:r>
          <a:endParaRPr lang="en-US" sz="1200" dirty="0"/>
        </a:p>
      </dgm:t>
    </dgm:pt>
    <dgm:pt modelId="{4F16E24E-F17F-4158-9E5F-4F04311F63F2}" type="parTrans" cxnId="{2DCF68A6-B970-47FB-9A1E-067088C09B8D}">
      <dgm:prSet/>
      <dgm:spPr/>
      <dgm:t>
        <a:bodyPr/>
        <a:lstStyle/>
        <a:p>
          <a:endParaRPr lang="en-US"/>
        </a:p>
      </dgm:t>
    </dgm:pt>
    <dgm:pt modelId="{B46BEC8A-6C38-40CB-928C-12CEB187BB96}" type="sibTrans" cxnId="{2DCF68A6-B970-47FB-9A1E-067088C09B8D}">
      <dgm:prSet/>
      <dgm:spPr/>
      <dgm:t>
        <a:bodyPr/>
        <a:lstStyle/>
        <a:p>
          <a:endParaRPr lang="en-US"/>
        </a:p>
      </dgm:t>
    </dgm:pt>
    <dgm:pt modelId="{2EEE8E75-F9B1-4665-AC0E-133B8D8C65CC}" type="pres">
      <dgm:prSet presAssocID="{454041B7-3587-4990-997B-0CB373582C76}" presName="Name0" presStyleCnt="0">
        <dgm:presLayoutVars>
          <dgm:dir/>
          <dgm:animLvl val="lvl"/>
          <dgm:resizeHandles val="exact"/>
        </dgm:presLayoutVars>
      </dgm:prSet>
      <dgm:spPr/>
    </dgm:pt>
    <dgm:pt modelId="{6EEABACF-EA70-417C-8705-6A36296A59EC}" type="pres">
      <dgm:prSet presAssocID="{865CA23A-9982-4BC6-AB75-BDAB1C4D5A5E}" presName="vertFlow" presStyleCnt="0"/>
      <dgm:spPr/>
    </dgm:pt>
    <dgm:pt modelId="{B678B6BE-AC36-4BD4-BBE9-26C6FF7BA37F}" type="pres">
      <dgm:prSet presAssocID="{865CA23A-9982-4BC6-AB75-BDAB1C4D5A5E}" presName="header" presStyleLbl="node1" presStyleIdx="0" presStyleCnt="12" custScaleX="219468" custScaleY="569511" custLinFactNeighborX="2507" custLinFactNeighborY="98344"/>
      <dgm:spPr/>
      <dgm:t>
        <a:bodyPr/>
        <a:lstStyle/>
        <a:p>
          <a:endParaRPr lang="en-US"/>
        </a:p>
      </dgm:t>
    </dgm:pt>
    <dgm:pt modelId="{D2D44330-F6CD-4450-849A-E645EDCBD8D6}" type="pres">
      <dgm:prSet presAssocID="{865CA23A-9982-4BC6-AB75-BDAB1C4D5A5E}" presName="hSp" presStyleCnt="0"/>
      <dgm:spPr/>
    </dgm:pt>
    <dgm:pt modelId="{84D8E46D-432F-448F-B7B6-584CD1078298}" type="pres">
      <dgm:prSet presAssocID="{9AC5D0AE-ECCC-40DE-A6E2-7B6E4638F2D8}" presName="vertFlow" presStyleCnt="0"/>
      <dgm:spPr/>
    </dgm:pt>
    <dgm:pt modelId="{6E03EC84-56E8-46C4-8F57-0D27293CE6E0}" type="pres">
      <dgm:prSet presAssocID="{9AC5D0AE-ECCC-40DE-A6E2-7B6E4638F2D8}" presName="header" presStyleLbl="node1" presStyleIdx="1" presStyleCnt="12" custScaleX="219468" custScaleY="569511" custLinFactNeighborX="2507" custLinFactNeighborY="98344"/>
      <dgm:spPr/>
      <dgm:t>
        <a:bodyPr/>
        <a:lstStyle/>
        <a:p>
          <a:endParaRPr lang="en-US"/>
        </a:p>
      </dgm:t>
    </dgm:pt>
    <dgm:pt modelId="{DA4EC431-3D7A-4AC9-9C7E-C1D0719D33F0}" type="pres">
      <dgm:prSet presAssocID="{9AC5D0AE-ECCC-40DE-A6E2-7B6E4638F2D8}" presName="hSp" presStyleCnt="0"/>
      <dgm:spPr/>
    </dgm:pt>
    <dgm:pt modelId="{FB471F5E-EA29-418A-8B61-D2BF5772FD46}" type="pres">
      <dgm:prSet presAssocID="{0F83F6FD-7F39-4351-B5DA-0BBED4B8752A}" presName="vertFlow" presStyleCnt="0"/>
      <dgm:spPr/>
    </dgm:pt>
    <dgm:pt modelId="{040CCD7C-C8BC-4896-BA26-63F9A695DBC3}" type="pres">
      <dgm:prSet presAssocID="{0F83F6FD-7F39-4351-B5DA-0BBED4B8752A}" presName="header" presStyleLbl="node1" presStyleIdx="2" presStyleCnt="12" custScaleX="219468" custScaleY="569511" custLinFactNeighborX="2507" custLinFactNeighborY="98344"/>
      <dgm:spPr/>
      <dgm:t>
        <a:bodyPr/>
        <a:lstStyle/>
        <a:p>
          <a:endParaRPr lang="en-US"/>
        </a:p>
      </dgm:t>
    </dgm:pt>
    <dgm:pt modelId="{8A09091F-8CDA-4BF3-B204-84617AC8AB93}" type="pres">
      <dgm:prSet presAssocID="{0F83F6FD-7F39-4351-B5DA-0BBED4B8752A}" presName="hSp" presStyleCnt="0"/>
      <dgm:spPr/>
    </dgm:pt>
    <dgm:pt modelId="{BAFEBAE7-54D6-4B81-B66E-0E1EE4AB0AC6}" type="pres">
      <dgm:prSet presAssocID="{9F5B5F02-143F-47BE-B7F4-9BBFBBF99856}" presName="vertFlow" presStyleCnt="0"/>
      <dgm:spPr/>
    </dgm:pt>
    <dgm:pt modelId="{C013E379-52BE-4282-8F6B-0AC6F89DA094}" type="pres">
      <dgm:prSet presAssocID="{9F5B5F02-143F-47BE-B7F4-9BBFBBF99856}" presName="header" presStyleLbl="node1" presStyleIdx="3" presStyleCnt="12" custScaleX="219468" custScaleY="569511" custLinFactNeighborX="2507" custLinFactNeighborY="98344"/>
      <dgm:spPr/>
    </dgm:pt>
    <dgm:pt modelId="{CF0D3EC9-5DEF-4390-9B24-42B2D35A0822}" type="pres">
      <dgm:prSet presAssocID="{9F5B5F02-143F-47BE-B7F4-9BBFBBF99856}" presName="hSp" presStyleCnt="0"/>
      <dgm:spPr/>
    </dgm:pt>
    <dgm:pt modelId="{E6D92957-C827-40E3-8666-AA4559A14277}" type="pres">
      <dgm:prSet presAssocID="{8C0C761C-A3B4-48ED-80FD-EBE14E6AC6FD}" presName="vertFlow" presStyleCnt="0"/>
      <dgm:spPr/>
    </dgm:pt>
    <dgm:pt modelId="{160A892D-0D3B-4982-9EC3-EDA4BBEFC49D}" type="pres">
      <dgm:prSet presAssocID="{8C0C761C-A3B4-48ED-80FD-EBE14E6AC6FD}" presName="header" presStyleLbl="node1" presStyleIdx="4" presStyleCnt="12" custScaleX="219468" custScaleY="569511" custLinFactNeighborX="2507" custLinFactNeighborY="98344"/>
      <dgm:spPr/>
    </dgm:pt>
    <dgm:pt modelId="{8C8D9994-4C03-4009-9F2E-AEB1190B1FA0}" type="pres">
      <dgm:prSet presAssocID="{8C0C761C-A3B4-48ED-80FD-EBE14E6AC6FD}" presName="hSp" presStyleCnt="0"/>
      <dgm:spPr/>
    </dgm:pt>
    <dgm:pt modelId="{E8984241-A555-433D-8D1D-D24462C6EC0F}" type="pres">
      <dgm:prSet presAssocID="{2D10B5FB-62BC-4141-A9C3-E66DBC037943}" presName="vertFlow" presStyleCnt="0"/>
      <dgm:spPr/>
    </dgm:pt>
    <dgm:pt modelId="{B9F989CE-1BCE-4746-8ED1-B652B312CB43}" type="pres">
      <dgm:prSet presAssocID="{2D10B5FB-62BC-4141-A9C3-E66DBC037943}" presName="header" presStyleLbl="node1" presStyleIdx="5" presStyleCnt="12" custScaleX="219468" custScaleY="569511" custLinFactNeighborX="2507" custLinFactNeighborY="98344"/>
      <dgm:spPr/>
    </dgm:pt>
    <dgm:pt modelId="{375885BA-707D-4EB9-AB48-A7088C6F3466}" type="pres">
      <dgm:prSet presAssocID="{2D10B5FB-62BC-4141-A9C3-E66DBC037943}" presName="hSp" presStyleCnt="0"/>
      <dgm:spPr/>
    </dgm:pt>
    <dgm:pt modelId="{47C9716F-5FA5-4AB0-AB5F-AF2FF578457C}" type="pres">
      <dgm:prSet presAssocID="{8E6F61BD-EB95-4F6A-9235-E55E94503FD9}" presName="vertFlow" presStyleCnt="0"/>
      <dgm:spPr/>
    </dgm:pt>
    <dgm:pt modelId="{35FE8F46-396C-4AB0-BA92-87B4E4F9914C}" type="pres">
      <dgm:prSet presAssocID="{8E6F61BD-EB95-4F6A-9235-E55E94503FD9}" presName="header" presStyleLbl="node1" presStyleIdx="6" presStyleCnt="12" custScaleX="219468" custScaleY="569511" custLinFactNeighborX="2507" custLinFactNeighborY="98344"/>
      <dgm:spPr/>
    </dgm:pt>
    <dgm:pt modelId="{8D8C2D63-6D2D-46DD-8EB2-29D356894603}" type="pres">
      <dgm:prSet presAssocID="{8E6F61BD-EB95-4F6A-9235-E55E94503FD9}" presName="hSp" presStyleCnt="0"/>
      <dgm:spPr/>
    </dgm:pt>
    <dgm:pt modelId="{74562169-74BA-4DDF-A3AA-211ED691C5E9}" type="pres">
      <dgm:prSet presAssocID="{CDC0C13D-72B0-4C36-8E69-D4664DB9C777}" presName="vertFlow" presStyleCnt="0"/>
      <dgm:spPr/>
    </dgm:pt>
    <dgm:pt modelId="{12A440A8-3D5C-444F-AC16-F83E6ACB3332}" type="pres">
      <dgm:prSet presAssocID="{CDC0C13D-72B0-4C36-8E69-D4664DB9C777}" presName="header" presStyleLbl="node1" presStyleIdx="7" presStyleCnt="12" custScaleX="219468" custScaleY="569511" custLinFactNeighborX="2507" custLinFactNeighborY="98344"/>
      <dgm:spPr/>
    </dgm:pt>
    <dgm:pt modelId="{398F2B6D-D55A-458C-AEFA-2C58EB3D4571}" type="pres">
      <dgm:prSet presAssocID="{CDC0C13D-72B0-4C36-8E69-D4664DB9C777}" presName="hSp" presStyleCnt="0"/>
      <dgm:spPr/>
    </dgm:pt>
    <dgm:pt modelId="{96799DC1-2986-4D58-ABDA-44C0299001C0}" type="pres">
      <dgm:prSet presAssocID="{53ED252A-C8B6-4E26-9DF1-D94078821159}" presName="vertFlow" presStyleCnt="0"/>
      <dgm:spPr/>
    </dgm:pt>
    <dgm:pt modelId="{62BD845B-9710-4F2B-9502-0B0D78E40CBD}" type="pres">
      <dgm:prSet presAssocID="{53ED252A-C8B6-4E26-9DF1-D94078821159}" presName="header" presStyleLbl="node1" presStyleIdx="8" presStyleCnt="12" custScaleX="219468" custScaleY="569511" custLinFactNeighborX="2507" custLinFactNeighborY="98344"/>
      <dgm:spPr/>
    </dgm:pt>
    <dgm:pt modelId="{0069E822-36AB-46EE-A04B-5161C902B645}" type="pres">
      <dgm:prSet presAssocID="{53ED252A-C8B6-4E26-9DF1-D94078821159}" presName="hSp" presStyleCnt="0"/>
      <dgm:spPr/>
    </dgm:pt>
    <dgm:pt modelId="{61BC934D-AB95-4365-83B7-D31BB37A2627}" type="pres">
      <dgm:prSet presAssocID="{D9EC8849-AAA7-42A8-84BB-1830F3922565}" presName="vertFlow" presStyleCnt="0"/>
      <dgm:spPr/>
    </dgm:pt>
    <dgm:pt modelId="{1A8A558B-1343-46B5-9DAF-74AD05DFCAF9}" type="pres">
      <dgm:prSet presAssocID="{D9EC8849-AAA7-42A8-84BB-1830F3922565}" presName="header" presStyleLbl="node1" presStyleIdx="9" presStyleCnt="12" custScaleX="219468" custScaleY="569511" custLinFactNeighborX="2507" custLinFactNeighborY="98344"/>
      <dgm:spPr/>
    </dgm:pt>
    <dgm:pt modelId="{DBBB3885-24D2-4474-A529-E848D4D58B8B}" type="pres">
      <dgm:prSet presAssocID="{D9EC8849-AAA7-42A8-84BB-1830F3922565}" presName="hSp" presStyleCnt="0"/>
      <dgm:spPr/>
    </dgm:pt>
    <dgm:pt modelId="{4E0EDC26-A233-429E-8420-05279E4B1829}" type="pres">
      <dgm:prSet presAssocID="{A22C7302-C908-47C9-A4D0-E8C56F6D786A}" presName="vertFlow" presStyleCnt="0"/>
      <dgm:spPr/>
    </dgm:pt>
    <dgm:pt modelId="{40E34856-6368-4AFB-B35C-70F6757B9C21}" type="pres">
      <dgm:prSet presAssocID="{A22C7302-C908-47C9-A4D0-E8C56F6D786A}" presName="header" presStyleLbl="node1" presStyleIdx="10" presStyleCnt="12" custScaleX="219468" custScaleY="569511" custLinFactNeighborX="2507" custLinFactNeighborY="98344"/>
      <dgm:spPr/>
    </dgm:pt>
    <dgm:pt modelId="{0546421F-A0F2-4282-98FC-BB2AC938B9BD}" type="pres">
      <dgm:prSet presAssocID="{A22C7302-C908-47C9-A4D0-E8C56F6D786A}" presName="hSp" presStyleCnt="0"/>
      <dgm:spPr/>
    </dgm:pt>
    <dgm:pt modelId="{354F80ED-9B7A-4C05-A8FA-15C649A78011}" type="pres">
      <dgm:prSet presAssocID="{CDD0FFDA-632A-4BC1-B616-F28D566F5630}" presName="vertFlow" presStyleCnt="0"/>
      <dgm:spPr/>
    </dgm:pt>
    <dgm:pt modelId="{C9F81051-145A-41DB-B003-38AF8063CBB8}" type="pres">
      <dgm:prSet presAssocID="{CDD0FFDA-632A-4BC1-B616-F28D566F5630}" presName="header" presStyleLbl="node1" presStyleIdx="11" presStyleCnt="12" custScaleX="219468" custScaleY="569511" custLinFactNeighborX="-28317" custLinFactNeighborY="98344"/>
      <dgm:spPr/>
    </dgm:pt>
  </dgm:ptLst>
  <dgm:cxnLst>
    <dgm:cxn modelId="{1A609B3B-C048-4134-9E23-2F835F7589B6}" type="presOf" srcId="{CDD0FFDA-632A-4BC1-B616-F28D566F5630}" destId="{C9F81051-145A-41DB-B003-38AF8063CBB8}" srcOrd="0" destOrd="0" presId="urn:microsoft.com/office/officeart/2005/8/layout/lProcess1"/>
    <dgm:cxn modelId="{13E7267A-9E9A-49D9-AEF9-84B4FAB7DE8F}" type="presOf" srcId="{2D10B5FB-62BC-4141-A9C3-E66DBC037943}" destId="{B9F989CE-1BCE-4746-8ED1-B652B312CB43}" srcOrd="0" destOrd="0" presId="urn:microsoft.com/office/officeart/2005/8/layout/lProcess1"/>
    <dgm:cxn modelId="{0662AA02-B685-4FA9-867B-A1656BB2E1EF}" srcId="{454041B7-3587-4990-997B-0CB373582C76}" destId="{2D10B5FB-62BC-4141-A9C3-E66DBC037943}" srcOrd="5" destOrd="0" parTransId="{BC890CE1-67FB-4A2C-BC12-F37A793F567C}" sibTransId="{3B9FCE01-C403-4FF5-8559-144B2F16EE96}"/>
    <dgm:cxn modelId="{CF7FB472-07FE-4F40-AFD0-6A85E0211B1C}" srcId="{454041B7-3587-4990-997B-0CB373582C76}" destId="{A22C7302-C908-47C9-A4D0-E8C56F6D786A}" srcOrd="10" destOrd="0" parTransId="{AA1FED79-4B2B-48CA-B9F1-9A00BC4B1C7E}" sibTransId="{59C80561-DEC2-466C-9F28-0A3C91F68AAB}"/>
    <dgm:cxn modelId="{E60B3695-8A8B-4EB0-8B68-D0523095BBFA}" srcId="{454041B7-3587-4990-997B-0CB373582C76}" destId="{9F5B5F02-143F-47BE-B7F4-9BBFBBF99856}" srcOrd="3" destOrd="0" parTransId="{85322785-EEB0-4738-B96C-B259CF467DBB}" sibTransId="{940283C0-9A7C-4334-9E4D-538E48A173DE}"/>
    <dgm:cxn modelId="{1F328B74-A88F-4991-8257-264F8C51C0F6}" type="presOf" srcId="{CDC0C13D-72B0-4C36-8E69-D4664DB9C777}" destId="{12A440A8-3D5C-444F-AC16-F83E6ACB3332}" srcOrd="0" destOrd="0" presId="urn:microsoft.com/office/officeart/2005/8/layout/lProcess1"/>
    <dgm:cxn modelId="{A33B60B0-D65B-451A-90AB-B46326003179}" type="presOf" srcId="{8E6F61BD-EB95-4F6A-9235-E55E94503FD9}" destId="{35FE8F46-396C-4AB0-BA92-87B4E4F9914C}" srcOrd="0" destOrd="0" presId="urn:microsoft.com/office/officeart/2005/8/layout/lProcess1"/>
    <dgm:cxn modelId="{83562321-AF12-4AB1-BC06-1A8CF22BFD6C}" srcId="{454041B7-3587-4990-997B-0CB373582C76}" destId="{D9EC8849-AAA7-42A8-84BB-1830F3922565}" srcOrd="9" destOrd="0" parTransId="{9168FB85-C6F8-4177-9184-94C117EC8102}" sibTransId="{C110CCA7-553D-448B-A807-591B057680DF}"/>
    <dgm:cxn modelId="{9053EAF7-DD68-4D77-A61E-7F1845EFF864}" srcId="{454041B7-3587-4990-997B-0CB373582C76}" destId="{53ED252A-C8B6-4E26-9DF1-D94078821159}" srcOrd="8" destOrd="0" parTransId="{975AC551-0F2E-4A6E-86F7-D1ACE1174D28}" sibTransId="{1DEC6985-8FF6-402E-86CF-191B0D0A410E}"/>
    <dgm:cxn modelId="{84871BAE-E4DB-45AE-9835-BF6A2F5C562B}" type="presOf" srcId="{9F5B5F02-143F-47BE-B7F4-9BBFBBF99856}" destId="{C013E379-52BE-4282-8F6B-0AC6F89DA094}" srcOrd="0" destOrd="0" presId="urn:microsoft.com/office/officeart/2005/8/layout/lProcess1"/>
    <dgm:cxn modelId="{4A750FCC-79FF-4C49-8FBA-8D54DF249AAF}" srcId="{454041B7-3587-4990-997B-0CB373582C76}" destId="{8C0C761C-A3B4-48ED-80FD-EBE14E6AC6FD}" srcOrd="4" destOrd="0" parTransId="{9D5D098C-C28C-4CBA-BF29-89ECF011774B}" sibTransId="{B30A41A4-6303-4E8B-BF05-E836F75B649A}"/>
    <dgm:cxn modelId="{1657E597-A5B1-45BD-8FE5-F5E1A90FA192}" type="presOf" srcId="{454041B7-3587-4990-997B-0CB373582C76}" destId="{2EEE8E75-F9B1-4665-AC0E-133B8D8C65CC}" srcOrd="0" destOrd="0" presId="urn:microsoft.com/office/officeart/2005/8/layout/lProcess1"/>
    <dgm:cxn modelId="{6A70A2DE-5257-4997-9F5C-C2E4BCB0CB9C}" type="presOf" srcId="{53ED252A-C8B6-4E26-9DF1-D94078821159}" destId="{62BD845B-9710-4F2B-9502-0B0D78E40CBD}" srcOrd="0" destOrd="0" presId="urn:microsoft.com/office/officeart/2005/8/layout/lProcess1"/>
    <dgm:cxn modelId="{4EB50F09-F4C3-4F17-A711-462CF1975C27}" type="presOf" srcId="{A22C7302-C908-47C9-A4D0-E8C56F6D786A}" destId="{40E34856-6368-4AFB-B35C-70F6757B9C21}" srcOrd="0" destOrd="0" presId="urn:microsoft.com/office/officeart/2005/8/layout/lProcess1"/>
    <dgm:cxn modelId="{5FE85158-7BA8-4670-8BF6-0B3F0A069B8B}" srcId="{454041B7-3587-4990-997B-0CB373582C76}" destId="{865CA23A-9982-4BC6-AB75-BDAB1C4D5A5E}" srcOrd="0" destOrd="0" parTransId="{660F90D2-6468-4EC0-B979-DAECFD360857}" sibTransId="{08649EC0-1A64-4AD9-BBB2-250E3C608D32}"/>
    <dgm:cxn modelId="{C32357E8-5022-4410-B6E0-473A2F715885}" srcId="{454041B7-3587-4990-997B-0CB373582C76}" destId="{CDC0C13D-72B0-4C36-8E69-D4664DB9C777}" srcOrd="7" destOrd="0" parTransId="{9C47FCDB-7A8B-474C-A567-48FBC855A43E}" sibTransId="{93DBF81A-8176-46EF-9EFB-F271770C41A6}"/>
    <dgm:cxn modelId="{4089B35B-0394-43EF-A5E2-638891CFBB5A}" srcId="{454041B7-3587-4990-997B-0CB373582C76}" destId="{0F83F6FD-7F39-4351-B5DA-0BBED4B8752A}" srcOrd="2" destOrd="0" parTransId="{1B477DB7-0BA1-4C24-A30E-3BBFE66E9DA6}" sibTransId="{38668498-16A6-4467-95CE-95F18B376EF3}"/>
    <dgm:cxn modelId="{F67407BE-C428-40C7-A663-A8425DF1F722}" type="presOf" srcId="{9AC5D0AE-ECCC-40DE-A6E2-7B6E4638F2D8}" destId="{6E03EC84-56E8-46C4-8F57-0D27293CE6E0}" srcOrd="0" destOrd="0" presId="urn:microsoft.com/office/officeart/2005/8/layout/lProcess1"/>
    <dgm:cxn modelId="{7E79E42E-D074-4B37-95C9-E93A26ADD849}" srcId="{454041B7-3587-4990-997B-0CB373582C76}" destId="{9AC5D0AE-ECCC-40DE-A6E2-7B6E4638F2D8}" srcOrd="1" destOrd="0" parTransId="{A17FB605-1040-4D0C-8E9B-7557F42ADB95}" sibTransId="{312F2D2B-339E-4EF7-ADE3-E78012688EBF}"/>
    <dgm:cxn modelId="{2F554166-E745-4B88-A1D5-935C35F399E6}" type="presOf" srcId="{865CA23A-9982-4BC6-AB75-BDAB1C4D5A5E}" destId="{B678B6BE-AC36-4BD4-BBE9-26C6FF7BA37F}" srcOrd="0" destOrd="0" presId="urn:microsoft.com/office/officeart/2005/8/layout/lProcess1"/>
    <dgm:cxn modelId="{C634C761-14DA-4926-85DB-76792599389A}" srcId="{454041B7-3587-4990-997B-0CB373582C76}" destId="{8E6F61BD-EB95-4F6A-9235-E55E94503FD9}" srcOrd="6" destOrd="0" parTransId="{5E9E1211-50F1-4E48-B49F-FA3B0443CAF5}" sibTransId="{48FC50DA-5E97-4C1B-9D1F-87E72FD82822}"/>
    <dgm:cxn modelId="{2DCF68A6-B970-47FB-9A1E-067088C09B8D}" srcId="{454041B7-3587-4990-997B-0CB373582C76}" destId="{CDD0FFDA-632A-4BC1-B616-F28D566F5630}" srcOrd="11" destOrd="0" parTransId="{4F16E24E-F17F-4158-9E5F-4F04311F63F2}" sibTransId="{B46BEC8A-6C38-40CB-928C-12CEB187BB96}"/>
    <dgm:cxn modelId="{149329F8-7D00-4E70-89F5-1B2D22F4D037}" type="presOf" srcId="{8C0C761C-A3B4-48ED-80FD-EBE14E6AC6FD}" destId="{160A892D-0D3B-4982-9EC3-EDA4BBEFC49D}" srcOrd="0" destOrd="0" presId="urn:microsoft.com/office/officeart/2005/8/layout/lProcess1"/>
    <dgm:cxn modelId="{17F3CE07-0A7D-4B78-A560-97BCE3DB74AF}" type="presOf" srcId="{0F83F6FD-7F39-4351-B5DA-0BBED4B8752A}" destId="{040CCD7C-C8BC-4896-BA26-63F9A695DBC3}" srcOrd="0" destOrd="0" presId="urn:microsoft.com/office/officeart/2005/8/layout/lProcess1"/>
    <dgm:cxn modelId="{5FD1D2A7-A509-45B0-AFF4-A33103E1ECE5}" type="presOf" srcId="{D9EC8849-AAA7-42A8-84BB-1830F3922565}" destId="{1A8A558B-1343-46B5-9DAF-74AD05DFCAF9}" srcOrd="0" destOrd="0" presId="urn:microsoft.com/office/officeart/2005/8/layout/lProcess1"/>
    <dgm:cxn modelId="{F6417B81-E482-40F2-A8C3-D132069F851D}" type="presParOf" srcId="{2EEE8E75-F9B1-4665-AC0E-133B8D8C65CC}" destId="{6EEABACF-EA70-417C-8705-6A36296A59EC}" srcOrd="0" destOrd="0" presId="urn:microsoft.com/office/officeart/2005/8/layout/lProcess1"/>
    <dgm:cxn modelId="{5BCA616E-4DFA-4BCA-8BE3-8439B0DADF0E}" type="presParOf" srcId="{6EEABACF-EA70-417C-8705-6A36296A59EC}" destId="{B678B6BE-AC36-4BD4-BBE9-26C6FF7BA37F}" srcOrd="0" destOrd="0" presId="urn:microsoft.com/office/officeart/2005/8/layout/lProcess1"/>
    <dgm:cxn modelId="{30293537-E4EB-4A7C-BFEF-2A23D96FC50E}" type="presParOf" srcId="{2EEE8E75-F9B1-4665-AC0E-133B8D8C65CC}" destId="{D2D44330-F6CD-4450-849A-E645EDCBD8D6}" srcOrd="1" destOrd="0" presId="urn:microsoft.com/office/officeart/2005/8/layout/lProcess1"/>
    <dgm:cxn modelId="{2C913043-4483-4405-A192-0E962B0E2A1F}" type="presParOf" srcId="{2EEE8E75-F9B1-4665-AC0E-133B8D8C65CC}" destId="{84D8E46D-432F-448F-B7B6-584CD1078298}" srcOrd="2" destOrd="0" presId="urn:microsoft.com/office/officeart/2005/8/layout/lProcess1"/>
    <dgm:cxn modelId="{E6CF58AE-B55D-4210-BEF3-6DB0A81501C2}" type="presParOf" srcId="{84D8E46D-432F-448F-B7B6-584CD1078298}" destId="{6E03EC84-56E8-46C4-8F57-0D27293CE6E0}" srcOrd="0" destOrd="0" presId="urn:microsoft.com/office/officeart/2005/8/layout/lProcess1"/>
    <dgm:cxn modelId="{70F4ED9D-6E76-4476-9C67-6355688F3807}" type="presParOf" srcId="{2EEE8E75-F9B1-4665-AC0E-133B8D8C65CC}" destId="{DA4EC431-3D7A-4AC9-9C7E-C1D0719D33F0}" srcOrd="3" destOrd="0" presId="urn:microsoft.com/office/officeart/2005/8/layout/lProcess1"/>
    <dgm:cxn modelId="{583206C8-6062-4DA4-B6ED-FA9EA6356171}" type="presParOf" srcId="{2EEE8E75-F9B1-4665-AC0E-133B8D8C65CC}" destId="{FB471F5E-EA29-418A-8B61-D2BF5772FD46}" srcOrd="4" destOrd="0" presId="urn:microsoft.com/office/officeart/2005/8/layout/lProcess1"/>
    <dgm:cxn modelId="{635EDBB0-EF88-4B60-B4D1-ABA562B471B7}" type="presParOf" srcId="{FB471F5E-EA29-418A-8B61-D2BF5772FD46}" destId="{040CCD7C-C8BC-4896-BA26-63F9A695DBC3}" srcOrd="0" destOrd="0" presId="urn:microsoft.com/office/officeart/2005/8/layout/lProcess1"/>
    <dgm:cxn modelId="{8237B5BA-D10B-4A4F-81F4-E8E376009367}" type="presParOf" srcId="{2EEE8E75-F9B1-4665-AC0E-133B8D8C65CC}" destId="{8A09091F-8CDA-4BF3-B204-84617AC8AB93}" srcOrd="5" destOrd="0" presId="urn:microsoft.com/office/officeart/2005/8/layout/lProcess1"/>
    <dgm:cxn modelId="{395ED952-C0A0-4308-94B2-9A148198EA52}" type="presParOf" srcId="{2EEE8E75-F9B1-4665-AC0E-133B8D8C65CC}" destId="{BAFEBAE7-54D6-4B81-B66E-0E1EE4AB0AC6}" srcOrd="6" destOrd="0" presId="urn:microsoft.com/office/officeart/2005/8/layout/lProcess1"/>
    <dgm:cxn modelId="{157BB03F-3B43-4F96-867E-BBEC8E987F5D}" type="presParOf" srcId="{BAFEBAE7-54D6-4B81-B66E-0E1EE4AB0AC6}" destId="{C013E379-52BE-4282-8F6B-0AC6F89DA094}" srcOrd="0" destOrd="0" presId="urn:microsoft.com/office/officeart/2005/8/layout/lProcess1"/>
    <dgm:cxn modelId="{081454BD-CB15-4F63-9F58-82D05021C0BC}" type="presParOf" srcId="{2EEE8E75-F9B1-4665-AC0E-133B8D8C65CC}" destId="{CF0D3EC9-5DEF-4390-9B24-42B2D35A0822}" srcOrd="7" destOrd="0" presId="urn:microsoft.com/office/officeart/2005/8/layout/lProcess1"/>
    <dgm:cxn modelId="{735DDAAE-6619-4B0D-92BA-3519945BB291}" type="presParOf" srcId="{2EEE8E75-F9B1-4665-AC0E-133B8D8C65CC}" destId="{E6D92957-C827-40E3-8666-AA4559A14277}" srcOrd="8" destOrd="0" presId="urn:microsoft.com/office/officeart/2005/8/layout/lProcess1"/>
    <dgm:cxn modelId="{E797C0F0-B4CD-4FFC-8A74-E6C33CCB707E}" type="presParOf" srcId="{E6D92957-C827-40E3-8666-AA4559A14277}" destId="{160A892D-0D3B-4982-9EC3-EDA4BBEFC49D}" srcOrd="0" destOrd="0" presId="urn:microsoft.com/office/officeart/2005/8/layout/lProcess1"/>
    <dgm:cxn modelId="{5557FC1E-110B-4A7D-ABCD-0F403D121E9C}" type="presParOf" srcId="{2EEE8E75-F9B1-4665-AC0E-133B8D8C65CC}" destId="{8C8D9994-4C03-4009-9F2E-AEB1190B1FA0}" srcOrd="9" destOrd="0" presId="urn:microsoft.com/office/officeart/2005/8/layout/lProcess1"/>
    <dgm:cxn modelId="{981701BB-A15B-4C38-9B98-17346A098D44}" type="presParOf" srcId="{2EEE8E75-F9B1-4665-AC0E-133B8D8C65CC}" destId="{E8984241-A555-433D-8D1D-D24462C6EC0F}" srcOrd="10" destOrd="0" presId="urn:microsoft.com/office/officeart/2005/8/layout/lProcess1"/>
    <dgm:cxn modelId="{3BF3385B-7A22-48BE-91AA-12DA2F4400FC}" type="presParOf" srcId="{E8984241-A555-433D-8D1D-D24462C6EC0F}" destId="{B9F989CE-1BCE-4746-8ED1-B652B312CB43}" srcOrd="0" destOrd="0" presId="urn:microsoft.com/office/officeart/2005/8/layout/lProcess1"/>
    <dgm:cxn modelId="{4A2A6832-53EB-4737-AB5A-5C26FD74DF64}" type="presParOf" srcId="{2EEE8E75-F9B1-4665-AC0E-133B8D8C65CC}" destId="{375885BA-707D-4EB9-AB48-A7088C6F3466}" srcOrd="11" destOrd="0" presId="urn:microsoft.com/office/officeart/2005/8/layout/lProcess1"/>
    <dgm:cxn modelId="{C706A2F9-F28D-4073-9A69-D7CDAC83517C}" type="presParOf" srcId="{2EEE8E75-F9B1-4665-AC0E-133B8D8C65CC}" destId="{47C9716F-5FA5-4AB0-AB5F-AF2FF578457C}" srcOrd="12" destOrd="0" presId="urn:microsoft.com/office/officeart/2005/8/layout/lProcess1"/>
    <dgm:cxn modelId="{4709A30C-9D67-480D-B682-7CEE6B36C2F4}" type="presParOf" srcId="{47C9716F-5FA5-4AB0-AB5F-AF2FF578457C}" destId="{35FE8F46-396C-4AB0-BA92-87B4E4F9914C}" srcOrd="0" destOrd="0" presId="urn:microsoft.com/office/officeart/2005/8/layout/lProcess1"/>
    <dgm:cxn modelId="{9038B1DC-CDE3-4B4D-A499-B6289EB85331}" type="presParOf" srcId="{2EEE8E75-F9B1-4665-AC0E-133B8D8C65CC}" destId="{8D8C2D63-6D2D-46DD-8EB2-29D356894603}" srcOrd="13" destOrd="0" presId="urn:microsoft.com/office/officeart/2005/8/layout/lProcess1"/>
    <dgm:cxn modelId="{E9DDB6EF-DA2B-4988-9230-3392FD252377}" type="presParOf" srcId="{2EEE8E75-F9B1-4665-AC0E-133B8D8C65CC}" destId="{74562169-74BA-4DDF-A3AA-211ED691C5E9}" srcOrd="14" destOrd="0" presId="urn:microsoft.com/office/officeart/2005/8/layout/lProcess1"/>
    <dgm:cxn modelId="{2CAFC4EF-8B44-44AF-BB47-224E6F9D4B16}" type="presParOf" srcId="{74562169-74BA-4DDF-A3AA-211ED691C5E9}" destId="{12A440A8-3D5C-444F-AC16-F83E6ACB3332}" srcOrd="0" destOrd="0" presId="urn:microsoft.com/office/officeart/2005/8/layout/lProcess1"/>
    <dgm:cxn modelId="{45E616B7-4900-478B-A842-D24D60B620E3}" type="presParOf" srcId="{2EEE8E75-F9B1-4665-AC0E-133B8D8C65CC}" destId="{398F2B6D-D55A-458C-AEFA-2C58EB3D4571}" srcOrd="15" destOrd="0" presId="urn:microsoft.com/office/officeart/2005/8/layout/lProcess1"/>
    <dgm:cxn modelId="{FE4AC311-56A4-425A-BEA7-8D0957616D88}" type="presParOf" srcId="{2EEE8E75-F9B1-4665-AC0E-133B8D8C65CC}" destId="{96799DC1-2986-4D58-ABDA-44C0299001C0}" srcOrd="16" destOrd="0" presId="urn:microsoft.com/office/officeart/2005/8/layout/lProcess1"/>
    <dgm:cxn modelId="{B1058C0D-5BDF-4A4D-8EDA-4EB43771F036}" type="presParOf" srcId="{96799DC1-2986-4D58-ABDA-44C0299001C0}" destId="{62BD845B-9710-4F2B-9502-0B0D78E40CBD}" srcOrd="0" destOrd="0" presId="urn:microsoft.com/office/officeart/2005/8/layout/lProcess1"/>
    <dgm:cxn modelId="{C02F9277-1CF2-42F2-9A37-D7218A304880}" type="presParOf" srcId="{2EEE8E75-F9B1-4665-AC0E-133B8D8C65CC}" destId="{0069E822-36AB-46EE-A04B-5161C902B645}" srcOrd="17" destOrd="0" presId="urn:microsoft.com/office/officeart/2005/8/layout/lProcess1"/>
    <dgm:cxn modelId="{9E0484D5-8886-4089-A012-591A02DE2285}" type="presParOf" srcId="{2EEE8E75-F9B1-4665-AC0E-133B8D8C65CC}" destId="{61BC934D-AB95-4365-83B7-D31BB37A2627}" srcOrd="18" destOrd="0" presId="urn:microsoft.com/office/officeart/2005/8/layout/lProcess1"/>
    <dgm:cxn modelId="{102652E0-FA46-4F15-8F9C-17D32022252F}" type="presParOf" srcId="{61BC934D-AB95-4365-83B7-D31BB37A2627}" destId="{1A8A558B-1343-46B5-9DAF-74AD05DFCAF9}" srcOrd="0" destOrd="0" presId="urn:microsoft.com/office/officeart/2005/8/layout/lProcess1"/>
    <dgm:cxn modelId="{15A0F7FA-7B6C-418E-94E5-AF06D6A4180B}" type="presParOf" srcId="{2EEE8E75-F9B1-4665-AC0E-133B8D8C65CC}" destId="{DBBB3885-24D2-4474-A529-E848D4D58B8B}" srcOrd="19" destOrd="0" presId="urn:microsoft.com/office/officeart/2005/8/layout/lProcess1"/>
    <dgm:cxn modelId="{ED5214A9-E86E-4097-BD46-C9A9864386AC}" type="presParOf" srcId="{2EEE8E75-F9B1-4665-AC0E-133B8D8C65CC}" destId="{4E0EDC26-A233-429E-8420-05279E4B1829}" srcOrd="20" destOrd="0" presId="urn:microsoft.com/office/officeart/2005/8/layout/lProcess1"/>
    <dgm:cxn modelId="{15EBEF5B-0625-45BD-B1A7-0943FE62F0FF}" type="presParOf" srcId="{4E0EDC26-A233-429E-8420-05279E4B1829}" destId="{40E34856-6368-4AFB-B35C-70F6757B9C21}" srcOrd="0" destOrd="0" presId="urn:microsoft.com/office/officeart/2005/8/layout/lProcess1"/>
    <dgm:cxn modelId="{5EB1513C-363F-4400-B832-A1E7A2821AEA}" type="presParOf" srcId="{2EEE8E75-F9B1-4665-AC0E-133B8D8C65CC}" destId="{0546421F-A0F2-4282-98FC-BB2AC938B9BD}" srcOrd="21" destOrd="0" presId="urn:microsoft.com/office/officeart/2005/8/layout/lProcess1"/>
    <dgm:cxn modelId="{806F6344-4AE4-4333-A1F0-804DD6A2CC43}" type="presParOf" srcId="{2EEE8E75-F9B1-4665-AC0E-133B8D8C65CC}" destId="{354F80ED-9B7A-4C05-A8FA-15C649A78011}" srcOrd="22" destOrd="0" presId="urn:microsoft.com/office/officeart/2005/8/layout/lProcess1"/>
    <dgm:cxn modelId="{92925F90-2C18-46AF-93F7-371994A48331}" type="presParOf" srcId="{354F80ED-9B7A-4C05-A8FA-15C649A78011}" destId="{C9F81051-145A-41DB-B003-38AF8063CBB8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82CBE-C1A7-4F2B-A14F-1A0095042F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3F9EB5-1D41-4A8B-B435-CE6FBE8CD656}">
      <dgm:prSet custT="1"/>
      <dgm:spPr/>
      <dgm:t>
        <a:bodyPr/>
        <a:lstStyle/>
        <a:p>
          <a:pPr rtl="0"/>
          <a:r>
            <a:rPr lang="en-US" sz="1600" b="1" dirty="0" smtClean="0"/>
            <a:t>Menu</a:t>
          </a:r>
          <a:endParaRPr lang="en-US" sz="1600" b="1" dirty="0"/>
        </a:p>
      </dgm:t>
    </dgm:pt>
    <dgm:pt modelId="{D019DD12-4EFF-46DA-99D1-AA1540F08EEB}" type="parTrans" cxnId="{D8B57DE6-0873-4AB2-A5D7-55DF33EF8888}">
      <dgm:prSet/>
      <dgm:spPr/>
      <dgm:t>
        <a:bodyPr/>
        <a:lstStyle/>
        <a:p>
          <a:endParaRPr lang="en-US"/>
        </a:p>
      </dgm:t>
    </dgm:pt>
    <dgm:pt modelId="{CC06AE18-586C-481B-828E-42BBAB3B6855}" type="sibTrans" cxnId="{D8B57DE6-0873-4AB2-A5D7-55DF33EF8888}">
      <dgm:prSet/>
      <dgm:spPr/>
      <dgm:t>
        <a:bodyPr/>
        <a:lstStyle/>
        <a:p>
          <a:endParaRPr lang="en-US"/>
        </a:p>
      </dgm:t>
    </dgm:pt>
    <dgm:pt modelId="{F8952B01-A670-4A9A-860B-F525F542A034}">
      <dgm:prSet/>
      <dgm:spPr/>
      <dgm:t>
        <a:bodyPr/>
        <a:lstStyle/>
        <a:p>
          <a:pPr rtl="0"/>
          <a:r>
            <a:rPr lang="en-US" dirty="0" smtClean="0"/>
            <a:t>Availability</a:t>
          </a:r>
          <a:endParaRPr lang="en-US" dirty="0"/>
        </a:p>
      </dgm:t>
    </dgm:pt>
    <dgm:pt modelId="{9CA27C8A-BCFA-43DE-89E1-0316827F8109}" type="parTrans" cxnId="{6E9C76FD-9B2E-48D5-9E6E-4E410CFDF982}">
      <dgm:prSet/>
      <dgm:spPr/>
      <dgm:t>
        <a:bodyPr/>
        <a:lstStyle/>
        <a:p>
          <a:endParaRPr lang="en-US"/>
        </a:p>
      </dgm:t>
    </dgm:pt>
    <dgm:pt modelId="{619D6350-F284-43BB-8FCF-EAB435369D41}" type="sibTrans" cxnId="{6E9C76FD-9B2E-48D5-9E6E-4E410CFDF982}">
      <dgm:prSet/>
      <dgm:spPr/>
      <dgm:t>
        <a:bodyPr/>
        <a:lstStyle/>
        <a:p>
          <a:endParaRPr lang="en-US"/>
        </a:p>
      </dgm:t>
    </dgm:pt>
    <dgm:pt modelId="{FF9C920A-0642-4DEC-A92C-2AB24B92F5B2}">
      <dgm:prSet custT="1"/>
      <dgm:spPr/>
      <dgm:t>
        <a:bodyPr/>
        <a:lstStyle/>
        <a:p>
          <a:pPr rtl="0"/>
          <a:r>
            <a:rPr lang="en-US" sz="1600" b="1" dirty="0" smtClean="0"/>
            <a:t>Forms</a:t>
          </a:r>
          <a:endParaRPr lang="en-US" sz="1600" b="1" dirty="0"/>
        </a:p>
      </dgm:t>
    </dgm:pt>
    <dgm:pt modelId="{B942097E-EB23-4C5E-9CEE-9597E706CB69}" type="parTrans" cxnId="{F0624A4F-DF12-4BCC-BCA6-C8D4896B3BE7}">
      <dgm:prSet/>
      <dgm:spPr/>
      <dgm:t>
        <a:bodyPr/>
        <a:lstStyle/>
        <a:p>
          <a:endParaRPr lang="en-US"/>
        </a:p>
      </dgm:t>
    </dgm:pt>
    <dgm:pt modelId="{116375EE-F7F0-471E-A458-87E59C3FF7F2}" type="sibTrans" cxnId="{F0624A4F-DF12-4BCC-BCA6-C8D4896B3BE7}">
      <dgm:prSet/>
      <dgm:spPr/>
      <dgm:t>
        <a:bodyPr/>
        <a:lstStyle/>
        <a:p>
          <a:endParaRPr lang="en-US"/>
        </a:p>
      </dgm:t>
    </dgm:pt>
    <dgm:pt modelId="{55829CD6-81BC-4C6D-AEB6-A634F26DFAD0}">
      <dgm:prSet custT="1"/>
      <dgm:spPr/>
      <dgm:t>
        <a:bodyPr/>
        <a:lstStyle/>
        <a:p>
          <a:pPr rtl="0"/>
          <a:r>
            <a:rPr lang="en-US" sz="1600" b="1" dirty="0" smtClean="0"/>
            <a:t>Reports</a:t>
          </a:r>
          <a:endParaRPr lang="en-US" sz="1600" b="1" dirty="0"/>
        </a:p>
      </dgm:t>
    </dgm:pt>
    <dgm:pt modelId="{4D6628D3-FA54-455C-8359-60A4A7495F86}" type="parTrans" cxnId="{78F81099-863A-44A7-BA4E-091997B02B71}">
      <dgm:prSet/>
      <dgm:spPr/>
      <dgm:t>
        <a:bodyPr/>
        <a:lstStyle/>
        <a:p>
          <a:endParaRPr lang="en-US"/>
        </a:p>
      </dgm:t>
    </dgm:pt>
    <dgm:pt modelId="{1AB7B02E-411C-4F07-B018-A30C76938E97}" type="sibTrans" cxnId="{78F81099-863A-44A7-BA4E-091997B02B71}">
      <dgm:prSet/>
      <dgm:spPr/>
      <dgm:t>
        <a:bodyPr/>
        <a:lstStyle/>
        <a:p>
          <a:endParaRPr lang="en-US"/>
        </a:p>
      </dgm:t>
    </dgm:pt>
    <dgm:pt modelId="{E07C1D57-F955-4A71-9446-6331D650F6DF}">
      <dgm:prSet/>
      <dgm:spPr/>
      <dgm:t>
        <a:bodyPr/>
        <a:lstStyle/>
        <a:p>
          <a:pPr rtl="0"/>
          <a:r>
            <a:rPr lang="en-US" dirty="0" smtClean="0"/>
            <a:t>Import/Export/Synch</a:t>
          </a:r>
          <a:endParaRPr lang="en-US" dirty="0"/>
        </a:p>
      </dgm:t>
    </dgm:pt>
    <dgm:pt modelId="{BE020CD0-B04A-4F76-82F6-E1ABE27390B6}" type="parTrans" cxnId="{F1B28692-ED9E-4144-A955-DDF15A0EA6DA}">
      <dgm:prSet/>
      <dgm:spPr/>
      <dgm:t>
        <a:bodyPr/>
        <a:lstStyle/>
        <a:p>
          <a:endParaRPr lang="en-US"/>
        </a:p>
      </dgm:t>
    </dgm:pt>
    <dgm:pt modelId="{12CC2504-088F-451D-9026-4653010A5AA7}" type="sibTrans" cxnId="{F1B28692-ED9E-4144-A955-DDF15A0EA6DA}">
      <dgm:prSet/>
      <dgm:spPr/>
      <dgm:t>
        <a:bodyPr/>
        <a:lstStyle/>
        <a:p>
          <a:endParaRPr lang="en-US"/>
        </a:p>
      </dgm:t>
    </dgm:pt>
    <dgm:pt modelId="{1FC190A2-BA04-4AC2-947D-E5FB489BFBB8}">
      <dgm:prSet custT="1"/>
      <dgm:spPr/>
      <dgm:t>
        <a:bodyPr/>
        <a:lstStyle/>
        <a:p>
          <a:pPr rtl="0"/>
          <a:r>
            <a:rPr lang="en-US" sz="1600" b="1" dirty="0" smtClean="0"/>
            <a:t>Settings</a:t>
          </a:r>
          <a:endParaRPr lang="en-US" sz="1600" b="1" dirty="0"/>
        </a:p>
      </dgm:t>
    </dgm:pt>
    <dgm:pt modelId="{0AFFFBAF-F849-4433-AEA6-B2ED4042D3EA}" type="parTrans" cxnId="{1227A84F-4108-43D3-ACA0-C53AF8AFCBD7}">
      <dgm:prSet/>
      <dgm:spPr/>
      <dgm:t>
        <a:bodyPr/>
        <a:lstStyle/>
        <a:p>
          <a:endParaRPr lang="en-US"/>
        </a:p>
      </dgm:t>
    </dgm:pt>
    <dgm:pt modelId="{9BCE589B-109C-4B4B-8F6C-190DEEBB048A}" type="sibTrans" cxnId="{1227A84F-4108-43D3-ACA0-C53AF8AFCBD7}">
      <dgm:prSet/>
      <dgm:spPr/>
      <dgm:t>
        <a:bodyPr/>
        <a:lstStyle/>
        <a:p>
          <a:endParaRPr lang="en-US"/>
        </a:p>
      </dgm:t>
    </dgm:pt>
    <dgm:pt modelId="{C6E64793-E4E6-406D-BC0D-A57CD6F5D5D1}">
      <dgm:prSet custT="1"/>
      <dgm:spPr/>
      <dgm:t>
        <a:bodyPr/>
        <a:lstStyle/>
        <a:p>
          <a:pPr rtl="0"/>
          <a:r>
            <a:rPr lang="en-US" sz="1600" b="1" dirty="0" smtClean="0"/>
            <a:t>My account</a:t>
          </a:r>
          <a:endParaRPr lang="en-US" sz="1600" b="1" dirty="0"/>
        </a:p>
      </dgm:t>
    </dgm:pt>
    <dgm:pt modelId="{71EDCDB8-DD3A-4F02-BCDC-56CEFCA4F118}" type="parTrans" cxnId="{2EA67386-C456-4F4A-844F-ABA090ACA366}">
      <dgm:prSet/>
      <dgm:spPr/>
      <dgm:t>
        <a:bodyPr/>
        <a:lstStyle/>
        <a:p>
          <a:endParaRPr lang="en-US"/>
        </a:p>
      </dgm:t>
    </dgm:pt>
    <dgm:pt modelId="{C5F4A917-ECB1-43AF-9AA9-25BE58CF9F8F}" type="sibTrans" cxnId="{2EA67386-C456-4F4A-844F-ABA090ACA366}">
      <dgm:prSet/>
      <dgm:spPr/>
      <dgm:t>
        <a:bodyPr/>
        <a:lstStyle/>
        <a:p>
          <a:endParaRPr lang="en-US"/>
        </a:p>
      </dgm:t>
    </dgm:pt>
    <dgm:pt modelId="{27B22CAE-01AD-4C64-9910-BA886C975819}">
      <dgm:prSet custT="1"/>
      <dgm:spPr/>
      <dgm:t>
        <a:bodyPr/>
        <a:lstStyle/>
        <a:p>
          <a:pPr rtl="0"/>
          <a:r>
            <a:rPr lang="en-US" sz="1600" b="1" dirty="0" smtClean="0"/>
            <a:t>Log out</a:t>
          </a:r>
          <a:endParaRPr lang="en-US" sz="1600" b="1" dirty="0"/>
        </a:p>
      </dgm:t>
    </dgm:pt>
    <dgm:pt modelId="{70B42DA5-0B07-48D6-B9EE-5E33464B149D}" type="parTrans" cxnId="{628B4560-1001-4EC3-A418-5E7FACFD766B}">
      <dgm:prSet/>
      <dgm:spPr/>
      <dgm:t>
        <a:bodyPr/>
        <a:lstStyle/>
        <a:p>
          <a:endParaRPr lang="en-US"/>
        </a:p>
      </dgm:t>
    </dgm:pt>
    <dgm:pt modelId="{9FD349C8-6304-4D26-AAFD-B5A020A9B502}" type="sibTrans" cxnId="{628B4560-1001-4EC3-A418-5E7FACFD766B}">
      <dgm:prSet/>
      <dgm:spPr/>
      <dgm:t>
        <a:bodyPr/>
        <a:lstStyle/>
        <a:p>
          <a:endParaRPr lang="en-US"/>
        </a:p>
      </dgm:t>
    </dgm:pt>
    <dgm:pt modelId="{A9524D7D-84B3-451D-AB04-B8A77C1B36EC}" type="pres">
      <dgm:prSet presAssocID="{61182CBE-C1A7-4F2B-A14F-1A0095042F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5EF944-E844-44D1-B840-BAA07D6D66AE}" type="pres">
      <dgm:prSet presAssocID="{1E3F9EB5-1D41-4A8B-B435-CE6FBE8CD656}" presName="parentText" presStyleLbl="node1" presStyleIdx="0" presStyleCnt="8" custScaleX="23457" custScaleY="33932" custLinFactNeighborX="-38143" custLinFactNeighborY="551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1DED8-2355-44C2-96CA-F0A8FF3FF81C}" type="pres">
      <dgm:prSet presAssocID="{CC06AE18-586C-481B-828E-42BBAB3B6855}" presName="spacer" presStyleCnt="0"/>
      <dgm:spPr/>
    </dgm:pt>
    <dgm:pt modelId="{86D6B0C0-16F9-4F7A-88AF-A02AA6E211A8}" type="pres">
      <dgm:prSet presAssocID="{F8952B01-A670-4A9A-860B-F525F542A034}" presName="parentText" presStyleLbl="node1" presStyleIdx="1" presStyleCnt="8" custScaleX="23457" custScaleY="19218" custLinFactY="143535" custLinFactNeighborX="-38066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6B582-70DF-4C3D-9429-E3AEE8BA7EB2}" type="pres">
      <dgm:prSet presAssocID="{619D6350-F284-43BB-8FCF-EAB435369D41}" presName="spacer" presStyleCnt="0"/>
      <dgm:spPr/>
    </dgm:pt>
    <dgm:pt modelId="{6BB9640E-190A-4722-8EB7-8F80B76E3F54}" type="pres">
      <dgm:prSet presAssocID="{FF9C920A-0642-4DEC-A92C-2AB24B92F5B2}" presName="parentText" presStyleLbl="node1" presStyleIdx="2" presStyleCnt="8" custScaleX="13112" custScaleY="30581" custLinFactY="-59986" custLinFactNeighborX="306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4ADC8-C39A-437F-A28A-A8B4C42C4F04}" type="pres">
      <dgm:prSet presAssocID="{116375EE-F7F0-471E-A458-87E59C3FF7F2}" presName="spacer" presStyleCnt="0"/>
      <dgm:spPr/>
    </dgm:pt>
    <dgm:pt modelId="{1E99E9A1-A6B4-4147-82EA-A244C8BD01EB}" type="pres">
      <dgm:prSet presAssocID="{55829CD6-81BC-4C6D-AEB6-A634F26DFAD0}" presName="parentText" presStyleLbl="node1" presStyleIdx="3" presStyleCnt="8" custScaleX="13112" custScaleY="30477" custLinFactY="-100000" custLinFactNeighborX="16901" custLinFactNeighborY="-112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F46FE-B4EC-46B4-99F0-DB841B7C3BF4}" type="pres">
      <dgm:prSet presAssocID="{1AB7B02E-411C-4F07-B018-A30C76938E97}" presName="spacer" presStyleCnt="0"/>
      <dgm:spPr/>
    </dgm:pt>
    <dgm:pt modelId="{076AC9E3-8FD6-487B-9AF5-399D649712DC}" type="pres">
      <dgm:prSet presAssocID="{E07C1D57-F955-4A71-9446-6331D650F6DF}" presName="parentText" presStyleLbl="node1" presStyleIdx="4" presStyleCnt="8" custScaleX="23457" custScaleY="19218" custLinFactY="61503" custLinFactNeighborX="-3827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CAD8C-38FB-4FF1-ADA5-D00912E60604}" type="pres">
      <dgm:prSet presAssocID="{12CC2504-088F-451D-9026-4653010A5AA7}" presName="spacer" presStyleCnt="0"/>
      <dgm:spPr/>
    </dgm:pt>
    <dgm:pt modelId="{AF1E93FF-8097-4440-BDCF-D37D8E66F756}" type="pres">
      <dgm:prSet presAssocID="{1FC190A2-BA04-4AC2-947D-E5FB489BFBB8}" presName="parentText" presStyleLbl="node1" presStyleIdx="5" presStyleCnt="8" custScaleX="14473" custScaleY="31663" custLinFactY="-163510" custLinFactNeighborX="-1690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A21BA-DBE4-46FC-9003-D2F79012B856}" type="pres">
      <dgm:prSet presAssocID="{9BCE589B-109C-4B4B-8F6C-190DEEBB048A}" presName="spacer" presStyleCnt="0"/>
      <dgm:spPr/>
    </dgm:pt>
    <dgm:pt modelId="{AB0DA51D-5217-4D04-A99E-2EDA4E802833}" type="pres">
      <dgm:prSet presAssocID="{C6E64793-E4E6-406D-BC0D-A57CD6F5D5D1}" presName="parentText" presStyleLbl="node1" presStyleIdx="6" presStyleCnt="8" custScaleX="17922" custScaleY="31664" custLinFactY="-200000" custLinFactNeighborX="340" custLinFactNeighborY="-2607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BF8D2-7D58-4912-94DD-280D801F0759}" type="pres">
      <dgm:prSet presAssocID="{C5F4A917-ECB1-43AF-9AA9-25BE58CF9F8F}" presName="spacer" presStyleCnt="0"/>
      <dgm:spPr/>
    </dgm:pt>
    <dgm:pt modelId="{47FD5E3B-3314-4C35-9A32-3579B5CB449F}" type="pres">
      <dgm:prSet presAssocID="{27B22CAE-01AD-4C64-9910-BA886C975819}" presName="parentText" presStyleLbl="node1" presStyleIdx="7" presStyleCnt="8" custFlipHor="1" custScaleX="11025" custScaleY="29619" custLinFactY="-241879" custLinFactNeighborX="43444" custLinFactNeighborY="-3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2A3FF-84D4-4177-8D24-926B35889F25}" type="presOf" srcId="{C6E64793-E4E6-406D-BC0D-A57CD6F5D5D1}" destId="{AB0DA51D-5217-4D04-A99E-2EDA4E802833}" srcOrd="0" destOrd="0" presId="urn:microsoft.com/office/officeart/2005/8/layout/vList2"/>
    <dgm:cxn modelId="{D36444B5-0CCB-4BE0-BEC6-6712323C70E4}" type="presOf" srcId="{F8952B01-A670-4A9A-860B-F525F542A034}" destId="{86D6B0C0-16F9-4F7A-88AF-A02AA6E211A8}" srcOrd="0" destOrd="0" presId="urn:microsoft.com/office/officeart/2005/8/layout/vList2"/>
    <dgm:cxn modelId="{D8B57DE6-0873-4AB2-A5D7-55DF33EF8888}" srcId="{61182CBE-C1A7-4F2B-A14F-1A0095042F05}" destId="{1E3F9EB5-1D41-4A8B-B435-CE6FBE8CD656}" srcOrd="0" destOrd="0" parTransId="{D019DD12-4EFF-46DA-99D1-AA1540F08EEB}" sibTransId="{CC06AE18-586C-481B-828E-42BBAB3B6855}"/>
    <dgm:cxn modelId="{C939CD24-227E-41FF-8B69-23C845BEE8A6}" type="presOf" srcId="{55829CD6-81BC-4C6D-AEB6-A634F26DFAD0}" destId="{1E99E9A1-A6B4-4147-82EA-A244C8BD01EB}" srcOrd="0" destOrd="0" presId="urn:microsoft.com/office/officeart/2005/8/layout/vList2"/>
    <dgm:cxn modelId="{1227A84F-4108-43D3-ACA0-C53AF8AFCBD7}" srcId="{61182CBE-C1A7-4F2B-A14F-1A0095042F05}" destId="{1FC190A2-BA04-4AC2-947D-E5FB489BFBB8}" srcOrd="5" destOrd="0" parTransId="{0AFFFBAF-F849-4433-AEA6-B2ED4042D3EA}" sibTransId="{9BCE589B-109C-4B4B-8F6C-190DEEBB048A}"/>
    <dgm:cxn modelId="{6E9C76FD-9B2E-48D5-9E6E-4E410CFDF982}" srcId="{61182CBE-C1A7-4F2B-A14F-1A0095042F05}" destId="{F8952B01-A670-4A9A-860B-F525F542A034}" srcOrd="1" destOrd="0" parTransId="{9CA27C8A-BCFA-43DE-89E1-0316827F8109}" sibTransId="{619D6350-F284-43BB-8FCF-EAB435369D41}"/>
    <dgm:cxn modelId="{EEAF9A9B-3BFC-459D-A75B-AEBA192819EB}" type="presOf" srcId="{1E3F9EB5-1D41-4A8B-B435-CE6FBE8CD656}" destId="{F45EF944-E844-44D1-B840-BAA07D6D66AE}" srcOrd="0" destOrd="0" presId="urn:microsoft.com/office/officeart/2005/8/layout/vList2"/>
    <dgm:cxn modelId="{902446B5-35BE-4F5D-B839-17375D3B8119}" type="presOf" srcId="{E07C1D57-F955-4A71-9446-6331D650F6DF}" destId="{076AC9E3-8FD6-487B-9AF5-399D649712DC}" srcOrd="0" destOrd="0" presId="urn:microsoft.com/office/officeart/2005/8/layout/vList2"/>
    <dgm:cxn modelId="{78F81099-863A-44A7-BA4E-091997B02B71}" srcId="{61182CBE-C1A7-4F2B-A14F-1A0095042F05}" destId="{55829CD6-81BC-4C6D-AEB6-A634F26DFAD0}" srcOrd="3" destOrd="0" parTransId="{4D6628D3-FA54-455C-8359-60A4A7495F86}" sibTransId="{1AB7B02E-411C-4F07-B018-A30C76938E97}"/>
    <dgm:cxn modelId="{F74252B8-E9F9-45BD-9CBC-2505FFC84BE9}" type="presOf" srcId="{1FC190A2-BA04-4AC2-947D-E5FB489BFBB8}" destId="{AF1E93FF-8097-4440-BDCF-D37D8E66F756}" srcOrd="0" destOrd="0" presId="urn:microsoft.com/office/officeart/2005/8/layout/vList2"/>
    <dgm:cxn modelId="{2EA67386-C456-4F4A-844F-ABA090ACA366}" srcId="{61182CBE-C1A7-4F2B-A14F-1A0095042F05}" destId="{C6E64793-E4E6-406D-BC0D-A57CD6F5D5D1}" srcOrd="6" destOrd="0" parTransId="{71EDCDB8-DD3A-4F02-BCDC-56CEFCA4F118}" sibTransId="{C5F4A917-ECB1-43AF-9AA9-25BE58CF9F8F}"/>
    <dgm:cxn modelId="{628B4560-1001-4EC3-A418-5E7FACFD766B}" srcId="{61182CBE-C1A7-4F2B-A14F-1A0095042F05}" destId="{27B22CAE-01AD-4C64-9910-BA886C975819}" srcOrd="7" destOrd="0" parTransId="{70B42DA5-0B07-48D6-B9EE-5E33464B149D}" sibTransId="{9FD349C8-6304-4D26-AAFD-B5A020A9B502}"/>
    <dgm:cxn modelId="{ABFC038D-8BE3-4865-852C-8EBA0F988E3C}" type="presOf" srcId="{61182CBE-C1A7-4F2B-A14F-1A0095042F05}" destId="{A9524D7D-84B3-451D-AB04-B8A77C1B36EC}" srcOrd="0" destOrd="0" presId="urn:microsoft.com/office/officeart/2005/8/layout/vList2"/>
    <dgm:cxn modelId="{F0624A4F-DF12-4BCC-BCA6-C8D4896B3BE7}" srcId="{61182CBE-C1A7-4F2B-A14F-1A0095042F05}" destId="{FF9C920A-0642-4DEC-A92C-2AB24B92F5B2}" srcOrd="2" destOrd="0" parTransId="{B942097E-EB23-4C5E-9CEE-9597E706CB69}" sibTransId="{116375EE-F7F0-471E-A458-87E59C3FF7F2}"/>
    <dgm:cxn modelId="{F1B28692-ED9E-4144-A955-DDF15A0EA6DA}" srcId="{61182CBE-C1A7-4F2B-A14F-1A0095042F05}" destId="{E07C1D57-F955-4A71-9446-6331D650F6DF}" srcOrd="4" destOrd="0" parTransId="{BE020CD0-B04A-4F76-82F6-E1ABE27390B6}" sibTransId="{12CC2504-088F-451D-9026-4653010A5AA7}"/>
    <dgm:cxn modelId="{9BBD83E3-8194-4FD5-A005-B5EBEA5020F6}" type="presOf" srcId="{27B22CAE-01AD-4C64-9910-BA886C975819}" destId="{47FD5E3B-3314-4C35-9A32-3579B5CB449F}" srcOrd="0" destOrd="0" presId="urn:microsoft.com/office/officeart/2005/8/layout/vList2"/>
    <dgm:cxn modelId="{57659E85-5788-4040-B8BD-D0886665F4FB}" type="presOf" srcId="{FF9C920A-0642-4DEC-A92C-2AB24B92F5B2}" destId="{6BB9640E-190A-4722-8EB7-8F80B76E3F54}" srcOrd="0" destOrd="0" presId="urn:microsoft.com/office/officeart/2005/8/layout/vList2"/>
    <dgm:cxn modelId="{CE71A64C-2937-4FBA-910F-2C2A62B8C834}" type="presParOf" srcId="{A9524D7D-84B3-451D-AB04-B8A77C1B36EC}" destId="{F45EF944-E844-44D1-B840-BAA07D6D66AE}" srcOrd="0" destOrd="0" presId="urn:microsoft.com/office/officeart/2005/8/layout/vList2"/>
    <dgm:cxn modelId="{D5113792-1C7A-42FD-9145-E7AFFEDF93B5}" type="presParOf" srcId="{A9524D7D-84B3-451D-AB04-B8A77C1B36EC}" destId="{0901DED8-2355-44C2-96CA-F0A8FF3FF81C}" srcOrd="1" destOrd="0" presId="urn:microsoft.com/office/officeart/2005/8/layout/vList2"/>
    <dgm:cxn modelId="{F597C15E-61C7-446D-8F21-9A2393224F18}" type="presParOf" srcId="{A9524D7D-84B3-451D-AB04-B8A77C1B36EC}" destId="{86D6B0C0-16F9-4F7A-88AF-A02AA6E211A8}" srcOrd="2" destOrd="0" presId="urn:microsoft.com/office/officeart/2005/8/layout/vList2"/>
    <dgm:cxn modelId="{43C25304-BF1B-4F0B-8846-8AC1C293DA5F}" type="presParOf" srcId="{A9524D7D-84B3-451D-AB04-B8A77C1B36EC}" destId="{8D46B582-70DF-4C3D-9429-E3AEE8BA7EB2}" srcOrd="3" destOrd="0" presId="urn:microsoft.com/office/officeart/2005/8/layout/vList2"/>
    <dgm:cxn modelId="{5AF53ABF-6E90-4974-B5F1-532C8C1CFCF6}" type="presParOf" srcId="{A9524D7D-84B3-451D-AB04-B8A77C1B36EC}" destId="{6BB9640E-190A-4722-8EB7-8F80B76E3F54}" srcOrd="4" destOrd="0" presId="urn:microsoft.com/office/officeart/2005/8/layout/vList2"/>
    <dgm:cxn modelId="{5C65AAD9-5D4D-4CAB-B273-7CE2BCB05180}" type="presParOf" srcId="{A9524D7D-84B3-451D-AB04-B8A77C1B36EC}" destId="{5874ADC8-C39A-437F-A28A-A8B4C42C4F04}" srcOrd="5" destOrd="0" presId="urn:microsoft.com/office/officeart/2005/8/layout/vList2"/>
    <dgm:cxn modelId="{48204C99-F867-48D0-8463-738341CE01D7}" type="presParOf" srcId="{A9524D7D-84B3-451D-AB04-B8A77C1B36EC}" destId="{1E99E9A1-A6B4-4147-82EA-A244C8BD01EB}" srcOrd="6" destOrd="0" presId="urn:microsoft.com/office/officeart/2005/8/layout/vList2"/>
    <dgm:cxn modelId="{913B3E76-E614-4917-A941-45CE63FD2938}" type="presParOf" srcId="{A9524D7D-84B3-451D-AB04-B8A77C1B36EC}" destId="{6A3F46FE-B4EC-46B4-99F0-DB841B7C3BF4}" srcOrd="7" destOrd="0" presId="urn:microsoft.com/office/officeart/2005/8/layout/vList2"/>
    <dgm:cxn modelId="{4EE87958-4112-4142-AE47-F9857E5B352E}" type="presParOf" srcId="{A9524D7D-84B3-451D-AB04-B8A77C1B36EC}" destId="{076AC9E3-8FD6-487B-9AF5-399D649712DC}" srcOrd="8" destOrd="0" presId="urn:microsoft.com/office/officeart/2005/8/layout/vList2"/>
    <dgm:cxn modelId="{86176999-F226-4A74-8075-3AEB85AF9C65}" type="presParOf" srcId="{A9524D7D-84B3-451D-AB04-B8A77C1B36EC}" destId="{77ACAD8C-38FB-4FF1-ADA5-D00912E60604}" srcOrd="9" destOrd="0" presId="urn:microsoft.com/office/officeart/2005/8/layout/vList2"/>
    <dgm:cxn modelId="{F8122DD9-FAE5-4BC9-962B-3EE9CFBABC9C}" type="presParOf" srcId="{A9524D7D-84B3-451D-AB04-B8A77C1B36EC}" destId="{AF1E93FF-8097-4440-BDCF-D37D8E66F756}" srcOrd="10" destOrd="0" presId="urn:microsoft.com/office/officeart/2005/8/layout/vList2"/>
    <dgm:cxn modelId="{C469ABE1-4E4B-4FB9-BDE0-CC77A5809AFC}" type="presParOf" srcId="{A9524D7D-84B3-451D-AB04-B8A77C1B36EC}" destId="{E4BA21BA-DBE4-46FC-9003-D2F79012B856}" srcOrd="11" destOrd="0" presId="urn:microsoft.com/office/officeart/2005/8/layout/vList2"/>
    <dgm:cxn modelId="{A1B419D8-F1CE-4E38-AE18-1A40A7ABD468}" type="presParOf" srcId="{A9524D7D-84B3-451D-AB04-B8A77C1B36EC}" destId="{AB0DA51D-5217-4D04-A99E-2EDA4E802833}" srcOrd="12" destOrd="0" presId="urn:microsoft.com/office/officeart/2005/8/layout/vList2"/>
    <dgm:cxn modelId="{182011E1-0C13-478F-84EE-80DD4EC9F11B}" type="presParOf" srcId="{A9524D7D-84B3-451D-AB04-B8A77C1B36EC}" destId="{C61BF8D2-7D58-4912-94DD-280D801F0759}" srcOrd="13" destOrd="0" presId="urn:microsoft.com/office/officeart/2005/8/layout/vList2"/>
    <dgm:cxn modelId="{2B7E8C8E-F640-4249-BD4A-1FE23FA2F972}" type="presParOf" srcId="{A9524D7D-84B3-451D-AB04-B8A77C1B36EC}" destId="{47FD5E3B-3314-4C35-9A32-3579B5CB449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8B6BE-AC36-4BD4-BBE9-26C6FF7BA37F}">
      <dsp:nvSpPr>
        <dsp:cNvPr id="0" name=""/>
        <dsp:cNvSpPr/>
      </dsp:nvSpPr>
      <dsp:spPr>
        <a:xfrm>
          <a:off x="7962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JAN</a:t>
          </a:r>
          <a:endParaRPr lang="en-US" sz="1200" kern="1200" dirty="0"/>
        </a:p>
      </dsp:txBody>
      <dsp:txXfrm>
        <a:off x="20887" y="401886"/>
        <a:ext cx="654357" cy="415427"/>
      </dsp:txXfrm>
    </dsp:sp>
    <dsp:sp modelId="{6E03EC84-56E8-46C4-8F57-0D27293CE6E0}">
      <dsp:nvSpPr>
        <dsp:cNvPr id="0" name=""/>
        <dsp:cNvSpPr/>
      </dsp:nvSpPr>
      <dsp:spPr>
        <a:xfrm>
          <a:off x="731560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FEB</a:t>
          </a:r>
          <a:endParaRPr lang="en-US" sz="1200" kern="1200" dirty="0"/>
        </a:p>
      </dsp:txBody>
      <dsp:txXfrm>
        <a:off x="744485" y="401886"/>
        <a:ext cx="654357" cy="415427"/>
      </dsp:txXfrm>
    </dsp:sp>
    <dsp:sp modelId="{040CCD7C-C8BC-4896-BA26-63F9A695DBC3}">
      <dsp:nvSpPr>
        <dsp:cNvPr id="0" name=""/>
        <dsp:cNvSpPr/>
      </dsp:nvSpPr>
      <dsp:spPr>
        <a:xfrm>
          <a:off x="1455158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</a:t>
          </a:r>
          <a:endParaRPr lang="en-US" sz="1200" kern="1200" dirty="0"/>
        </a:p>
      </dsp:txBody>
      <dsp:txXfrm>
        <a:off x="1468083" y="401886"/>
        <a:ext cx="654357" cy="415427"/>
      </dsp:txXfrm>
    </dsp:sp>
    <dsp:sp modelId="{C013E379-52BE-4282-8F6B-0AC6F89DA094}">
      <dsp:nvSpPr>
        <dsp:cNvPr id="0" name=""/>
        <dsp:cNvSpPr/>
      </dsp:nvSpPr>
      <dsp:spPr>
        <a:xfrm>
          <a:off x="2178756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APR</a:t>
          </a:r>
          <a:endParaRPr lang="en-US" sz="1200" kern="1200" dirty="0"/>
        </a:p>
      </dsp:txBody>
      <dsp:txXfrm>
        <a:off x="2191681" y="401886"/>
        <a:ext cx="654357" cy="415427"/>
      </dsp:txXfrm>
    </dsp:sp>
    <dsp:sp modelId="{160A892D-0D3B-4982-9EC3-EDA4BBEFC49D}">
      <dsp:nvSpPr>
        <dsp:cNvPr id="0" name=""/>
        <dsp:cNvSpPr/>
      </dsp:nvSpPr>
      <dsp:spPr>
        <a:xfrm>
          <a:off x="2902354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MAY</a:t>
          </a:r>
          <a:endParaRPr lang="en-US" sz="1200" kern="1200" dirty="0"/>
        </a:p>
      </dsp:txBody>
      <dsp:txXfrm>
        <a:off x="2915279" y="401886"/>
        <a:ext cx="654357" cy="415427"/>
      </dsp:txXfrm>
    </dsp:sp>
    <dsp:sp modelId="{B9F989CE-1BCE-4746-8ED1-B652B312CB43}">
      <dsp:nvSpPr>
        <dsp:cNvPr id="0" name=""/>
        <dsp:cNvSpPr/>
      </dsp:nvSpPr>
      <dsp:spPr>
        <a:xfrm>
          <a:off x="3625952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JUN</a:t>
          </a:r>
          <a:endParaRPr lang="en-US" sz="1200" kern="1200" dirty="0"/>
        </a:p>
      </dsp:txBody>
      <dsp:txXfrm>
        <a:off x="3638877" y="401886"/>
        <a:ext cx="654357" cy="415427"/>
      </dsp:txXfrm>
    </dsp:sp>
    <dsp:sp modelId="{35FE8F46-396C-4AB0-BA92-87B4E4F9914C}">
      <dsp:nvSpPr>
        <dsp:cNvPr id="0" name=""/>
        <dsp:cNvSpPr/>
      </dsp:nvSpPr>
      <dsp:spPr>
        <a:xfrm>
          <a:off x="4349550" y="388961"/>
          <a:ext cx="680207" cy="441277"/>
        </a:xfrm>
        <a:prstGeom prst="roundRect">
          <a:avLst>
            <a:gd name="adj" fmla="val 10000"/>
          </a:avLst>
        </a:prstGeom>
        <a:solidFill>
          <a:srgbClr val="FF9393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JUL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4362475" y="401886"/>
        <a:ext cx="654357" cy="415427"/>
      </dsp:txXfrm>
    </dsp:sp>
    <dsp:sp modelId="{12A440A8-3D5C-444F-AC16-F83E6ACB3332}">
      <dsp:nvSpPr>
        <dsp:cNvPr id="0" name=""/>
        <dsp:cNvSpPr/>
      </dsp:nvSpPr>
      <dsp:spPr>
        <a:xfrm>
          <a:off x="5073148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AUG</a:t>
          </a:r>
          <a:endParaRPr lang="en-US" sz="1200" kern="1200" dirty="0"/>
        </a:p>
      </dsp:txBody>
      <dsp:txXfrm>
        <a:off x="5086073" y="401886"/>
        <a:ext cx="654357" cy="415427"/>
      </dsp:txXfrm>
    </dsp:sp>
    <dsp:sp modelId="{62BD845B-9710-4F2B-9502-0B0D78E40CBD}">
      <dsp:nvSpPr>
        <dsp:cNvPr id="0" name=""/>
        <dsp:cNvSpPr/>
      </dsp:nvSpPr>
      <dsp:spPr>
        <a:xfrm>
          <a:off x="5796746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SEP</a:t>
          </a:r>
          <a:endParaRPr lang="en-US" sz="1200" kern="1200" dirty="0"/>
        </a:p>
      </dsp:txBody>
      <dsp:txXfrm>
        <a:off x="5809671" y="401886"/>
        <a:ext cx="654357" cy="415427"/>
      </dsp:txXfrm>
    </dsp:sp>
    <dsp:sp modelId="{1A8A558B-1343-46B5-9DAF-74AD05DFCAF9}">
      <dsp:nvSpPr>
        <dsp:cNvPr id="0" name=""/>
        <dsp:cNvSpPr/>
      </dsp:nvSpPr>
      <dsp:spPr>
        <a:xfrm>
          <a:off x="6520344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OCT</a:t>
          </a:r>
          <a:endParaRPr lang="en-US" sz="1200" kern="1200" dirty="0"/>
        </a:p>
      </dsp:txBody>
      <dsp:txXfrm>
        <a:off x="6533269" y="401886"/>
        <a:ext cx="654357" cy="415427"/>
      </dsp:txXfrm>
    </dsp:sp>
    <dsp:sp modelId="{40E34856-6368-4AFB-B35C-70F6757B9C21}">
      <dsp:nvSpPr>
        <dsp:cNvPr id="0" name=""/>
        <dsp:cNvSpPr/>
      </dsp:nvSpPr>
      <dsp:spPr>
        <a:xfrm>
          <a:off x="7243942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NOV</a:t>
          </a:r>
          <a:endParaRPr lang="en-US" sz="1200" kern="1200" dirty="0"/>
        </a:p>
      </dsp:txBody>
      <dsp:txXfrm>
        <a:off x="7256867" y="401886"/>
        <a:ext cx="654357" cy="415427"/>
      </dsp:txXfrm>
    </dsp:sp>
    <dsp:sp modelId="{C9F81051-145A-41DB-B003-38AF8063CBB8}">
      <dsp:nvSpPr>
        <dsp:cNvPr id="0" name=""/>
        <dsp:cNvSpPr/>
      </dsp:nvSpPr>
      <dsp:spPr>
        <a:xfrm>
          <a:off x="7872006" y="388961"/>
          <a:ext cx="680207" cy="44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</a:t>
          </a:r>
          <a:endParaRPr lang="en-US" sz="1200" kern="1200" dirty="0"/>
        </a:p>
      </dsp:txBody>
      <dsp:txXfrm>
        <a:off x="7884931" y="401886"/>
        <a:ext cx="654357" cy="41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EF944-E844-44D1-B840-BAA07D6D66AE}">
      <dsp:nvSpPr>
        <dsp:cNvPr id="0" name=""/>
        <dsp:cNvSpPr/>
      </dsp:nvSpPr>
      <dsp:spPr>
        <a:xfrm>
          <a:off x="11358" y="726886"/>
          <a:ext cx="2073411" cy="508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Menu</a:t>
          </a:r>
          <a:endParaRPr lang="en-US" sz="1600" b="1" kern="1200" dirty="0"/>
        </a:p>
      </dsp:txBody>
      <dsp:txXfrm>
        <a:off x="36165" y="751693"/>
        <a:ext cx="2023797" cy="458551"/>
      </dsp:txXfrm>
    </dsp:sp>
    <dsp:sp modelId="{86D6B0C0-16F9-4F7A-88AF-A02AA6E211A8}">
      <dsp:nvSpPr>
        <dsp:cNvPr id="0" name=""/>
        <dsp:cNvSpPr/>
      </dsp:nvSpPr>
      <dsp:spPr>
        <a:xfrm>
          <a:off x="18164" y="3835962"/>
          <a:ext cx="2073411" cy="287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>
        <a:off x="32214" y="3850012"/>
        <a:ext cx="2045311" cy="259708"/>
      </dsp:txXfrm>
    </dsp:sp>
    <dsp:sp modelId="{6BB9640E-190A-4722-8EB7-8F80B76E3F54}">
      <dsp:nvSpPr>
        <dsp:cNvPr id="0" name=""/>
        <dsp:cNvSpPr/>
      </dsp:nvSpPr>
      <dsp:spPr>
        <a:xfrm>
          <a:off x="6553206" y="707200"/>
          <a:ext cx="1158995" cy="45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Forms</a:t>
          </a:r>
          <a:endParaRPr lang="en-US" sz="1600" b="1" kern="1200" dirty="0"/>
        </a:p>
      </dsp:txBody>
      <dsp:txXfrm>
        <a:off x="6575563" y="729557"/>
        <a:ext cx="1114281" cy="413267"/>
      </dsp:txXfrm>
    </dsp:sp>
    <dsp:sp modelId="{1E99E9A1-A6B4-4147-82EA-A244C8BD01EB}">
      <dsp:nvSpPr>
        <dsp:cNvPr id="0" name=""/>
        <dsp:cNvSpPr/>
      </dsp:nvSpPr>
      <dsp:spPr>
        <a:xfrm>
          <a:off x="5334015" y="727672"/>
          <a:ext cx="1158995" cy="456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Reports</a:t>
          </a:r>
          <a:endParaRPr lang="en-US" sz="1600" b="1" kern="1200" dirty="0"/>
        </a:p>
      </dsp:txBody>
      <dsp:txXfrm>
        <a:off x="5356296" y="749953"/>
        <a:ext cx="1114433" cy="411861"/>
      </dsp:txXfrm>
    </dsp:sp>
    <dsp:sp modelId="{076AC9E3-8FD6-487B-9AF5-399D649712DC}">
      <dsp:nvSpPr>
        <dsp:cNvPr id="0" name=""/>
        <dsp:cNvSpPr/>
      </dsp:nvSpPr>
      <dsp:spPr>
        <a:xfrm>
          <a:off x="44" y="4178304"/>
          <a:ext cx="2073411" cy="287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Import/Export/Synch</a:t>
          </a:r>
          <a:endParaRPr lang="en-US" sz="1200" kern="1200" dirty="0"/>
        </a:p>
      </dsp:txBody>
      <dsp:txXfrm>
        <a:off x="14094" y="4192354"/>
        <a:ext cx="2045311" cy="259708"/>
      </dsp:txXfrm>
    </dsp:sp>
    <dsp:sp modelId="{AF1E93FF-8097-4440-BDCF-D37D8E66F756}">
      <dsp:nvSpPr>
        <dsp:cNvPr id="0" name=""/>
        <dsp:cNvSpPr/>
      </dsp:nvSpPr>
      <dsp:spPr>
        <a:xfrm>
          <a:off x="2286038" y="727678"/>
          <a:ext cx="1279297" cy="474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Settings</a:t>
          </a:r>
          <a:endParaRPr lang="en-US" sz="1600" b="1" kern="1200" dirty="0"/>
        </a:p>
      </dsp:txBody>
      <dsp:txXfrm>
        <a:off x="2309186" y="750826"/>
        <a:ext cx="1233001" cy="427889"/>
      </dsp:txXfrm>
    </dsp:sp>
    <dsp:sp modelId="{AB0DA51D-5217-4D04-A99E-2EDA4E802833}">
      <dsp:nvSpPr>
        <dsp:cNvPr id="0" name=""/>
        <dsp:cNvSpPr/>
      </dsp:nvSpPr>
      <dsp:spPr>
        <a:xfrm>
          <a:off x="3657572" y="727674"/>
          <a:ext cx="1584161" cy="47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My account</a:t>
          </a:r>
          <a:endParaRPr lang="en-US" sz="1600" b="1" kern="1200" dirty="0"/>
        </a:p>
      </dsp:txBody>
      <dsp:txXfrm>
        <a:off x="3680721" y="750823"/>
        <a:ext cx="1537863" cy="427902"/>
      </dsp:txXfrm>
    </dsp:sp>
    <dsp:sp modelId="{47FD5E3B-3314-4C35-9A32-3579B5CB449F}">
      <dsp:nvSpPr>
        <dsp:cNvPr id="0" name=""/>
        <dsp:cNvSpPr/>
      </dsp:nvSpPr>
      <dsp:spPr>
        <a:xfrm flipH="1">
          <a:off x="7772441" y="686729"/>
          <a:ext cx="974521" cy="443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Log out</a:t>
          </a:r>
          <a:endParaRPr lang="en-US" sz="1600" b="1" kern="1200" dirty="0"/>
        </a:p>
      </dsp:txBody>
      <dsp:txXfrm>
        <a:off x="7794094" y="708382"/>
        <a:ext cx="931215" cy="400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529C3B9-2F59-42C9-BEE3-6872FCDDEB4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228A21A-E18F-433F-A921-0E8BAEEE1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in the first few letters and a dropdown appears. There needs to be a capability</a:t>
            </a:r>
            <a:r>
              <a:rPr lang="en-US" baseline="0" dirty="0" smtClean="0"/>
              <a:t> to add or remove a facility/practitioner/office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A21A-E18F-433F-A921-0E8BAEEE1D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current month should be the default. All others are hyperlinks. Click on the desired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A21A-E18F-433F-A921-0E8BAEEE1D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time float will be customizable</a:t>
            </a:r>
            <a:r>
              <a:rPr lang="en-US" baseline="0" dirty="0" smtClean="0"/>
              <a:t> by provider. It should display available times for chosen date. The Insurance search shall be grayed and activated if the yes option prior is chosen.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A21A-E18F-433F-A921-0E8BAEEE1D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A21A-E18F-433F-A921-0E8BAEEE1D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EAA52E-2FCA-4EFC-971F-4EFAA3B95268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540762D-6DB8-464E-9BBC-02176A966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8763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Smart Health Scheduling </a:t>
            </a:r>
            <a:r>
              <a:rPr lang="en-US" dirty="0"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Mock 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2, 2015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3" y="4572000"/>
            <a:ext cx="2276943" cy="1873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00" y="4572000"/>
            <a:ext cx="2276943" cy="18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User name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Password </a:t>
            </a:r>
          </a:p>
          <a:p>
            <a:pPr marL="109728" indent="0">
              <a:buNone/>
            </a:pPr>
            <a:r>
              <a:rPr lang="en-US" dirty="0" smtClean="0"/>
              <a:t>								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							</a:t>
            </a:r>
            <a:r>
              <a:rPr lang="en-US" sz="1400" dirty="0" smtClean="0"/>
              <a:t>Reset</a:t>
            </a:r>
          </a:p>
          <a:p>
            <a:pPr marL="109728" indent="0">
              <a:buNone/>
            </a:pPr>
            <a:r>
              <a:rPr lang="en-US" sz="1200" dirty="0" smtClean="0"/>
              <a:t>		</a:t>
            </a:r>
            <a:r>
              <a:rPr lang="en-US" sz="1400" dirty="0" smtClean="0"/>
              <a:t>Forgot your Password?</a:t>
            </a:r>
          </a:p>
          <a:p>
            <a:pPr marL="109728" indent="0">
              <a:buNone/>
            </a:pPr>
            <a:r>
              <a:rPr lang="en-US" sz="1400" dirty="0" smtClean="0"/>
              <a:t>		Forgot your User name?</a:t>
            </a:r>
            <a:r>
              <a:rPr lang="en-US" sz="1400" dirty="0"/>
              <a:t>	</a:t>
            </a:r>
            <a:r>
              <a:rPr lang="en-US" dirty="0" smtClean="0"/>
              <a:t>	</a:t>
            </a:r>
          </a:p>
          <a:p>
            <a:pPr marL="109728" indent="0"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5029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5029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4100" y="4572000"/>
            <a:ext cx="19050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3" y="4572000"/>
            <a:ext cx="2276943" cy="18733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0782" y="304800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Smart Health Scheduling System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3600" i="1" dirty="0" smtClean="0">
                <a:solidFill>
                  <a:srgbClr val="FF0000"/>
                </a:solidFill>
              </a:rPr>
              <a:t>Hospital Dashboard</a:t>
            </a:r>
            <a:endParaRPr 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279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Choose Facility </a:t>
            </a:r>
          </a:p>
          <a:p>
            <a:pPr marL="109728" indent="0">
              <a:buNone/>
            </a:pPr>
            <a:r>
              <a:rPr lang="en-US" dirty="0" smtClean="0"/>
              <a:t>Find Practitioner</a:t>
            </a:r>
          </a:p>
          <a:p>
            <a:pPr marL="109728" indent="0">
              <a:buNone/>
            </a:pPr>
            <a:r>
              <a:rPr lang="en-US" dirty="0" smtClean="0"/>
              <a:t>Office Location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33800" y="1371600"/>
            <a:ext cx="4800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438400"/>
            <a:ext cx="4800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1911927"/>
            <a:ext cx="4800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3" y="4572000"/>
            <a:ext cx="2276943" cy="187337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782" y="304800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Smart Health Scheduling System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3600" i="1" dirty="0" smtClean="0">
                <a:solidFill>
                  <a:srgbClr val="FF0000"/>
                </a:solidFill>
              </a:rPr>
              <a:t>Hospital Dashboard</a:t>
            </a:r>
            <a:endParaRPr 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1371600"/>
            <a:ext cx="4611806" cy="3117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2362200"/>
            <a:ext cx="4611806" cy="3191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1905000"/>
            <a:ext cx="4611806" cy="3047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02048"/>
              </p:ext>
            </p:extLst>
          </p:nvPr>
        </p:nvGraphicFramePr>
        <p:xfrm>
          <a:off x="314993" y="3880935"/>
          <a:ext cx="6094864" cy="27136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0695"/>
                <a:gridCol w="870695"/>
                <a:gridCol w="870695"/>
                <a:gridCol w="968648"/>
                <a:gridCol w="838044"/>
                <a:gridCol w="805392"/>
                <a:gridCol w="870695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Sunday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Monday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Tuesday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Wednesday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Thursday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Friday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Saturday</a:t>
                      </a:r>
                      <a:endParaRPr lang="en-US" sz="1000" dirty="0"/>
                    </a:p>
                  </a:txBody>
                  <a:tcPr/>
                </a:tc>
              </a:tr>
              <a:tr h="4563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</a:tr>
              <a:tr h="456378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45637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456378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56378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279136"/>
          </a:xfr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Choose </a:t>
            </a:r>
            <a:r>
              <a:rPr lang="en-US" dirty="0" smtClean="0"/>
              <a:t>Facility </a:t>
            </a:r>
          </a:p>
          <a:p>
            <a:pPr marL="109728" indent="0">
              <a:buNone/>
            </a:pPr>
            <a:r>
              <a:rPr lang="en-US" dirty="0" smtClean="0"/>
              <a:t>	Find </a:t>
            </a:r>
            <a:r>
              <a:rPr lang="en-US" dirty="0" smtClean="0"/>
              <a:t>Practitioner</a:t>
            </a:r>
          </a:p>
          <a:p>
            <a:pPr marL="109728" indent="0">
              <a:buNone/>
            </a:pPr>
            <a:r>
              <a:rPr lang="en-US" dirty="0" smtClean="0"/>
              <a:t>	Office </a:t>
            </a:r>
            <a:r>
              <a:rPr lang="en-US" dirty="0" smtClean="0"/>
              <a:t>Location</a:t>
            </a:r>
          </a:p>
          <a:p>
            <a:pPr marL="109728" indent="0" algn="ctr">
              <a:buNone/>
            </a:pPr>
            <a:r>
              <a:rPr lang="en-US" sz="2100" b="1" dirty="0" smtClean="0">
                <a:solidFill>
                  <a:schemeClr val="bg1">
                    <a:lumMod val="75000"/>
                  </a:schemeClr>
                </a:solidFill>
              </a:rPr>
              <a:t>Month</a:t>
            </a:r>
            <a:endParaRPr lang="en-US" sz="21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3" y="4572000"/>
            <a:ext cx="2276943" cy="1873376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85285884"/>
              </p:ext>
            </p:extLst>
          </p:nvPr>
        </p:nvGraphicFramePr>
        <p:xfrm>
          <a:off x="381000" y="2659039"/>
          <a:ext cx="864017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0782" y="304800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Smart Health Scheduling System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3600" i="1" dirty="0" smtClean="0">
                <a:solidFill>
                  <a:srgbClr val="FF0000"/>
                </a:solidFill>
              </a:rPr>
              <a:t>Hospital Dashboard</a:t>
            </a:r>
            <a:endParaRPr lang="en-US" sz="3600" i="1" dirty="0">
              <a:solidFill>
                <a:srgbClr val="FF0000"/>
              </a:solidFill>
            </a:endParaRPr>
          </a:p>
        </p:txBody>
      </p:sp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61950"/>
              </p:ext>
            </p:extLst>
          </p:nvPr>
        </p:nvGraphicFramePr>
        <p:xfrm>
          <a:off x="6881884" y="3810000"/>
          <a:ext cx="164000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640006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Todays</a:t>
                      </a:r>
                      <a:r>
                        <a:rPr lang="en-US" sz="1400" baseline="0" dirty="0" smtClean="0"/>
                        <a:t> Date: 07/10/2015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4876800" y="3519521"/>
            <a:ext cx="304800" cy="304800"/>
          </a:xfrm>
          <a:prstGeom prst="downArrow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901464" y="1524000"/>
            <a:ext cx="5157040" cy="2998196"/>
            <a:chOff x="3810000" y="2256717"/>
            <a:chExt cx="5029200" cy="4495800"/>
          </a:xfrm>
        </p:grpSpPr>
        <p:sp>
          <p:nvSpPr>
            <p:cNvPr id="24" name="Rectangle 23"/>
            <p:cNvSpPr/>
            <p:nvPr/>
          </p:nvSpPr>
          <p:spPr>
            <a:xfrm>
              <a:off x="6049651" y="4405011"/>
              <a:ext cx="2635423" cy="21893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</a:t>
              </a:r>
              <a:r>
                <a:rPr lang="en-US" b="1" dirty="0" smtClean="0">
                  <a:solidFill>
                    <a:schemeClr val="tx1"/>
                  </a:solidFill>
                </a:rPr>
                <a:t>nsurance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2256717"/>
              <a:ext cx="5029200" cy="44958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2300" y="2374983"/>
              <a:ext cx="2013205" cy="581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Last Name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2301" y="3084084"/>
              <a:ext cx="2008676" cy="581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First Name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6828" y="6049638"/>
              <a:ext cx="2004149" cy="544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2300" y="3740978"/>
              <a:ext cx="2013205" cy="614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76829" y="4506680"/>
              <a:ext cx="2004147" cy="6271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Email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76829" y="5310446"/>
              <a:ext cx="2004147" cy="5877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Phone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785696" y="4878015"/>
              <a:ext cx="548156" cy="486018"/>
            </a:xfrm>
            <a:prstGeom prst="ellipse">
              <a:avLst/>
            </a:prstGeom>
            <a:solidFill>
              <a:srgbClr val="FF9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600867" y="4865277"/>
              <a:ext cx="548156" cy="54931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73747" y="6014471"/>
              <a:ext cx="2253529" cy="511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Type INS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Health Scheduling </a:t>
            </a:r>
            <a:r>
              <a:rPr lang="en-US" b="1" dirty="0" smtClean="0"/>
              <a:t>System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sz="3600" i="1" dirty="0" smtClean="0">
                <a:solidFill>
                  <a:srgbClr val="FF0000"/>
                </a:solidFill>
              </a:rPr>
              <a:t>Hospital Dashboard</a:t>
            </a:r>
            <a:endParaRPr lang="en-US" sz="3600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03479"/>
              </p:ext>
            </p:extLst>
          </p:nvPr>
        </p:nvGraphicFramePr>
        <p:xfrm>
          <a:off x="152400" y="2118115"/>
          <a:ext cx="990600" cy="426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1600</a:t>
                      </a:r>
                      <a:endParaRPr lang="en-US" dirty="0"/>
                    </a:p>
                  </a:txBody>
                  <a:tcPr/>
                </a:tc>
              </a:tr>
              <a:tr h="47411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1700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96650"/>
              </p:ext>
            </p:extLst>
          </p:nvPr>
        </p:nvGraphicFramePr>
        <p:xfrm>
          <a:off x="1205871" y="2103166"/>
          <a:ext cx="2209800" cy="43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</a:tblGrid>
              <a:tr h="5038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7/13</a:t>
                      </a:r>
                    </a:p>
                  </a:txBody>
                  <a:tcPr/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5757"/>
                    </a:solidFill>
                  </a:tcPr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5757"/>
                    </a:solidFill>
                  </a:tcPr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76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7" y="4674596"/>
            <a:ext cx="2276943" cy="187337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911856" y="4909697"/>
            <a:ext cx="2301131" cy="127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Schedule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6242103" y="1652983"/>
            <a:ext cx="2673298" cy="11264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Transitional Care Eligible?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803634" y="2334388"/>
            <a:ext cx="562090" cy="324120"/>
          </a:xfrm>
          <a:prstGeom prst="ellipse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66605" y="2300001"/>
            <a:ext cx="562090" cy="3326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909321" y="1950766"/>
            <a:ext cx="304800" cy="304800"/>
          </a:xfrm>
          <a:prstGeom prst="downArrow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095250" y="3635349"/>
            <a:ext cx="304800" cy="304800"/>
          </a:xfrm>
          <a:prstGeom prst="downArrow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49106"/>
              </p:ext>
            </p:extLst>
          </p:nvPr>
        </p:nvGraphicFramePr>
        <p:xfrm>
          <a:off x="1219200" y="6022078"/>
          <a:ext cx="2133600" cy="54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8296"/>
                <a:gridCol w="1855304"/>
              </a:tblGrid>
              <a:tr h="1593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Unavailable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2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Available</a:t>
                      </a:r>
                      <a:endParaRPr lang="en-US" sz="1200" b="1" dirty="0">
                        <a:solidFill>
                          <a:schemeClr val="tx1">
                            <a:alpha val="82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669456"/>
              </p:ext>
            </p:extLst>
          </p:nvPr>
        </p:nvGraphicFramePr>
        <p:xfrm>
          <a:off x="152400" y="1524000"/>
          <a:ext cx="3285706" cy="50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706"/>
              </a:tblGrid>
              <a:tr h="503590">
                <a:tc>
                  <a:txBody>
                    <a:bodyPr/>
                    <a:lstStyle/>
                    <a:p>
                      <a:r>
                        <a:rPr lang="en-US" dirty="0" smtClean="0"/>
                        <a:t>Todays</a:t>
                      </a:r>
                      <a:r>
                        <a:rPr lang="en-US" baseline="0" dirty="0" smtClean="0"/>
                        <a:t> Date: 07/10/2015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User name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Password </a:t>
            </a:r>
          </a:p>
          <a:p>
            <a:pPr marL="109728" indent="0">
              <a:buNone/>
            </a:pPr>
            <a:r>
              <a:rPr lang="en-US" dirty="0" smtClean="0"/>
              <a:t>								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							</a:t>
            </a:r>
            <a:r>
              <a:rPr lang="en-US" sz="1400" dirty="0" smtClean="0"/>
              <a:t>Reset</a:t>
            </a:r>
          </a:p>
          <a:p>
            <a:pPr marL="109728" indent="0">
              <a:buNone/>
            </a:pPr>
            <a:r>
              <a:rPr lang="en-US" sz="1200" dirty="0" smtClean="0"/>
              <a:t>		</a:t>
            </a:r>
            <a:r>
              <a:rPr lang="en-US" sz="1400" dirty="0" smtClean="0"/>
              <a:t>Forgot your Password?</a:t>
            </a:r>
          </a:p>
          <a:p>
            <a:pPr marL="109728" indent="0">
              <a:buNone/>
            </a:pPr>
            <a:r>
              <a:rPr lang="en-US" sz="1400" dirty="0" smtClean="0"/>
              <a:t>		Forgot your User name?</a:t>
            </a:r>
            <a:r>
              <a:rPr lang="en-US" sz="1400" dirty="0"/>
              <a:t>	</a:t>
            </a:r>
            <a:r>
              <a:rPr lang="en-US" dirty="0" smtClean="0"/>
              <a:t>	</a:t>
            </a:r>
          </a:p>
          <a:p>
            <a:pPr marL="109728" indent="0"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5029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5029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4100" y="4572000"/>
            <a:ext cx="19050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3" y="4572000"/>
            <a:ext cx="2276943" cy="187337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669" y="304800"/>
            <a:ext cx="8229600" cy="1066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Smart Health Scheduling System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3500" i="1" dirty="0" smtClean="0">
                <a:solidFill>
                  <a:srgbClr val="FF0000"/>
                </a:solidFill>
              </a:rPr>
              <a:t>Doctors Office Dashboard</a:t>
            </a:r>
            <a:endParaRPr lang="en-US" sz="35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63370"/>
            <a:ext cx="2133600" cy="39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55895" y="2128197"/>
            <a:ext cx="2413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34220"/>
              </p:ext>
            </p:extLst>
          </p:nvPr>
        </p:nvGraphicFramePr>
        <p:xfrm>
          <a:off x="228600" y="698500"/>
          <a:ext cx="8839200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30494"/>
              </p:ext>
            </p:extLst>
          </p:nvPr>
        </p:nvGraphicFramePr>
        <p:xfrm>
          <a:off x="222912" y="2502658"/>
          <a:ext cx="2133601" cy="194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1"/>
                <a:gridCol w="304801"/>
                <a:gridCol w="304801"/>
                <a:gridCol w="339088"/>
                <a:gridCol w="293370"/>
                <a:gridCol w="281939"/>
                <a:gridCol w="304801"/>
              </a:tblGrid>
              <a:tr h="3869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</a:t>
                      </a:r>
                      <a:endParaRPr lang="en-US" sz="1000" dirty="0"/>
                    </a:p>
                  </a:txBody>
                  <a:tcPr/>
                </a:tc>
              </a:tr>
              <a:tr h="20835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</a:tr>
              <a:tr h="327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/>
                </a:tc>
              </a:tr>
              <a:tr h="327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</a:t>
                      </a:r>
                      <a:endParaRPr lang="en-US" sz="800" dirty="0"/>
                    </a:p>
                  </a:txBody>
                  <a:tcPr/>
                </a:tc>
              </a:tr>
              <a:tr h="327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  <a:endParaRPr lang="en-US" sz="800" dirty="0"/>
                    </a:p>
                  </a:txBody>
                  <a:tcPr/>
                </a:tc>
              </a:tr>
              <a:tr h="32742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1971770" y="2163595"/>
            <a:ext cx="209550" cy="15780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23405"/>
              </p:ext>
            </p:extLst>
          </p:nvPr>
        </p:nvGraphicFramePr>
        <p:xfrm>
          <a:off x="2438400" y="2057400"/>
          <a:ext cx="6553199" cy="4648198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862263"/>
                <a:gridCol w="1207168"/>
                <a:gridCol w="1264450"/>
                <a:gridCol w="1240514"/>
                <a:gridCol w="1085450"/>
                <a:gridCol w="893354"/>
              </a:tblGrid>
              <a:tr h="51000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View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Today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Monday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Tuesday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Wednesday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Thursday 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Friday 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801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8:00 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29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9:00 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10:00 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39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11:00 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Maria, Sana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3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12:00 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Tom, Bowden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3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1:00 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Dough, Mitchell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1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2:00 PM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3:00 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4:00 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5:00 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6:00 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3" y="4572000"/>
            <a:ext cx="2276943" cy="187337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8669" y="304800"/>
            <a:ext cx="8229600" cy="1066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Smart Health Scheduling System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3500" i="1" dirty="0" smtClean="0">
                <a:solidFill>
                  <a:srgbClr val="FF0000"/>
                </a:solidFill>
              </a:rPr>
              <a:t>Doctors Office Dashboard</a:t>
            </a:r>
            <a:endParaRPr lang="en-US" sz="3500" i="1" dirty="0">
              <a:solidFill>
                <a:srgbClr val="FF0000"/>
              </a:solidFill>
            </a:endParaRPr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830212"/>
              </p:ext>
            </p:extLst>
          </p:nvPr>
        </p:nvGraphicFramePr>
        <p:xfrm>
          <a:off x="249072" y="5257800"/>
          <a:ext cx="2045647" cy="1264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3863"/>
                <a:gridCol w="1621784"/>
              </a:tblGrid>
              <a:tr h="34290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Scheduled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 </a:t>
                      </a:r>
                      <a:br>
                        <a:rPr lang="en-US" sz="1100" b="1" baseline="0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</a:br>
                      <a:r>
                        <a:rPr lang="en-US" sz="1050" b="0" i="1" baseline="0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(Regular)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347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Scheduled </a:t>
                      </a:r>
                      <a:br>
                        <a:rPr lang="en-US" sz="1100" b="1" baseline="0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</a:br>
                      <a:r>
                        <a:rPr lang="en-US" sz="1050" b="0" i="1" baseline="0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(Transitional Care)</a:t>
                      </a:r>
                      <a:endParaRPr lang="en-US" sz="1050" b="0" i="1" dirty="0" smtClean="0">
                        <a:solidFill>
                          <a:schemeClr val="tx1">
                            <a:alpha val="82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0628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chemeClr val="tx1">
                              <a:alpha val="82000"/>
                            </a:schemeClr>
                          </a:solidFill>
                        </a:rPr>
                        <a:t>Available</a:t>
                      </a:r>
                    </a:p>
                    <a:p>
                      <a:pPr algn="l"/>
                      <a:endParaRPr lang="en-US" sz="1100" b="1" dirty="0">
                        <a:solidFill>
                          <a:schemeClr val="tx1">
                            <a:alpha val="82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477</TotalTime>
  <Words>318</Words>
  <Application>Microsoft Office PowerPoint</Application>
  <PresentationFormat>On-screen Show (4:3)</PresentationFormat>
  <Paragraphs>257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 2</vt:lpstr>
      <vt:lpstr>Urban</vt:lpstr>
      <vt:lpstr>Smart Health Scheduling System Mock up</vt:lpstr>
      <vt:lpstr>Log in</vt:lpstr>
      <vt:lpstr>PowerPoint Presentation</vt:lpstr>
      <vt:lpstr>PowerPoint Presentation</vt:lpstr>
      <vt:lpstr>Smart Health Scheduling System  Hospital Dashboard</vt:lpstr>
      <vt:lpstr>Log in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Health Mock up</dc:title>
  <dc:creator>Caroline Ndiangui</dc:creator>
  <cp:lastModifiedBy>mat king</cp:lastModifiedBy>
  <cp:revision>32</cp:revision>
  <cp:lastPrinted>2015-08-13T15:42:34Z</cp:lastPrinted>
  <dcterms:created xsi:type="dcterms:W3CDTF">2014-10-02T18:21:05Z</dcterms:created>
  <dcterms:modified xsi:type="dcterms:W3CDTF">2015-08-13T20:08:04Z</dcterms:modified>
</cp:coreProperties>
</file>