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429" r:id="rId3"/>
    <p:sldId id="430" r:id="rId4"/>
    <p:sldId id="431" r:id="rId6"/>
    <p:sldId id="432" r:id="rId7"/>
    <p:sldId id="433" r:id="rId8"/>
    <p:sldId id="43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8" autoAdjust="0"/>
    <p:restoredTop sz="92399" autoAdjust="0"/>
  </p:normalViewPr>
  <p:slideViewPr>
    <p:cSldViewPr snapToGrid="0">
      <p:cViewPr varScale="1">
        <p:scale>
          <a:sx n="119" d="100"/>
          <a:sy n="119" d="100"/>
        </p:scale>
        <p:origin x="-966" y="-90"/>
      </p:cViewPr>
      <p:guideLst>
        <p:guide orient="horz" pos="2160"/>
        <p:guide orient="horz" pos="1620"/>
        <p:guide pos="28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6F50F-0EFB-44DF-9E71-A7CF3E7DF013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5E2A3-83CF-45A9-BFF3-6B053BE10387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C8CC7-EA72-4E5A-B036-276CA5B96F0C}" type="datetimeFigureOut">
              <a:rPr lang="en-SG" smtClean="0"/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E16B-CA7C-448C-9C28-823EACD106F3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李晓菲</a:t>
            </a:r>
            <a:r>
              <a:rPr lang="en-US" altLang="zh-CN" dirty="0"/>
              <a:t>-Week2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2020-4-4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Hardware Architecture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363" y="866274"/>
            <a:ext cx="8454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  <a:buFont typeface="+mj-lt"/>
              <a:buNone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two modes of operation: 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mode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fused mode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9765" y="1021715"/>
            <a:ext cx="5005070" cy="3338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Connections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363" y="866274"/>
            <a:ext cx="84541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+mj-lt"/>
              <a:buAutoNum type="arabicPeriod"/>
            </a:pPr>
            <a:r>
              <a:rPr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Space Bus (CSB) interface.</a:t>
            </a: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(旨在供CPU用于访问NVDLA配置寄存器)</a:t>
            </a:r>
            <a:r>
              <a:rPr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200000"/>
              </a:lnSpc>
              <a:buFont typeface="+mj-lt"/>
              <a:buAutoNum type="arabicPeriod"/>
            </a:pPr>
            <a:r>
              <a:rPr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Interrupt interface.</a:t>
            </a:r>
            <a:r>
              <a:rPr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中断接口</a:t>
            </a: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200000"/>
              </a:lnSpc>
              <a:buFont typeface="+mj-lt"/>
              <a:buAutoNum type="arabicPeriod"/>
            </a:pPr>
            <a:r>
              <a:rPr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Backbone (DBB) interface.</a:t>
            </a:r>
            <a:endParaRPr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None/>
            </a:pPr>
            <a:r>
              <a:rPr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has an optional second connection which can be used when there is a second memory path available. 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 be removed if not necessary)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Components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363" y="866274"/>
            <a:ext cx="8454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Convolution</a:t>
            </a:r>
            <a:endParaRPr lang="en-US" altLang="zh-CN" dirty="0"/>
          </a:p>
          <a:p>
            <a:r>
              <a:rPr lang="en-US" altLang="zh-CN" dirty="0"/>
              <a:t>SDP: The Single Data Point Processor</a:t>
            </a:r>
            <a:endParaRPr lang="en-US" altLang="zh-CN" dirty="0"/>
          </a:p>
          <a:p>
            <a:r>
              <a:rPr lang="en-US" altLang="zh-CN" dirty="0"/>
              <a:t>PDP: The Planar Data Processor</a:t>
            </a:r>
            <a:endParaRPr lang="en-US" altLang="zh-CN" dirty="0"/>
          </a:p>
          <a:p>
            <a:r>
              <a:rPr lang="en-US" altLang="zh-CN" dirty="0"/>
              <a:t>CDP:The Cross-channel Data Processor</a:t>
            </a:r>
            <a:endParaRPr lang="en-US" altLang="zh-CN" dirty="0"/>
          </a:p>
          <a:p>
            <a:r>
              <a:rPr lang="en-US" altLang="zh-CN" dirty="0"/>
              <a:t>Data Reshape Engine</a:t>
            </a:r>
            <a:endParaRPr lang="en-US" altLang="zh-CN" dirty="0"/>
          </a:p>
          <a:p>
            <a:r>
              <a:rPr lang="en-US" altLang="zh-CN" dirty="0"/>
              <a:t>DMA:Bridge DMA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Software Design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338" y="1235209"/>
            <a:ext cx="8454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 compilation tools (model conversion)</a:t>
            </a:r>
            <a:endParaRPr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 runtime environment (run-time software to load and execute networks on NVDLA). </a:t>
            </a:r>
            <a:endParaRPr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2331720"/>
            <a:ext cx="8100060" cy="1706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290" y="892175"/>
            <a:ext cx="1483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two groups: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3ECC441-8F83-45F6-A775-D9C2A0512251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780" r="26756"/>
          <a:stretch>
            <a:fillRect/>
          </a:stretch>
        </p:blipFill>
        <p:spPr>
          <a:xfrm>
            <a:off x="1062355" y="241935"/>
            <a:ext cx="6390005" cy="46596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演示</Application>
  <PresentationFormat>全屏显示(16:9)</PresentationFormat>
  <Paragraphs>45</Paragraphs>
  <Slides>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Helvetica Neue Light</vt:lpstr>
      <vt:lpstr>MS PGothic</vt:lpstr>
      <vt:lpstr>微软雅黑</vt:lpstr>
      <vt:lpstr>Calibri</vt:lpstr>
      <vt:lpstr>Arial Unicode MS</vt:lpstr>
      <vt:lpstr>Office 主题</vt:lpstr>
      <vt:lpstr>李晓菲-Week2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Hantao Huang</dc:creator>
  <cp:lastModifiedBy>菲</cp:lastModifiedBy>
  <cp:revision>1471</cp:revision>
  <dcterms:created xsi:type="dcterms:W3CDTF">2016-07-24T04:09:00Z</dcterms:created>
  <dcterms:modified xsi:type="dcterms:W3CDTF">2020-04-05T13:33:33Z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