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429" r:id="rId3"/>
    <p:sldId id="430" r:id="rId4"/>
    <p:sldId id="431" r:id="rId6"/>
    <p:sldId id="432" r:id="rId7"/>
    <p:sldId id="433" r:id="rId8"/>
    <p:sldId id="440" r:id="rId9"/>
    <p:sldId id="441" r:id="rId10"/>
    <p:sldId id="442" r:id="rId11"/>
    <p:sldId id="443" r:id="rId12"/>
    <p:sldId id="444" r:id="rId13"/>
    <p:sldId id="448" r:id="rId14"/>
    <p:sldId id="449" r:id="rId15"/>
    <p:sldId id="450" r:id="rId16"/>
    <p:sldId id="44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8" autoAdjust="0"/>
    <p:restoredTop sz="92399" autoAdjust="0"/>
  </p:normalViewPr>
  <p:slideViewPr>
    <p:cSldViewPr snapToGrid="0">
      <p:cViewPr varScale="1">
        <p:scale>
          <a:sx n="119" d="100"/>
          <a:sy n="119" d="100"/>
        </p:scale>
        <p:origin x="-966" y="-90"/>
      </p:cViewPr>
      <p:guideLst>
        <p:guide orient="horz" pos="2206"/>
        <p:guide orient="horz" pos="16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360" y="-108"/>
      </p:cViewPr>
      <p:guideLst>
        <p:guide orient="horz" pos="289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6F50F-0EFB-44DF-9E71-A7CF3E7DF013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5E2A3-83CF-45A9-BFF3-6B053BE10387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C8CC7-EA72-4E5A-B036-276CA5B96F0C}" type="datetimeFigureOut">
              <a:rPr lang="en-SG" smtClean="0"/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E16B-CA7C-448C-9C28-823EACD106F3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</a:ln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C441-8F83-45F6-A775-D9C2A05122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李晓菲</a:t>
            </a:r>
            <a:r>
              <a:rPr lang="en-US" altLang="zh-CN" dirty="0"/>
              <a:t>-Week4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2020-4-18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66290" y="2546350"/>
            <a:ext cx="5590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NVDLA-Hardware Architectural Specification-2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System interconnect：DBBIF</a:t>
            </a:r>
            <a:endParaRPr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845" y="884555"/>
            <a:ext cx="754443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/>
              <a:t>NVDLA 有两个主要的接口连接 memory 系统：DBBIF（信号名称以 core2dbb 开头）、SRAMIF（信号名称以 core2sram 开头）。</a:t>
            </a:r>
            <a:endParaRPr lang="zh-CN" altLang="en-US" sz="15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1503680"/>
            <a:ext cx="7993380" cy="3375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System interconnect：DBBIF</a:t>
            </a:r>
            <a:endParaRPr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60" y="814070"/>
            <a:ext cx="743712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System interconnect：DBBIF</a:t>
            </a:r>
            <a:endParaRPr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990600"/>
            <a:ext cx="8420100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System interconnect：DBBIF</a:t>
            </a:r>
            <a:endParaRPr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37160"/>
            <a:ext cx="8442960" cy="4869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片上SRAM接口- SRAMIF</a:t>
            </a:r>
            <a:endParaRPr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395" y="1360170"/>
            <a:ext cx="75444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/>
              <a:t>当存在片上SRAM时，可以使用可选的NVDLA SRAM接口，以降低等待时间和提高吞吐量。SRAM接口协议与DBBIF接口完全相同，</a:t>
            </a:r>
            <a:endParaRPr lang="zh-CN" altLang="en-US" sz="1500"/>
          </a:p>
          <a:p>
            <a:r>
              <a:rPr lang="zh-CN" altLang="en-US" sz="1500"/>
              <a:t>但是信号已分别重命名nvdla_core2sram_{aw,ar,w,b,r}_为aw，ar，w，b和r通道的前缀。SRAMIF和DBBIF的写确认之间的返回顺序不受限制。例如，有两个BDMA层，即layer0和l</a:t>
            </a:r>
            <a:r>
              <a:rPr lang="en-US" altLang="zh-CN" sz="1500"/>
              <a:t>a</a:t>
            </a:r>
            <a:r>
              <a:rPr lang="zh-CN" altLang="en-US" sz="1500"/>
              <a:t>yer1。第0层写入DBBIF，第1层写入SRAMIF。在从DBBIF接收写确认的第0层之前，第1层可以从SRAMIF接收写确认。</a:t>
            </a:r>
            <a:endParaRPr lang="zh-CN" altLang="en-US" sz="1500"/>
          </a:p>
          <a:p>
            <a:endParaRPr lang="zh-CN" altLang="en-US" sz="1500"/>
          </a:p>
          <a:p>
            <a:endParaRPr lang="zh-CN" alt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Hardware Architectural Specification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762635"/>
            <a:ext cx="3440430" cy="3526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90" y="762635"/>
            <a:ext cx="3245485" cy="3448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6515" y="4251960"/>
            <a:ext cx="6510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图6显示了一个小型系统，对于该系统，NVDLA直接连接到主CPU。小型系统没有NVDLA专用的SRAM，所有访问都访问主系统内存。相比之下， 图7显示了一个稍大的系统，其中NVDLA连接到微控制器，该微控制器负责管理对NVDLA进行编程的小细节。后者的系统还集成了连接到NVDLA的SRAM。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External Interfaces</a:t>
            </a:r>
            <a:endParaRPr lang="zh-CN" altLang="en-US" sz="1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1234440"/>
            <a:ext cx="8839200" cy="267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Configuration space bus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148" y="1058044"/>
            <a:ext cx="845419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CPU使用CSB（配置空间总线）接口访问NVDLA寄存器。</a:t>
            </a:r>
            <a:endParaRPr lang="en-US" altLang="zh-CN" sz="1500" dirty="0"/>
          </a:p>
          <a:p>
            <a:r>
              <a:rPr lang="en-US" altLang="zh-CN" sz="1500" dirty="0"/>
              <a:t>CSB总线由三个通道组成：</a:t>
            </a:r>
            <a:endParaRPr lang="en-US" altLang="zh-CN" sz="1500" dirty="0"/>
          </a:p>
          <a:p>
            <a:r>
              <a:rPr lang="en-US" altLang="zh-CN" sz="1500" dirty="0"/>
              <a:t>the request channel, the read data channel, and the write response channel.</a:t>
            </a:r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2161540"/>
            <a:ext cx="4389120" cy="63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Request channel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8175" y="835660"/>
            <a:ext cx="749427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z="15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请求通道遵守 valid/ready 协议；只有当 valid（来自 host）信号和 ready（来自 NVDLA）</a:t>
            </a:r>
            <a:endParaRPr altLang="zh-CN" sz="150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altLang="zh-CN" sz="15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信号同时有效，数据传输请求才会出现。CSB 不支持任何形式的 burst 请求；</a:t>
            </a:r>
            <a:endParaRPr altLang="zh-CN" sz="150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altLang="zh-CN" sz="15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发送到请求通道的每个数据包都是独立于其他数据包的。</a:t>
            </a:r>
            <a:endParaRPr altLang="zh-CN" sz="150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39720" y="4556125"/>
            <a:ext cx="6259830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100"/>
              <a:t>卷积神经网络中的Winograd快速卷积算法</a:t>
            </a:r>
            <a:r>
              <a:rPr lang="zh-CN" altLang="en-US" sz="1100" i="1" u="sng"/>
              <a:t>https://www.cnblogs.com/shine-lee/p/10906535.html</a:t>
            </a:r>
            <a:endParaRPr lang="zh-CN" altLang="en-US" sz="1100" i="1" u="sng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619250"/>
            <a:ext cx="6243955" cy="332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Read data channel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2940" y="879475"/>
            <a:ext cx="687070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z="15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读数据通道遵守 </a:t>
            </a:r>
            <a:r>
              <a:rPr altLang="zh-CN" sz="150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valid-only</a:t>
            </a:r>
            <a:r>
              <a:rPr altLang="zh-CN" sz="15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协议。NVDLA 返回的读响应数据严格遵循请求顺序；</a:t>
            </a:r>
            <a:endParaRPr altLang="zh-CN" sz="150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altLang="zh-CN" sz="15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也就是，每个读请求包就有一个相应的读响应，不会跳过向前或者向后的读。</a:t>
            </a:r>
            <a:endParaRPr altLang="zh-CN" sz="150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altLang="zh-CN" sz="15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NVDLA 不支持错误报告，非法的读将返回 0 值。</a:t>
            </a:r>
            <a:endParaRPr altLang="zh-CN" sz="150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2065020"/>
            <a:ext cx="8130540" cy="1013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525" y="-34652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Write response channel</a:t>
            </a:r>
            <a:endParaRPr lang="zh-CN" altLang="en-US"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583690"/>
            <a:ext cx="8389620" cy="1386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110490"/>
            <a:ext cx="7909560" cy="4922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6" name="Straight Connector 18"/>
          <p:cNvCxnSpPr>
            <a:cxnSpLocks noChangeShapeType="1"/>
          </p:cNvCxnSpPr>
          <p:nvPr/>
        </p:nvCxnSpPr>
        <p:spPr bwMode="auto">
          <a:xfrm>
            <a:off x="171451" y="615365"/>
            <a:ext cx="8785225" cy="0"/>
          </a:xfrm>
          <a:prstGeom prst="line">
            <a:avLst/>
          </a:prstGeom>
          <a:noFill/>
          <a:ln w="76200">
            <a:solidFill>
              <a:srgbClr val="C60C3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C441-8F83-45F6-A775-D9C2A0512251}" type="slidenum">
              <a:rPr lang="en-US" smtClean="0"/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1190" y="9918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主机中断</a:t>
            </a:r>
            <a:endParaRPr lang="zh-CN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928"/>
            <a:ext cx="9144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Host interrupt</a:t>
            </a:r>
            <a:endParaRPr sz="2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1995" y="1360170"/>
            <a:ext cx="75444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/>
              <a:t>NVDLA与配置空间总线一起提供了一个异步（中断驱动）返回通道，以将事件通知传递给CPU。中断信号是电平驱动的中断，只要NVDLA内核有待处理的中断，该信号便被置为高电平。如果GLB INTR_STATUS寄存器中设置的任何位也未被寄存器中的掩码（即设置为零），则挂起中断INTR_MASK。NVDLA中断信号与CSB接口在相同的时钟域上。</a:t>
            </a:r>
            <a:endParaRPr lang="zh-CN" altLang="en-US" sz="15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2489835"/>
            <a:ext cx="8252460" cy="1341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演示</Application>
  <PresentationFormat>全屏显示(16:9)</PresentationFormat>
  <Paragraphs>87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Helvetica Neue Light</vt:lpstr>
      <vt:lpstr>MS PGothic</vt:lpstr>
      <vt:lpstr>Times New Roman</vt:lpstr>
      <vt:lpstr>Calibri</vt:lpstr>
      <vt:lpstr>Arial Unicode MS</vt:lpstr>
      <vt:lpstr>Arial Black</vt:lpstr>
      <vt:lpstr>Office 主题</vt:lpstr>
      <vt:lpstr>李晓菲-Week4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Hantao Huang</dc:creator>
  <cp:lastModifiedBy>菲</cp:lastModifiedBy>
  <cp:revision>1477</cp:revision>
  <dcterms:created xsi:type="dcterms:W3CDTF">2016-07-24T04:09:00Z</dcterms:created>
  <dcterms:modified xsi:type="dcterms:W3CDTF">2020-04-19T12:34:15Z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