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335E-2EB5-4974-97C9-B118E947E73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5906-E7FB-46DE-9800-56831FFF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7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11930185</a:t>
            </a:r>
          </a:p>
          <a:p>
            <a:r>
              <a:rPr lang="zh-CN" altLang="en-US" dirty="0"/>
              <a:t>任宏伟</a:t>
            </a:r>
          </a:p>
        </p:txBody>
      </p:sp>
    </p:spTree>
    <p:extLst>
      <p:ext uri="{BB962C8B-B14F-4D97-AF65-F5344CB8AC3E}">
        <p14:creationId xmlns:p14="http://schemas.microsoft.com/office/powerpoint/2010/main" val="2961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03868"/>
              </p:ext>
            </p:extLst>
          </p:nvPr>
        </p:nvGraphicFramePr>
        <p:xfrm>
          <a:off x="755576" y="1124744"/>
          <a:ext cx="8064896" cy="497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50"/>
                <a:gridCol w="1546056"/>
                <a:gridCol w="1004936"/>
                <a:gridCol w="1314148"/>
                <a:gridCol w="1236845"/>
                <a:gridCol w="1571461"/>
              </a:tblGrid>
              <a:tr h="419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周五</a:t>
                      </a:r>
                      <a:endParaRPr lang="zh-CN" altLang="en-US" dirty="0"/>
                    </a:p>
                  </a:txBody>
                  <a:tcPr/>
                </a:tc>
              </a:tr>
              <a:tr h="1034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8.00-9.50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机器人操作系统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239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10.20-12.10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演化计算</a:t>
                      </a:r>
                      <a:endParaRPr lang="zh-CN" altLang="en-US" dirty="0"/>
                    </a:p>
                  </a:txBody>
                  <a:tcPr/>
                </a:tc>
              </a:tr>
              <a:tr h="1034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2.00-3.50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EDA</a:t>
                      </a:r>
                      <a:r>
                        <a:rPr lang="zh-CN" altLang="en-US" dirty="0" smtClean="0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微电子前沿报告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演化计算</a:t>
                      </a:r>
                      <a:endParaRPr lang="zh-CN" altLang="en-US" dirty="0"/>
                    </a:p>
                  </a:txBody>
                  <a:tcPr/>
                </a:tc>
              </a:tr>
              <a:tr h="1034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4.20-6.10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机器人操作系统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239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7.00-8.50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信息技术基础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信息技术基础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EDA</a:t>
                      </a:r>
                      <a:r>
                        <a:rPr lang="zh-CN" altLang="en-US" dirty="0" smtClean="0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3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本周学习：数据流建模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7281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为避免当电路的功能比较复杂的时候，逻辑门个数很多，设计者从更高抽象层次入手，把工作中重点放在功能的实现上。</a:t>
            </a: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支持用户从数据流的角度对电路进行建模，意味着根据寄存器之间的流动和处理过程对电路进行描述。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06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连续赋值语句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121710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语法如下：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16620"/>
            <a:ext cx="8637669" cy="105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28498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语句左值必须是一个标量或者向量线网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总是处于激活状态。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操作数可以是标量或向量的线网和寄存器，也可以是函数调用。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赋值延时对实际电路中的时许非常有用。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4725143"/>
            <a:ext cx="5726217" cy="198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8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普通赋值延迟，隐式复制延迟，线网声明延迟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7" y="2167507"/>
            <a:ext cx="8925211" cy="56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32905"/>
            <a:ext cx="4608512" cy="175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5381884" cy="18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93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表达式，操作数，操作符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0102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6840760" cy="513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实践：四位全加器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841424" cy="341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3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实践：超前进位四位全加器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4248472" cy="546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22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195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MCU周报</vt:lpstr>
      <vt:lpstr>课程表</vt:lpstr>
      <vt:lpstr>本周学习：数据流建模</vt:lpstr>
      <vt:lpstr>连续赋值语句</vt:lpstr>
      <vt:lpstr>延迟</vt:lpstr>
      <vt:lpstr>表达式，操作数，操作符</vt:lpstr>
      <vt:lpstr>PowerPoint 演示文稿</vt:lpstr>
      <vt:lpstr>实践：四位全加器</vt:lpstr>
      <vt:lpstr>实践：超前进位四位全加器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2020-04-06T03:13:40Z</dcterms:created>
  <dcterms:modified xsi:type="dcterms:W3CDTF">2020-04-06T04:00:16Z</dcterms:modified>
</cp:coreProperties>
</file>