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78" r:id="rId5"/>
    <p:sldId id="268" r:id="rId6"/>
    <p:sldId id="256" r:id="rId7"/>
    <p:sldId id="274" r:id="rId8"/>
    <p:sldId id="269" r:id="rId9"/>
    <p:sldId id="271" r:id="rId10"/>
    <p:sldId id="270" r:id="rId11"/>
    <p:sldId id="275" r:id="rId12"/>
    <p:sldId id="279" r:id="rId13"/>
    <p:sldId id="273" r:id="rId14"/>
    <p:sldId id="27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2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鹏 许" userId="f863e898-a7af-42c4-b42f-37c168d15de2" providerId="ADAL" clId="{A21B4D8C-1081-4A06-8C6C-A8B269D08B00}"/>
    <pc:docChg chg="custSel addSld delSld modSld sldOrd">
      <pc:chgData name="鹏 许" userId="f863e898-a7af-42c4-b42f-37c168d15de2" providerId="ADAL" clId="{A21B4D8C-1081-4A06-8C6C-A8B269D08B00}" dt="2020-04-21T12:41:49.553" v="1436"/>
      <pc:docMkLst>
        <pc:docMk/>
      </pc:docMkLst>
      <pc:sldChg chg="modSp">
        <pc:chgData name="鹏 许" userId="f863e898-a7af-42c4-b42f-37c168d15de2" providerId="ADAL" clId="{A21B4D8C-1081-4A06-8C6C-A8B269D08B00}" dt="2020-04-21T12:41:25.927" v="1396" actId="1076"/>
        <pc:sldMkLst>
          <pc:docMk/>
          <pc:sldMk cId="225189155" sldId="273"/>
        </pc:sldMkLst>
        <pc:spChg chg="mod">
          <ac:chgData name="鹏 许" userId="f863e898-a7af-42c4-b42f-37c168d15de2" providerId="ADAL" clId="{A21B4D8C-1081-4A06-8C6C-A8B269D08B00}" dt="2020-04-21T12:41:20.425" v="1394"/>
          <ac:spMkLst>
            <pc:docMk/>
            <pc:sldMk cId="225189155" sldId="273"/>
            <ac:spMk id="3" creationId="{1F487108-AFC2-40DB-B1A5-58B8358A0E4B}"/>
          </ac:spMkLst>
        </pc:spChg>
        <pc:picChg chg="mod">
          <ac:chgData name="鹏 许" userId="f863e898-a7af-42c4-b42f-37c168d15de2" providerId="ADAL" clId="{A21B4D8C-1081-4A06-8C6C-A8B269D08B00}" dt="2020-04-21T12:41:24.085" v="1395" actId="1076"/>
          <ac:picMkLst>
            <pc:docMk/>
            <pc:sldMk cId="225189155" sldId="273"/>
            <ac:picMk id="4" creationId="{759721DD-B7C7-4C7C-B3F2-D5F820A4A255}"/>
          </ac:picMkLst>
        </pc:picChg>
        <pc:picChg chg="mod">
          <ac:chgData name="鹏 许" userId="f863e898-a7af-42c4-b42f-37c168d15de2" providerId="ADAL" clId="{A21B4D8C-1081-4A06-8C6C-A8B269D08B00}" dt="2020-04-21T12:41:25.927" v="1396" actId="1076"/>
          <ac:picMkLst>
            <pc:docMk/>
            <pc:sldMk cId="225189155" sldId="273"/>
            <ac:picMk id="5" creationId="{5A61B204-8A0D-4FCB-922E-5D91F3EB7470}"/>
          </ac:picMkLst>
        </pc:picChg>
      </pc:sldChg>
      <pc:sldChg chg="ord">
        <pc:chgData name="鹏 许" userId="f863e898-a7af-42c4-b42f-37c168d15de2" providerId="ADAL" clId="{A21B4D8C-1081-4A06-8C6C-A8B269D08B00}" dt="2020-04-21T12:22:22.480" v="226"/>
        <pc:sldMkLst>
          <pc:docMk/>
          <pc:sldMk cId="3382311863" sldId="275"/>
        </pc:sldMkLst>
      </pc:sldChg>
      <pc:sldChg chg="delSp modSp add del">
        <pc:chgData name="鹏 许" userId="f863e898-a7af-42c4-b42f-37c168d15de2" providerId="ADAL" clId="{A21B4D8C-1081-4A06-8C6C-A8B269D08B00}" dt="2020-04-21T12:19:42.824" v="7" actId="47"/>
        <pc:sldMkLst>
          <pc:docMk/>
          <pc:sldMk cId="2890460010" sldId="277"/>
        </pc:sldMkLst>
        <pc:spChg chg="del mod">
          <ac:chgData name="鹏 许" userId="f863e898-a7af-42c4-b42f-37c168d15de2" providerId="ADAL" clId="{A21B4D8C-1081-4A06-8C6C-A8B269D08B00}" dt="2020-04-21T12:19:33.606" v="2" actId="478"/>
          <ac:spMkLst>
            <pc:docMk/>
            <pc:sldMk cId="2890460010" sldId="277"/>
            <ac:spMk id="2" creationId="{243EF92D-9BAC-418A-BB37-334756F68625}"/>
          </ac:spMkLst>
        </pc:spChg>
        <pc:spChg chg="del">
          <ac:chgData name="鹏 许" userId="f863e898-a7af-42c4-b42f-37c168d15de2" providerId="ADAL" clId="{A21B4D8C-1081-4A06-8C6C-A8B269D08B00}" dt="2020-04-21T12:19:34.660" v="3" actId="478"/>
          <ac:spMkLst>
            <pc:docMk/>
            <pc:sldMk cId="2890460010" sldId="277"/>
            <ac:spMk id="3" creationId="{F61B154F-B890-4A39-8CC6-96C3146323E6}"/>
          </ac:spMkLst>
        </pc:spChg>
      </pc:sldChg>
      <pc:sldChg chg="delSp modSp add ord">
        <pc:chgData name="鹏 许" userId="f863e898-a7af-42c4-b42f-37c168d15de2" providerId="ADAL" clId="{A21B4D8C-1081-4A06-8C6C-A8B269D08B00}" dt="2020-04-21T12:41:49.553" v="1436"/>
        <pc:sldMkLst>
          <pc:docMk/>
          <pc:sldMk cId="3335894898" sldId="278"/>
        </pc:sldMkLst>
        <pc:spChg chg="mod">
          <ac:chgData name="鹏 许" userId="f863e898-a7af-42c4-b42f-37c168d15de2" providerId="ADAL" clId="{A21B4D8C-1081-4A06-8C6C-A8B269D08B00}" dt="2020-04-21T12:19:47.783" v="14" actId="20577"/>
          <ac:spMkLst>
            <pc:docMk/>
            <pc:sldMk cId="3335894898" sldId="278"/>
            <ac:spMk id="2" creationId="{F10AEF70-DF04-4288-811B-829E761D393F}"/>
          </ac:spMkLst>
        </pc:spChg>
        <pc:spChg chg="mod">
          <ac:chgData name="鹏 许" userId="f863e898-a7af-42c4-b42f-37c168d15de2" providerId="ADAL" clId="{A21B4D8C-1081-4A06-8C6C-A8B269D08B00}" dt="2020-04-21T12:41:49.553" v="1436"/>
          <ac:spMkLst>
            <pc:docMk/>
            <pc:sldMk cId="3335894898" sldId="278"/>
            <ac:spMk id="3" creationId="{1F487108-AFC2-40DB-B1A5-58B8358A0E4B}"/>
          </ac:spMkLst>
        </pc:spChg>
        <pc:picChg chg="del">
          <ac:chgData name="鹏 许" userId="f863e898-a7af-42c4-b42f-37c168d15de2" providerId="ADAL" clId="{A21B4D8C-1081-4A06-8C6C-A8B269D08B00}" dt="2020-04-21T12:19:49.650" v="15" actId="478"/>
          <ac:picMkLst>
            <pc:docMk/>
            <pc:sldMk cId="3335894898" sldId="278"/>
            <ac:picMk id="4" creationId="{759721DD-B7C7-4C7C-B3F2-D5F820A4A255}"/>
          </ac:picMkLst>
        </pc:picChg>
        <pc:picChg chg="del">
          <ac:chgData name="鹏 许" userId="f863e898-a7af-42c4-b42f-37c168d15de2" providerId="ADAL" clId="{A21B4D8C-1081-4A06-8C6C-A8B269D08B00}" dt="2020-04-21T12:19:50.832" v="16" actId="478"/>
          <ac:picMkLst>
            <pc:docMk/>
            <pc:sldMk cId="3335894898" sldId="278"/>
            <ac:picMk id="5" creationId="{5A61B204-8A0D-4FCB-922E-5D91F3EB7470}"/>
          </ac:picMkLst>
        </pc:picChg>
      </pc:sldChg>
      <pc:sldChg chg="addSp delSp modSp add">
        <pc:chgData name="鹏 许" userId="f863e898-a7af-42c4-b42f-37c168d15de2" providerId="ADAL" clId="{A21B4D8C-1081-4A06-8C6C-A8B269D08B00}" dt="2020-04-21T12:39:20.210" v="1096" actId="1076"/>
        <pc:sldMkLst>
          <pc:docMk/>
          <pc:sldMk cId="551700977" sldId="279"/>
        </pc:sldMkLst>
        <pc:spChg chg="del">
          <ac:chgData name="鹏 许" userId="f863e898-a7af-42c4-b42f-37c168d15de2" providerId="ADAL" clId="{A21B4D8C-1081-4A06-8C6C-A8B269D08B00}" dt="2020-04-21T12:26:43.041" v="495" actId="478"/>
          <ac:spMkLst>
            <pc:docMk/>
            <pc:sldMk cId="551700977" sldId="279"/>
            <ac:spMk id="2" creationId="{B6AA1FFB-10D0-4A45-8177-6454BDA3E502}"/>
          </ac:spMkLst>
        </pc:spChg>
        <pc:spChg chg="del">
          <ac:chgData name="鹏 许" userId="f863e898-a7af-42c4-b42f-37c168d15de2" providerId="ADAL" clId="{A21B4D8C-1081-4A06-8C6C-A8B269D08B00}" dt="2020-04-21T12:26:40.830" v="494" actId="478"/>
          <ac:spMkLst>
            <pc:docMk/>
            <pc:sldMk cId="551700977" sldId="279"/>
            <ac:spMk id="3" creationId="{CEADE4C4-53C6-4B5D-9621-0E5C33C99BD0}"/>
          </ac:spMkLst>
        </pc:spChg>
        <pc:spChg chg="add mod">
          <ac:chgData name="鹏 许" userId="f863e898-a7af-42c4-b42f-37c168d15de2" providerId="ADAL" clId="{A21B4D8C-1081-4A06-8C6C-A8B269D08B00}" dt="2020-04-21T12:30:21.930" v="511" actId="1076"/>
          <ac:spMkLst>
            <pc:docMk/>
            <pc:sldMk cId="551700977" sldId="279"/>
            <ac:spMk id="4" creationId="{37E1EF03-A9E9-42F1-B4EA-AEA90FF563AA}"/>
          </ac:spMkLst>
        </pc:spChg>
        <pc:spChg chg="add mod">
          <ac:chgData name="鹏 许" userId="f863e898-a7af-42c4-b42f-37c168d15de2" providerId="ADAL" clId="{A21B4D8C-1081-4A06-8C6C-A8B269D08B00}" dt="2020-04-21T12:37:44.207" v="944" actId="1076"/>
          <ac:spMkLst>
            <pc:docMk/>
            <pc:sldMk cId="551700977" sldId="279"/>
            <ac:spMk id="5" creationId="{C2816045-504D-49EA-B078-6B4BC65045BC}"/>
          </ac:spMkLst>
        </pc:spChg>
        <pc:spChg chg="add mod">
          <ac:chgData name="鹏 许" userId="f863e898-a7af-42c4-b42f-37c168d15de2" providerId="ADAL" clId="{A21B4D8C-1081-4A06-8C6C-A8B269D08B00}" dt="2020-04-21T12:37:46.763" v="945" actId="1076"/>
          <ac:spMkLst>
            <pc:docMk/>
            <pc:sldMk cId="551700977" sldId="279"/>
            <ac:spMk id="6" creationId="{6026B189-ED78-4F6D-AAA7-D1A843C83244}"/>
          </ac:spMkLst>
        </pc:spChg>
        <pc:spChg chg="add mod">
          <ac:chgData name="鹏 许" userId="f863e898-a7af-42c4-b42f-37c168d15de2" providerId="ADAL" clId="{A21B4D8C-1081-4A06-8C6C-A8B269D08B00}" dt="2020-04-21T12:39:20.210" v="1096" actId="1076"/>
          <ac:spMkLst>
            <pc:docMk/>
            <pc:sldMk cId="551700977" sldId="279"/>
            <ac:spMk id="8" creationId="{742DC9A3-BA58-4BAB-8D70-D8BD6DAA472A}"/>
          </ac:spMkLst>
        </pc:spChg>
        <pc:picChg chg="add mod">
          <ac:chgData name="鹏 许" userId="f863e898-a7af-42c4-b42f-37c168d15de2" providerId="ADAL" clId="{A21B4D8C-1081-4A06-8C6C-A8B269D08B00}" dt="2020-04-21T12:38:51.545" v="1081" actId="1076"/>
          <ac:picMkLst>
            <pc:docMk/>
            <pc:sldMk cId="551700977" sldId="279"/>
            <ac:picMk id="7" creationId="{3965AA4E-D641-4256-8F95-2AA4C5E0CF7B}"/>
          </ac:picMkLst>
        </pc:picChg>
      </pc:sldChg>
    </pc:docChg>
  </pc:docChgLst>
  <pc:docChgLst>
    <pc:chgData name="许鹏" userId="f863e898-a7af-42c4-b42f-37c168d15de2" providerId="ADAL" clId="{EA9A01A1-21C6-47DE-8178-1F51BE013A75}"/>
    <pc:docChg chg="custSel addSld modSld">
      <pc:chgData name="许鹏" userId="f863e898-a7af-42c4-b42f-37c168d15de2" providerId="ADAL" clId="{EA9A01A1-21C6-47DE-8178-1F51BE013A75}" dt="2020-04-21T11:44:34.265" v="1640" actId="20577"/>
      <pc:docMkLst>
        <pc:docMk/>
      </pc:docMkLst>
      <pc:sldChg chg="delSp mod delAnim">
        <pc:chgData name="许鹏" userId="f863e898-a7af-42c4-b42f-37c168d15de2" providerId="ADAL" clId="{EA9A01A1-21C6-47DE-8178-1F51BE013A75}" dt="2020-04-18T18:48:00.629" v="283" actId="478"/>
        <pc:sldMkLst>
          <pc:docMk/>
          <pc:sldMk cId="999028528" sldId="256"/>
        </pc:sldMkLst>
        <pc:spChg chg="del">
          <ac:chgData name="许鹏" userId="f863e898-a7af-42c4-b42f-37c168d15de2" providerId="ADAL" clId="{EA9A01A1-21C6-47DE-8178-1F51BE013A75}" dt="2020-04-18T18:47:53.741" v="281" actId="478"/>
          <ac:spMkLst>
            <pc:docMk/>
            <pc:sldMk cId="999028528" sldId="256"/>
            <ac:spMk id="6" creationId="{1856CFF2-6191-4208-9F17-95BC1E2A28D6}"/>
          </ac:spMkLst>
        </pc:spChg>
        <pc:spChg chg="del">
          <ac:chgData name="许鹏" userId="f863e898-a7af-42c4-b42f-37c168d15de2" providerId="ADAL" clId="{EA9A01A1-21C6-47DE-8178-1F51BE013A75}" dt="2020-04-18T18:47:58.260" v="282" actId="478"/>
          <ac:spMkLst>
            <pc:docMk/>
            <pc:sldMk cId="999028528" sldId="256"/>
            <ac:spMk id="7" creationId="{87E62428-B267-4AED-876E-B166BF2D4595}"/>
          </ac:spMkLst>
        </pc:spChg>
        <pc:spChg chg="del">
          <ac:chgData name="许鹏" userId="f863e898-a7af-42c4-b42f-37c168d15de2" providerId="ADAL" clId="{EA9A01A1-21C6-47DE-8178-1F51BE013A75}" dt="2020-04-18T18:48:00.629" v="283" actId="478"/>
          <ac:spMkLst>
            <pc:docMk/>
            <pc:sldMk cId="999028528" sldId="256"/>
            <ac:spMk id="8" creationId="{36F5BEF0-6A37-47F7-8A0F-31E1E593F634}"/>
          </ac:spMkLst>
        </pc:spChg>
      </pc:sldChg>
      <pc:sldChg chg="addSp delSp modSp mod">
        <pc:chgData name="许鹏" userId="f863e898-a7af-42c4-b42f-37c168d15de2" providerId="ADAL" clId="{EA9A01A1-21C6-47DE-8178-1F51BE013A75}" dt="2020-04-18T18:35:40.171" v="273" actId="1076"/>
        <pc:sldMkLst>
          <pc:docMk/>
          <pc:sldMk cId="1438537930" sldId="268"/>
        </pc:sldMkLst>
        <pc:spChg chg="mod">
          <ac:chgData name="许鹏" userId="f863e898-a7af-42c4-b42f-37c168d15de2" providerId="ADAL" clId="{EA9A01A1-21C6-47DE-8178-1F51BE013A75}" dt="2020-04-18T18:15:31.735" v="47" actId="20577"/>
          <ac:spMkLst>
            <pc:docMk/>
            <pc:sldMk cId="1438537930" sldId="268"/>
            <ac:spMk id="2" creationId="{00000000-0000-0000-0000-000000000000}"/>
          </ac:spMkLst>
        </pc:spChg>
        <pc:spChg chg="del">
          <ac:chgData name="许鹏" userId="f863e898-a7af-42c4-b42f-37c168d15de2" providerId="ADAL" clId="{EA9A01A1-21C6-47DE-8178-1F51BE013A75}" dt="2020-04-18T18:15:43.077" v="48" actId="478"/>
          <ac:spMkLst>
            <pc:docMk/>
            <pc:sldMk cId="1438537930" sldId="268"/>
            <ac:spMk id="3" creationId="{00000000-0000-0000-0000-000000000000}"/>
          </ac:spMkLst>
        </pc:spChg>
        <pc:spChg chg="del">
          <ac:chgData name="许鹏" userId="f863e898-a7af-42c4-b42f-37c168d15de2" providerId="ADAL" clId="{EA9A01A1-21C6-47DE-8178-1F51BE013A75}" dt="2020-04-18T18:15:43.077" v="48" actId="478"/>
          <ac:spMkLst>
            <pc:docMk/>
            <pc:sldMk cId="1438537930" sldId="268"/>
            <ac:spMk id="4" creationId="{00000000-0000-0000-0000-000000000000}"/>
          </ac:spMkLst>
        </pc:spChg>
        <pc:spChg chg="del">
          <ac:chgData name="许鹏" userId="f863e898-a7af-42c4-b42f-37c168d15de2" providerId="ADAL" clId="{EA9A01A1-21C6-47DE-8178-1F51BE013A75}" dt="2020-04-18T18:15:43.077" v="48" actId="478"/>
          <ac:spMkLst>
            <pc:docMk/>
            <pc:sldMk cId="1438537930" sldId="268"/>
            <ac:spMk id="5" creationId="{00000000-0000-0000-0000-000000000000}"/>
          </ac:spMkLst>
        </pc:spChg>
        <pc:spChg chg="add mod">
          <ac:chgData name="许鹏" userId="f863e898-a7af-42c4-b42f-37c168d15de2" providerId="ADAL" clId="{EA9A01A1-21C6-47DE-8178-1F51BE013A75}" dt="2020-04-18T18:19:11.919" v="249" actId="2710"/>
          <ac:spMkLst>
            <pc:docMk/>
            <pc:sldMk cId="1438537930" sldId="268"/>
            <ac:spMk id="8" creationId="{6C632DD9-FEBC-454F-8868-DFA7049F031E}"/>
          </ac:spMkLst>
        </pc:spChg>
        <pc:spChg chg="del">
          <ac:chgData name="许鹏" userId="f863e898-a7af-42c4-b42f-37c168d15de2" providerId="ADAL" clId="{EA9A01A1-21C6-47DE-8178-1F51BE013A75}" dt="2020-04-18T18:15:43.077" v="48" actId="478"/>
          <ac:spMkLst>
            <pc:docMk/>
            <pc:sldMk cId="1438537930" sldId="268"/>
            <ac:spMk id="12" creationId="{00000000-0000-0000-0000-000000000000}"/>
          </ac:spMkLst>
        </pc:spChg>
        <pc:spChg chg="add mod">
          <ac:chgData name="许鹏" userId="f863e898-a7af-42c4-b42f-37c168d15de2" providerId="ADAL" clId="{EA9A01A1-21C6-47DE-8178-1F51BE013A75}" dt="2020-04-18T18:35:40.171" v="273" actId="1076"/>
          <ac:spMkLst>
            <pc:docMk/>
            <pc:sldMk cId="1438537930" sldId="268"/>
            <ac:spMk id="13" creationId="{A3A10FA8-C708-4A0C-A8AC-CDBA794D6882}"/>
          </ac:spMkLst>
        </pc:spChg>
        <pc:spChg chg="del">
          <ac:chgData name="许鹏" userId="f863e898-a7af-42c4-b42f-37c168d15de2" providerId="ADAL" clId="{EA9A01A1-21C6-47DE-8178-1F51BE013A75}" dt="2020-04-18T18:15:43.077" v="48" actId="478"/>
          <ac:spMkLst>
            <pc:docMk/>
            <pc:sldMk cId="1438537930" sldId="268"/>
            <ac:spMk id="15" creationId="{00000000-0000-0000-0000-000000000000}"/>
          </ac:spMkLst>
        </pc:spChg>
        <pc:spChg chg="del mod">
          <ac:chgData name="许鹏" userId="f863e898-a7af-42c4-b42f-37c168d15de2" providerId="ADAL" clId="{EA9A01A1-21C6-47DE-8178-1F51BE013A75}" dt="2020-04-18T18:16:04.500" v="51" actId="478"/>
          <ac:spMkLst>
            <pc:docMk/>
            <pc:sldMk cId="1438537930" sldId="268"/>
            <ac:spMk id="17" creationId="{00000000-0000-0000-0000-000000000000}"/>
          </ac:spMkLst>
        </pc:spChg>
        <pc:picChg chg="add mod">
          <ac:chgData name="许鹏" userId="f863e898-a7af-42c4-b42f-37c168d15de2" providerId="ADAL" clId="{EA9A01A1-21C6-47DE-8178-1F51BE013A75}" dt="2020-04-18T18:35:17.444" v="252" actId="1076"/>
          <ac:picMkLst>
            <pc:docMk/>
            <pc:sldMk cId="1438537930" sldId="268"/>
            <ac:picMk id="9" creationId="{CEBFB211-CE44-4E42-872F-09661F472B99}"/>
          </ac:picMkLst>
        </pc:picChg>
        <pc:cxnChg chg="del">
          <ac:chgData name="许鹏" userId="f863e898-a7af-42c4-b42f-37c168d15de2" providerId="ADAL" clId="{EA9A01A1-21C6-47DE-8178-1F51BE013A75}" dt="2020-04-18T18:15:43.077" v="48" actId="478"/>
          <ac:cxnSpMkLst>
            <pc:docMk/>
            <pc:sldMk cId="1438537930" sldId="268"/>
            <ac:cxnSpMk id="7" creationId="{00000000-0000-0000-0000-000000000000}"/>
          </ac:cxnSpMkLst>
        </pc:cxnChg>
        <pc:cxnChg chg="del">
          <ac:chgData name="许鹏" userId="f863e898-a7af-42c4-b42f-37c168d15de2" providerId="ADAL" clId="{EA9A01A1-21C6-47DE-8178-1F51BE013A75}" dt="2020-04-18T18:15:43.077" v="48" actId="478"/>
          <ac:cxnSpMkLst>
            <pc:docMk/>
            <pc:sldMk cId="1438537930" sldId="268"/>
            <ac:cxnSpMk id="10" creationId="{00000000-0000-0000-0000-000000000000}"/>
          </ac:cxnSpMkLst>
        </pc:cxnChg>
        <pc:cxnChg chg="del">
          <ac:chgData name="许鹏" userId="f863e898-a7af-42c4-b42f-37c168d15de2" providerId="ADAL" clId="{EA9A01A1-21C6-47DE-8178-1F51BE013A75}" dt="2020-04-18T18:15:43.077" v="48" actId="478"/>
          <ac:cxnSpMkLst>
            <pc:docMk/>
            <pc:sldMk cId="1438537930" sldId="268"/>
            <ac:cxnSpMk id="11" creationId="{00000000-0000-0000-0000-000000000000}"/>
          </ac:cxnSpMkLst>
        </pc:cxnChg>
      </pc:sldChg>
      <pc:sldChg chg="modSp mod">
        <pc:chgData name="许鹏" userId="f863e898-a7af-42c4-b42f-37c168d15de2" providerId="ADAL" clId="{EA9A01A1-21C6-47DE-8178-1F51BE013A75}" dt="2020-04-18T18:49:01.972" v="286" actId="14100"/>
        <pc:sldMkLst>
          <pc:docMk/>
          <pc:sldMk cId="676919183" sldId="269"/>
        </pc:sldMkLst>
        <pc:spChg chg="mod">
          <ac:chgData name="许鹏" userId="f863e898-a7af-42c4-b42f-37c168d15de2" providerId="ADAL" clId="{EA9A01A1-21C6-47DE-8178-1F51BE013A75}" dt="2020-04-18T18:49:01.972" v="286" actId="14100"/>
          <ac:spMkLst>
            <pc:docMk/>
            <pc:sldMk cId="676919183" sldId="269"/>
            <ac:spMk id="5" creationId="{E3163F71-8973-41A8-BE88-68E39E414BB2}"/>
          </ac:spMkLst>
        </pc:spChg>
      </pc:sldChg>
      <pc:sldChg chg="modSp mod">
        <pc:chgData name="许鹏" userId="f863e898-a7af-42c4-b42f-37c168d15de2" providerId="ADAL" clId="{EA9A01A1-21C6-47DE-8178-1F51BE013A75}" dt="2020-04-19T01:59:49.653" v="409" actId="14100"/>
        <pc:sldMkLst>
          <pc:docMk/>
          <pc:sldMk cId="1551999577" sldId="270"/>
        </pc:sldMkLst>
        <pc:spChg chg="mod">
          <ac:chgData name="许鹏" userId="f863e898-a7af-42c4-b42f-37c168d15de2" providerId="ADAL" clId="{EA9A01A1-21C6-47DE-8178-1F51BE013A75}" dt="2020-04-19T01:59:37.148" v="398" actId="20577"/>
          <ac:spMkLst>
            <pc:docMk/>
            <pc:sldMk cId="1551999577" sldId="270"/>
            <ac:spMk id="6" creationId="{18B82895-637B-4E0B-9A44-6342B6938524}"/>
          </ac:spMkLst>
        </pc:spChg>
        <pc:spChg chg="mod">
          <ac:chgData name="许鹏" userId="f863e898-a7af-42c4-b42f-37c168d15de2" providerId="ADAL" clId="{EA9A01A1-21C6-47DE-8178-1F51BE013A75}" dt="2020-04-19T01:59:49.653" v="409" actId="14100"/>
          <ac:spMkLst>
            <pc:docMk/>
            <pc:sldMk cId="1551999577" sldId="270"/>
            <ac:spMk id="12" creationId="{8042F641-9276-4BED-8316-B8BD39464F41}"/>
          </ac:spMkLst>
        </pc:spChg>
      </pc:sldChg>
      <pc:sldChg chg="modSp mod">
        <pc:chgData name="许鹏" userId="f863e898-a7af-42c4-b42f-37c168d15de2" providerId="ADAL" clId="{EA9A01A1-21C6-47DE-8178-1F51BE013A75}" dt="2020-04-18T18:49:25.929" v="292" actId="1076"/>
        <pc:sldMkLst>
          <pc:docMk/>
          <pc:sldMk cId="3481449526" sldId="271"/>
        </pc:sldMkLst>
        <pc:spChg chg="mod">
          <ac:chgData name="许鹏" userId="f863e898-a7af-42c4-b42f-37c168d15de2" providerId="ADAL" clId="{EA9A01A1-21C6-47DE-8178-1F51BE013A75}" dt="2020-04-18T18:49:14.889" v="289" actId="1076"/>
          <ac:spMkLst>
            <pc:docMk/>
            <pc:sldMk cId="3481449526" sldId="271"/>
            <ac:spMk id="5" creationId="{E3163F71-8973-41A8-BE88-68E39E414BB2}"/>
          </ac:spMkLst>
        </pc:spChg>
        <pc:spChg chg="mod">
          <ac:chgData name="许鹏" userId="f863e898-a7af-42c4-b42f-37c168d15de2" providerId="ADAL" clId="{EA9A01A1-21C6-47DE-8178-1F51BE013A75}" dt="2020-04-18T18:49:25.929" v="292" actId="1076"/>
          <ac:spMkLst>
            <pc:docMk/>
            <pc:sldMk cId="3481449526" sldId="271"/>
            <ac:spMk id="11" creationId="{63C8857A-5985-4673-8758-36A8BDDD1E3E}"/>
          </ac:spMkLst>
        </pc:spChg>
      </pc:sldChg>
      <pc:sldChg chg="addSp modSp mod">
        <pc:chgData name="许鹏" userId="f863e898-a7af-42c4-b42f-37c168d15de2" providerId="ADAL" clId="{EA9A01A1-21C6-47DE-8178-1F51BE013A75}" dt="2020-04-21T11:34:32.690" v="1354" actId="1076"/>
        <pc:sldMkLst>
          <pc:docMk/>
          <pc:sldMk cId="225189155" sldId="273"/>
        </pc:sldMkLst>
        <pc:spChg chg="mod">
          <ac:chgData name="许鹏" userId="f863e898-a7af-42c4-b42f-37c168d15de2" providerId="ADAL" clId="{EA9A01A1-21C6-47DE-8178-1F51BE013A75}" dt="2020-04-21T11:20:09.271" v="634" actId="20577"/>
          <ac:spMkLst>
            <pc:docMk/>
            <pc:sldMk cId="225189155" sldId="273"/>
            <ac:spMk id="3" creationId="{1F487108-AFC2-40DB-B1A5-58B8358A0E4B}"/>
          </ac:spMkLst>
        </pc:spChg>
        <pc:picChg chg="add mod">
          <ac:chgData name="许鹏" userId="f863e898-a7af-42c4-b42f-37c168d15de2" providerId="ADAL" clId="{EA9A01A1-21C6-47DE-8178-1F51BE013A75}" dt="2020-04-21T11:34:32.690" v="1354" actId="1076"/>
          <ac:picMkLst>
            <pc:docMk/>
            <pc:sldMk cId="225189155" sldId="273"/>
            <ac:picMk id="4" creationId="{759721DD-B7C7-4C7C-B3F2-D5F820A4A255}"/>
          </ac:picMkLst>
        </pc:picChg>
        <pc:picChg chg="add mod">
          <ac:chgData name="许鹏" userId="f863e898-a7af-42c4-b42f-37c168d15de2" providerId="ADAL" clId="{EA9A01A1-21C6-47DE-8178-1F51BE013A75}" dt="2020-04-21T11:34:26.909" v="1351" actId="1076"/>
          <ac:picMkLst>
            <pc:docMk/>
            <pc:sldMk cId="225189155" sldId="273"/>
            <ac:picMk id="5" creationId="{5A61B204-8A0D-4FCB-922E-5D91F3EB7470}"/>
          </ac:picMkLst>
        </pc:picChg>
      </pc:sldChg>
      <pc:sldChg chg="add modAnim">
        <pc:chgData name="许鹏" userId="f863e898-a7af-42c4-b42f-37c168d15de2" providerId="ADAL" clId="{EA9A01A1-21C6-47DE-8178-1F51BE013A75}" dt="2020-04-18T18:48:29.671" v="284"/>
        <pc:sldMkLst>
          <pc:docMk/>
          <pc:sldMk cId="2601127164" sldId="274"/>
        </pc:sldMkLst>
      </pc:sldChg>
      <pc:sldChg chg="addSp delSp modSp add mod">
        <pc:chgData name="许鹏" userId="f863e898-a7af-42c4-b42f-37c168d15de2" providerId="ADAL" clId="{EA9A01A1-21C6-47DE-8178-1F51BE013A75}" dt="2020-04-21T11:44:34.265" v="1640" actId="20577"/>
        <pc:sldMkLst>
          <pc:docMk/>
          <pc:sldMk cId="3382311863" sldId="275"/>
        </pc:sldMkLst>
        <pc:spChg chg="del">
          <ac:chgData name="许鹏" userId="f863e898-a7af-42c4-b42f-37c168d15de2" providerId="ADAL" clId="{EA9A01A1-21C6-47DE-8178-1F51BE013A75}" dt="2020-04-21T11:15:00.625" v="527" actId="478"/>
          <ac:spMkLst>
            <pc:docMk/>
            <pc:sldMk cId="3382311863" sldId="275"/>
            <ac:spMk id="2" creationId="{BB3442C8-2B4B-40CB-BAC7-A02CAC7A1F87}"/>
          </ac:spMkLst>
        </pc:spChg>
        <pc:spChg chg="del">
          <ac:chgData name="许鹏" userId="f863e898-a7af-42c4-b42f-37c168d15de2" providerId="ADAL" clId="{EA9A01A1-21C6-47DE-8178-1F51BE013A75}" dt="2020-04-21T11:14:58.610" v="526" actId="478"/>
          <ac:spMkLst>
            <pc:docMk/>
            <pc:sldMk cId="3382311863" sldId="275"/>
            <ac:spMk id="3" creationId="{0E8AA9F9-63FD-4041-A382-FB45C809320C}"/>
          </ac:spMkLst>
        </pc:spChg>
        <pc:spChg chg="add mod">
          <ac:chgData name="许鹏" userId="f863e898-a7af-42c4-b42f-37c168d15de2" providerId="ADAL" clId="{EA9A01A1-21C6-47DE-8178-1F51BE013A75}" dt="2020-04-21T11:22:27.153" v="677" actId="1076"/>
          <ac:spMkLst>
            <pc:docMk/>
            <pc:sldMk cId="3382311863" sldId="275"/>
            <ac:spMk id="7" creationId="{D09E030A-02AB-4CE1-B541-9DCCD5AF4CDF}"/>
          </ac:spMkLst>
        </pc:spChg>
        <pc:spChg chg="add mod">
          <ac:chgData name="许鹏" userId="f863e898-a7af-42c4-b42f-37c168d15de2" providerId="ADAL" clId="{EA9A01A1-21C6-47DE-8178-1F51BE013A75}" dt="2020-04-21T11:32:53.449" v="1068" actId="1076"/>
          <ac:spMkLst>
            <pc:docMk/>
            <pc:sldMk cId="3382311863" sldId="275"/>
            <ac:spMk id="8" creationId="{B66336CD-F6AB-4786-BA6C-DEA8F11526A7}"/>
          </ac:spMkLst>
        </pc:spChg>
        <pc:spChg chg="add mod">
          <ac:chgData name="许鹏" userId="f863e898-a7af-42c4-b42f-37c168d15de2" providerId="ADAL" clId="{EA9A01A1-21C6-47DE-8178-1F51BE013A75}" dt="2020-04-21T11:32:27.044" v="1064" actId="1076"/>
          <ac:spMkLst>
            <pc:docMk/>
            <pc:sldMk cId="3382311863" sldId="275"/>
            <ac:spMk id="10" creationId="{65017086-84DB-428C-B99B-07A2FF503A8B}"/>
          </ac:spMkLst>
        </pc:spChg>
        <pc:spChg chg="add mod">
          <ac:chgData name="许鹏" userId="f863e898-a7af-42c4-b42f-37c168d15de2" providerId="ADAL" clId="{EA9A01A1-21C6-47DE-8178-1F51BE013A75}" dt="2020-04-21T11:44:34.265" v="1640" actId="20577"/>
          <ac:spMkLst>
            <pc:docMk/>
            <pc:sldMk cId="3382311863" sldId="275"/>
            <ac:spMk id="11" creationId="{0A906850-E087-4E1E-B201-14D9AB9253F3}"/>
          </ac:spMkLst>
        </pc:spChg>
        <pc:graphicFrameChg chg="add mod">
          <ac:chgData name="许鹏" userId="f863e898-a7af-42c4-b42f-37c168d15de2" providerId="ADAL" clId="{EA9A01A1-21C6-47DE-8178-1F51BE013A75}" dt="2020-04-21T11:32:10.292" v="1038" actId="1076"/>
          <ac:graphicFrameMkLst>
            <pc:docMk/>
            <pc:sldMk cId="3382311863" sldId="275"/>
            <ac:graphicFrameMk id="9" creationId="{E6B6FE67-A239-44D6-A09C-C63269F5DCC1}"/>
          </ac:graphicFrameMkLst>
        </pc:graphicFrameChg>
        <pc:picChg chg="add del mod">
          <ac:chgData name="许鹏" userId="f863e898-a7af-42c4-b42f-37c168d15de2" providerId="ADAL" clId="{EA9A01A1-21C6-47DE-8178-1F51BE013A75}" dt="2020-04-21T11:21:54.346" v="645" actId="478"/>
          <ac:picMkLst>
            <pc:docMk/>
            <pc:sldMk cId="3382311863" sldId="275"/>
            <ac:picMk id="4" creationId="{70F0F6EF-2D0F-486F-AEB8-67C5AB0E1AD3}"/>
          </ac:picMkLst>
        </pc:picChg>
        <pc:picChg chg="add mod">
          <ac:chgData name="许鹏" userId="f863e898-a7af-42c4-b42f-37c168d15de2" providerId="ADAL" clId="{EA9A01A1-21C6-47DE-8178-1F51BE013A75}" dt="2020-04-21T11:32:46.937" v="1067" actId="1076"/>
          <ac:picMkLst>
            <pc:docMk/>
            <pc:sldMk cId="3382311863" sldId="275"/>
            <ac:picMk id="5" creationId="{5F2FFE6A-FCE8-474E-BBFD-6DF4D29DF50B}"/>
          </ac:picMkLst>
        </pc:picChg>
        <pc:picChg chg="add del">
          <ac:chgData name="许鹏" userId="f863e898-a7af-42c4-b42f-37c168d15de2" providerId="ADAL" clId="{EA9A01A1-21C6-47DE-8178-1F51BE013A75}" dt="2020-04-21T11:21:44.793" v="641"/>
          <ac:picMkLst>
            <pc:docMk/>
            <pc:sldMk cId="3382311863" sldId="275"/>
            <ac:picMk id="6" creationId="{71FE1D02-BB67-4399-AE09-A92E500A6585}"/>
          </ac:picMkLst>
        </pc:picChg>
      </pc:sldChg>
      <pc:sldChg chg="addSp delSp modSp add mod">
        <pc:chgData name="许鹏" userId="f863e898-a7af-42c4-b42f-37c168d15de2" providerId="ADAL" clId="{EA9A01A1-21C6-47DE-8178-1F51BE013A75}" dt="2020-04-21T11:42:14.920" v="1623" actId="1076"/>
        <pc:sldMkLst>
          <pc:docMk/>
          <pc:sldMk cId="950238441" sldId="276"/>
        </pc:sldMkLst>
        <pc:spChg chg="add del mod">
          <ac:chgData name="许鹏" userId="f863e898-a7af-42c4-b42f-37c168d15de2" providerId="ADAL" clId="{EA9A01A1-21C6-47DE-8178-1F51BE013A75}" dt="2020-04-21T11:42:06.566" v="1620"/>
          <ac:spMkLst>
            <pc:docMk/>
            <pc:sldMk cId="950238441" sldId="276"/>
            <ac:spMk id="2" creationId="{1B6C9812-F94F-482A-B7E6-43B8229D3277}"/>
          </ac:spMkLst>
        </pc:spChg>
        <pc:spChg chg="add del mod">
          <ac:chgData name="许鹏" userId="f863e898-a7af-42c4-b42f-37c168d15de2" providerId="ADAL" clId="{EA9A01A1-21C6-47DE-8178-1F51BE013A75}" dt="2020-04-21T11:42:06.566" v="1618"/>
          <ac:spMkLst>
            <pc:docMk/>
            <pc:sldMk cId="950238441" sldId="276"/>
            <ac:spMk id="3" creationId="{875821A9-84A7-43E0-83B1-62410006FEB0}"/>
          </ac:spMkLst>
        </pc:spChg>
        <pc:spChg chg="add mod">
          <ac:chgData name="许鹏" userId="f863e898-a7af-42c4-b42f-37c168d15de2" providerId="ADAL" clId="{EA9A01A1-21C6-47DE-8178-1F51BE013A75}" dt="2020-04-21T11:36:08.728" v="1379"/>
          <ac:spMkLst>
            <pc:docMk/>
            <pc:sldMk cId="950238441" sldId="276"/>
            <ac:spMk id="6" creationId="{69B28145-FC69-4CA6-821D-77F82466FEF6}"/>
          </ac:spMkLst>
        </pc:spChg>
        <pc:spChg chg="add mod">
          <ac:chgData name="许鹏" userId="f863e898-a7af-42c4-b42f-37c168d15de2" providerId="ADAL" clId="{EA9A01A1-21C6-47DE-8178-1F51BE013A75}" dt="2020-04-21T11:42:05.673" v="1616"/>
          <ac:spMkLst>
            <pc:docMk/>
            <pc:sldMk cId="950238441" sldId="276"/>
            <ac:spMk id="7" creationId="{DF05346D-D4BB-4D05-80F4-02CF155E46BE}"/>
          </ac:spMkLst>
        </pc:spChg>
        <pc:picChg chg="mod">
          <ac:chgData name="许鹏" userId="f863e898-a7af-42c4-b42f-37c168d15de2" providerId="ADAL" clId="{EA9A01A1-21C6-47DE-8178-1F51BE013A75}" dt="2020-04-21T11:42:14.920" v="1623" actId="1076"/>
          <ac:picMkLst>
            <pc:docMk/>
            <pc:sldMk cId="950238441" sldId="276"/>
            <ac:picMk id="4" creationId="{70F0F6EF-2D0F-486F-AEB8-67C5AB0E1AD3}"/>
          </ac:picMkLst>
        </pc:picChg>
        <pc:picChg chg="del">
          <ac:chgData name="许鹏" userId="f863e898-a7af-42c4-b42f-37c168d15de2" providerId="ADAL" clId="{EA9A01A1-21C6-47DE-8178-1F51BE013A75}" dt="2020-04-21T11:21:50.948" v="643" actId="478"/>
          <ac:picMkLst>
            <pc:docMk/>
            <pc:sldMk cId="950238441" sldId="276"/>
            <ac:picMk id="5" creationId="{5F2FFE6A-FCE8-474E-BBFD-6DF4D29DF50B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13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874B277-C05A-F04C-81F1-AFE82E7C694D}" type="doc">
      <dgm:prSet loTypeId="urn:microsoft.com/office/officeart/2005/8/layout/process4" loCatId="process" qsTypeId="urn:microsoft.com/office/officeart/2005/8/quickstyle/3D6" qsCatId="3D" csTypeId="urn:microsoft.com/office/officeart/2005/8/colors/colorful1#13" csCatId="colorful" phldr="1"/>
      <dgm:spPr/>
      <dgm:t>
        <a:bodyPr/>
        <a:lstStyle/>
        <a:p>
          <a:endParaRPr lang="en-US"/>
        </a:p>
      </dgm:t>
    </dgm:pt>
    <dgm:pt modelId="{E6A2FABE-CA65-FF46-827D-F94953C1F6DD}">
      <dgm:prSet phldrT="[Text]" custT="1"/>
      <dgm:spPr>
        <a:solidFill>
          <a:schemeClr val="accent6">
            <a:lumMod val="75000"/>
          </a:schemeClr>
        </a:solidFill>
        <a:effectLst/>
      </dgm:spPr>
      <dgm:t>
        <a:bodyPr/>
        <a:lstStyle/>
        <a:p>
          <a:r>
            <a:rPr lang="zh-CN" altLang="en-US" sz="2000" b="1" dirty="0">
              <a:solidFill>
                <a:schemeClr val="tx1"/>
              </a:solidFill>
              <a:latin typeface="Courier"/>
              <a:cs typeface="Courier"/>
            </a:rPr>
            <a:t>设置</a:t>
          </a:r>
          <a:r>
            <a:rPr lang="en-US" altLang="zh-CN" sz="2000" b="1" dirty="0">
              <a:solidFill>
                <a:schemeClr val="tx1"/>
              </a:solidFill>
              <a:latin typeface="Courier"/>
              <a:cs typeface="Courier"/>
            </a:rPr>
            <a:t>SPI</a:t>
          </a:r>
          <a:r>
            <a:rPr lang="zh-CN" altLang="en-US" sz="2000" b="1" dirty="0">
              <a:solidFill>
                <a:schemeClr val="tx1"/>
              </a:solidFill>
              <a:latin typeface="Courier"/>
              <a:cs typeface="Courier"/>
            </a:rPr>
            <a:t>端口与</a:t>
          </a:r>
          <a:r>
            <a:rPr lang="en-US" altLang="zh-CN" sz="2000" b="1" dirty="0">
              <a:solidFill>
                <a:schemeClr val="tx1"/>
              </a:solidFill>
              <a:latin typeface="Courier"/>
              <a:cs typeface="Courier"/>
            </a:rPr>
            <a:t>UART</a:t>
          </a:r>
          <a:r>
            <a:rPr lang="zh-CN" altLang="en-US" sz="2000" b="1" dirty="0">
              <a:solidFill>
                <a:schemeClr val="tx1"/>
              </a:solidFill>
              <a:latin typeface="Courier"/>
              <a:cs typeface="Courier"/>
            </a:rPr>
            <a:t>速率</a:t>
          </a:r>
          <a:endParaRPr lang="en-US" sz="2000" b="1" dirty="0">
            <a:solidFill>
              <a:schemeClr val="tx1"/>
            </a:solidFill>
            <a:latin typeface="Courier"/>
            <a:cs typeface="Courier"/>
          </a:endParaRPr>
        </a:p>
      </dgm:t>
    </dgm:pt>
    <dgm:pt modelId="{2413BF35-2EF3-9047-AA3F-BE5902002ED6}" type="parTrans" cxnId="{2A28F731-37DF-AD41-905B-B8DB1D245778}">
      <dgm:prSet/>
      <dgm:spPr/>
      <dgm:t>
        <a:bodyPr/>
        <a:lstStyle/>
        <a:p>
          <a:endParaRPr lang="en-US"/>
        </a:p>
      </dgm:t>
    </dgm:pt>
    <dgm:pt modelId="{882EB0D7-7DF2-6140-B95A-892D51B1544B}" type="sibTrans" cxnId="{2A28F731-37DF-AD41-905B-B8DB1D245778}">
      <dgm:prSet/>
      <dgm:spPr/>
      <dgm:t>
        <a:bodyPr/>
        <a:lstStyle/>
        <a:p>
          <a:endParaRPr lang="en-US"/>
        </a:p>
      </dgm:t>
    </dgm:pt>
    <dgm:pt modelId="{7B490873-3F8C-6C47-BCCE-B410429C0291}">
      <dgm:prSet phldrT="[Text]" custT="1"/>
      <dgm:spPr>
        <a:solidFill>
          <a:schemeClr val="accent6">
            <a:lumMod val="75000"/>
          </a:schemeClr>
        </a:solidFill>
        <a:effectLst/>
      </dgm:spPr>
      <dgm:t>
        <a:bodyPr/>
        <a:lstStyle/>
        <a:p>
          <a:r>
            <a:rPr lang="zh-CN" altLang="en-US" sz="2000" b="1" dirty="0">
              <a:solidFill>
                <a:schemeClr val="tx1"/>
              </a:solidFill>
              <a:latin typeface="Courier"/>
              <a:cs typeface="Courier"/>
            </a:rPr>
            <a:t>延时等待</a:t>
          </a:r>
          <a:r>
            <a:rPr lang="en-US" altLang="zh-CN" sz="2000" b="1" dirty="0">
              <a:solidFill>
                <a:schemeClr val="tx1"/>
              </a:solidFill>
              <a:latin typeface="Courier"/>
              <a:cs typeface="Courier"/>
            </a:rPr>
            <a:t>FLASH</a:t>
          </a:r>
          <a:r>
            <a:rPr lang="zh-CN" altLang="en-US" sz="2000" b="1" dirty="0">
              <a:solidFill>
                <a:schemeClr val="tx1"/>
              </a:solidFill>
              <a:latin typeface="Courier"/>
              <a:cs typeface="Courier"/>
            </a:rPr>
            <a:t>上电</a:t>
          </a:r>
          <a:endParaRPr lang="en-US" sz="2000" b="1" dirty="0">
            <a:solidFill>
              <a:schemeClr val="tx1"/>
            </a:solidFill>
            <a:latin typeface="Courier"/>
            <a:cs typeface="Courier"/>
          </a:endParaRPr>
        </a:p>
      </dgm:t>
    </dgm:pt>
    <dgm:pt modelId="{A6001A36-4E94-404D-BE9C-3F83BAB95158}" type="parTrans" cxnId="{00C63BDD-6812-B541-83A0-C524778A2A33}">
      <dgm:prSet/>
      <dgm:spPr/>
      <dgm:t>
        <a:bodyPr/>
        <a:lstStyle/>
        <a:p>
          <a:endParaRPr lang="en-US"/>
        </a:p>
      </dgm:t>
    </dgm:pt>
    <dgm:pt modelId="{A2C4A343-66AA-C241-855D-24C153D727C0}" type="sibTrans" cxnId="{00C63BDD-6812-B541-83A0-C524778A2A33}">
      <dgm:prSet/>
      <dgm:spPr/>
      <dgm:t>
        <a:bodyPr/>
        <a:lstStyle/>
        <a:p>
          <a:endParaRPr lang="en-US"/>
        </a:p>
      </dgm:t>
    </dgm:pt>
    <dgm:pt modelId="{7A703120-5E94-4E43-AFCE-8826D79E0752}">
      <dgm:prSet phldrT="[Text]" custT="1"/>
      <dgm:spPr>
        <a:solidFill>
          <a:schemeClr val="accent1"/>
        </a:solidFill>
        <a:effectLst>
          <a:glow rad="101600">
            <a:schemeClr val="accent1">
              <a:alpha val="75000"/>
            </a:schemeClr>
          </a:glow>
        </a:effectLst>
      </dgm:spPr>
      <dgm:t>
        <a:bodyPr/>
        <a:lstStyle/>
        <a:p>
          <a:r>
            <a:rPr lang="zh-CN" altLang="en-US" sz="2000" dirty="0">
              <a:solidFill>
                <a:schemeClr val="tx1"/>
              </a:solidFill>
              <a:latin typeface="18 VAG Rounded Bold   07390"/>
              <a:cs typeface="18 vag rounded bold"/>
            </a:rPr>
            <a:t>地址等参数的读取</a:t>
          </a:r>
          <a:endParaRPr lang="en-US" sz="2000" dirty="0">
            <a:solidFill>
              <a:schemeClr val="tx1"/>
            </a:solidFill>
            <a:latin typeface="18 VAG Rounded Bold   07390"/>
            <a:cs typeface="18 vag rounded bold"/>
          </a:endParaRPr>
        </a:p>
      </dgm:t>
    </dgm:pt>
    <dgm:pt modelId="{0040CADA-ECD6-1242-9279-F53B42892525}" type="parTrans" cxnId="{D43D05D8-A8AF-9547-9E59-27C21CF6D3E8}">
      <dgm:prSet/>
      <dgm:spPr/>
      <dgm:t>
        <a:bodyPr/>
        <a:lstStyle/>
        <a:p>
          <a:endParaRPr lang="en-US"/>
        </a:p>
      </dgm:t>
    </dgm:pt>
    <dgm:pt modelId="{F4637A65-98E0-094D-B4FC-616888A7C479}" type="sibTrans" cxnId="{D43D05D8-A8AF-9547-9E59-27C21CF6D3E8}">
      <dgm:prSet/>
      <dgm:spPr/>
      <dgm:t>
        <a:bodyPr/>
        <a:lstStyle/>
        <a:p>
          <a:endParaRPr lang="en-US"/>
        </a:p>
      </dgm:t>
    </dgm:pt>
    <dgm:pt modelId="{6B03903D-2083-194D-BF86-7D5912BBB1D7}">
      <dgm:prSet phldrT="[Text]" custT="1"/>
      <dgm:spPr>
        <a:solidFill>
          <a:schemeClr val="accent6">
            <a:lumMod val="75000"/>
          </a:schemeClr>
        </a:solidFill>
        <a:effectLst/>
      </dgm:spPr>
      <dgm:t>
        <a:bodyPr/>
        <a:lstStyle/>
        <a:p>
          <a:r>
            <a:rPr lang="zh-CN" altLang="en-US" sz="2000" b="1" dirty="0">
              <a:solidFill>
                <a:schemeClr val="tx1"/>
              </a:solidFill>
              <a:latin typeface="Courier"/>
              <a:cs typeface="Courier"/>
            </a:rPr>
            <a:t>写入</a:t>
          </a:r>
          <a:r>
            <a:rPr lang="en-US" altLang="zh-CN" sz="2000" b="1" dirty="0">
              <a:solidFill>
                <a:schemeClr val="tx1"/>
              </a:solidFill>
              <a:latin typeface="Courier"/>
              <a:cs typeface="Courier"/>
            </a:rPr>
            <a:t>Inst RAM</a:t>
          </a:r>
          <a:endParaRPr lang="en-US" sz="2000" b="1" dirty="0">
            <a:solidFill>
              <a:schemeClr val="tx1"/>
            </a:solidFill>
            <a:latin typeface="Courier"/>
            <a:cs typeface="Courier"/>
          </a:endParaRPr>
        </a:p>
      </dgm:t>
    </dgm:pt>
    <dgm:pt modelId="{85E6419A-A412-6D45-A2EC-AC1C412B286A}" type="parTrans" cxnId="{55CBBF3D-C657-A549-98E8-E82AFB6E9BEF}">
      <dgm:prSet/>
      <dgm:spPr/>
      <dgm:t>
        <a:bodyPr/>
        <a:lstStyle/>
        <a:p>
          <a:endParaRPr lang="en-US"/>
        </a:p>
      </dgm:t>
    </dgm:pt>
    <dgm:pt modelId="{5D376323-504A-C340-8959-D874555C3DC1}" type="sibTrans" cxnId="{55CBBF3D-C657-A549-98E8-E82AFB6E9BEF}">
      <dgm:prSet/>
      <dgm:spPr/>
      <dgm:t>
        <a:bodyPr/>
        <a:lstStyle/>
        <a:p>
          <a:endParaRPr lang="en-US"/>
        </a:p>
      </dgm:t>
    </dgm:pt>
    <dgm:pt modelId="{F7CF5AB1-071E-E84C-B329-5536FFDCB271}">
      <dgm:prSet phldrT="[Text]" custT="1"/>
      <dgm:spPr>
        <a:solidFill>
          <a:schemeClr val="accent6"/>
        </a:solidFill>
        <a:effectLst>
          <a:glow rad="101600">
            <a:schemeClr val="accent6">
              <a:alpha val="75000"/>
            </a:schemeClr>
          </a:glow>
        </a:effectLst>
      </dgm:spPr>
      <dgm:t>
        <a:bodyPr/>
        <a:lstStyle/>
        <a:p>
          <a:r>
            <a:rPr lang="zh-CN" altLang="en-US" sz="2000" b="1" dirty="0">
              <a:solidFill>
                <a:schemeClr val="tx1"/>
              </a:solidFill>
              <a:latin typeface="18 VAG Rounded Bold   07390"/>
              <a:cs typeface="18 vag rounded bold"/>
            </a:rPr>
            <a:t>写入</a:t>
          </a:r>
          <a:r>
            <a:rPr lang="en-US" altLang="zh-CN" sz="2000" b="1" dirty="0">
              <a:solidFill>
                <a:schemeClr val="tx1"/>
              </a:solidFill>
              <a:latin typeface="18 VAG Rounded Bold   07390"/>
              <a:cs typeface="18 vag rounded bold"/>
            </a:rPr>
            <a:t>Data RAM</a:t>
          </a:r>
          <a:endParaRPr lang="en-US" sz="2000" b="1" dirty="0">
            <a:solidFill>
              <a:schemeClr val="tx1"/>
            </a:solidFill>
            <a:latin typeface="18 VAG Rounded Bold   07390"/>
            <a:cs typeface="18 vag rounded bold"/>
          </a:endParaRPr>
        </a:p>
      </dgm:t>
    </dgm:pt>
    <dgm:pt modelId="{36F80118-D772-0B4D-A376-7A5C21BB1E28}" type="parTrans" cxnId="{8029E182-EB9C-EA4D-95FA-41926A8ADE8C}">
      <dgm:prSet/>
      <dgm:spPr/>
      <dgm:t>
        <a:bodyPr/>
        <a:lstStyle/>
        <a:p>
          <a:endParaRPr lang="en-US"/>
        </a:p>
      </dgm:t>
    </dgm:pt>
    <dgm:pt modelId="{F0E78D73-4682-9E4A-A3C1-F2253996F6DD}" type="sibTrans" cxnId="{8029E182-EB9C-EA4D-95FA-41926A8ADE8C}">
      <dgm:prSet/>
      <dgm:spPr/>
      <dgm:t>
        <a:bodyPr/>
        <a:lstStyle/>
        <a:p>
          <a:endParaRPr lang="en-US"/>
        </a:p>
      </dgm:t>
    </dgm:pt>
    <dgm:pt modelId="{0B923A85-ECA5-4DDE-A8E9-12227DC27710}">
      <dgm:prSet phldrT="[Text]" custT="1"/>
      <dgm:spPr>
        <a:solidFill>
          <a:schemeClr val="accent6">
            <a:lumMod val="75000"/>
          </a:schemeClr>
        </a:solidFill>
        <a:effectLst/>
      </dgm:spPr>
      <dgm:t>
        <a:bodyPr/>
        <a:lstStyle/>
        <a:p>
          <a:r>
            <a:rPr lang="en-US" sz="2000" b="1" dirty="0">
              <a:solidFill>
                <a:schemeClr val="tx1"/>
              </a:solidFill>
              <a:latin typeface="Courier"/>
              <a:cs typeface="Courier"/>
            </a:rPr>
            <a:t>FLASH</a:t>
          </a:r>
          <a:r>
            <a:rPr lang="zh-CN" altLang="en-US" sz="2000" b="1" dirty="0">
              <a:solidFill>
                <a:schemeClr val="tx1"/>
              </a:solidFill>
              <a:latin typeface="Courier"/>
              <a:cs typeface="Courier"/>
            </a:rPr>
            <a:t>检查</a:t>
          </a:r>
          <a:endParaRPr lang="en-US" sz="2000" b="1" dirty="0">
            <a:solidFill>
              <a:schemeClr val="tx1"/>
            </a:solidFill>
            <a:latin typeface="Courier"/>
            <a:cs typeface="Courier"/>
          </a:endParaRPr>
        </a:p>
      </dgm:t>
    </dgm:pt>
    <dgm:pt modelId="{BD726B64-1240-41F7-B67F-0A4A16158075}" type="parTrans" cxnId="{90A643E4-68B8-472B-A36B-6D6A4E2F9FF6}">
      <dgm:prSet/>
      <dgm:spPr/>
      <dgm:t>
        <a:bodyPr/>
        <a:lstStyle/>
        <a:p>
          <a:endParaRPr lang="en-US"/>
        </a:p>
      </dgm:t>
    </dgm:pt>
    <dgm:pt modelId="{C733BE73-E10D-46AC-B11E-B96DD715EC4F}" type="sibTrans" cxnId="{90A643E4-68B8-472B-A36B-6D6A4E2F9FF6}">
      <dgm:prSet/>
      <dgm:spPr/>
      <dgm:t>
        <a:bodyPr/>
        <a:lstStyle/>
        <a:p>
          <a:endParaRPr lang="en-US"/>
        </a:p>
      </dgm:t>
    </dgm:pt>
    <dgm:pt modelId="{008DA18C-39DB-4D9F-9462-3C013FCDD709}">
      <dgm:prSet phldrT="[Text]" custT="1"/>
      <dgm:spPr>
        <a:solidFill>
          <a:schemeClr val="accent6"/>
        </a:solidFill>
        <a:effectLst>
          <a:glow rad="101600">
            <a:schemeClr val="accent6">
              <a:alpha val="75000"/>
            </a:schemeClr>
          </a:glow>
        </a:effectLst>
      </dgm:spPr>
      <dgm:t>
        <a:bodyPr/>
        <a:lstStyle/>
        <a:p>
          <a:r>
            <a:rPr lang="zh-CN" altLang="en-US" sz="2000" b="1" dirty="0">
              <a:solidFill>
                <a:schemeClr val="tx1"/>
              </a:solidFill>
              <a:latin typeface="18 VAG Rounded Bold   07390"/>
              <a:cs typeface="18 vag rounded bold"/>
            </a:rPr>
            <a:t>设置启动地址并跳转</a:t>
          </a:r>
          <a:endParaRPr lang="en-US" sz="2000" b="1" dirty="0">
            <a:solidFill>
              <a:schemeClr val="tx1"/>
            </a:solidFill>
            <a:latin typeface="18 VAG Rounded Bold   07390"/>
            <a:cs typeface="18 vag rounded bold"/>
          </a:endParaRPr>
        </a:p>
      </dgm:t>
    </dgm:pt>
    <dgm:pt modelId="{AFE62946-3154-46C5-9EFC-E43B41F49612}" type="parTrans" cxnId="{9C3C64C6-90E9-4C28-920E-FF135E1C0B07}">
      <dgm:prSet/>
      <dgm:spPr/>
      <dgm:t>
        <a:bodyPr/>
        <a:lstStyle/>
        <a:p>
          <a:endParaRPr lang="en-US"/>
        </a:p>
      </dgm:t>
    </dgm:pt>
    <dgm:pt modelId="{CB329EA9-6C86-45D4-8686-A77760D66C0F}" type="sibTrans" cxnId="{9C3C64C6-90E9-4C28-920E-FF135E1C0B07}">
      <dgm:prSet/>
      <dgm:spPr/>
      <dgm:t>
        <a:bodyPr/>
        <a:lstStyle/>
        <a:p>
          <a:endParaRPr lang="en-US"/>
        </a:p>
      </dgm:t>
    </dgm:pt>
    <dgm:pt modelId="{B7F0B060-9CB7-7E41-B723-A4CFD981EC89}" type="pres">
      <dgm:prSet presAssocID="{6874B277-C05A-F04C-81F1-AFE82E7C694D}" presName="Name0" presStyleCnt="0">
        <dgm:presLayoutVars>
          <dgm:dir/>
          <dgm:animLvl val="lvl"/>
          <dgm:resizeHandles val="exact"/>
        </dgm:presLayoutVars>
      </dgm:prSet>
      <dgm:spPr/>
    </dgm:pt>
    <dgm:pt modelId="{D58500E3-5DC6-4087-9751-98FD056CBC6B}" type="pres">
      <dgm:prSet presAssocID="{008DA18C-39DB-4D9F-9462-3C013FCDD709}" presName="boxAndChildren" presStyleCnt="0"/>
      <dgm:spPr/>
    </dgm:pt>
    <dgm:pt modelId="{1F185BEA-2BAF-49BC-B5DC-CD9EBA4E1FC6}" type="pres">
      <dgm:prSet presAssocID="{008DA18C-39DB-4D9F-9462-3C013FCDD709}" presName="parentTextBox" presStyleLbl="node1" presStyleIdx="0" presStyleCnt="7"/>
      <dgm:spPr/>
    </dgm:pt>
    <dgm:pt modelId="{E1FD2ADF-E802-43E1-A57F-D1CB9DD63D2F}" type="pres">
      <dgm:prSet presAssocID="{F0E78D73-4682-9E4A-A3C1-F2253996F6DD}" presName="sp" presStyleCnt="0"/>
      <dgm:spPr/>
    </dgm:pt>
    <dgm:pt modelId="{1D575C58-A487-47A1-8D79-C2DE686A7A74}" type="pres">
      <dgm:prSet presAssocID="{F7CF5AB1-071E-E84C-B329-5536FFDCB271}" presName="arrowAndChildren" presStyleCnt="0"/>
      <dgm:spPr/>
    </dgm:pt>
    <dgm:pt modelId="{6F48390F-B568-4B7E-9991-DA5F53A8042B}" type="pres">
      <dgm:prSet presAssocID="{F7CF5AB1-071E-E84C-B329-5536FFDCB271}" presName="parentTextArrow" presStyleLbl="node1" presStyleIdx="1" presStyleCnt="7"/>
      <dgm:spPr/>
    </dgm:pt>
    <dgm:pt modelId="{979A61D6-0C81-FE40-A5AE-EED2D9248FDA}" type="pres">
      <dgm:prSet presAssocID="{5D376323-504A-C340-8959-D874555C3DC1}" presName="sp" presStyleCnt="0"/>
      <dgm:spPr/>
    </dgm:pt>
    <dgm:pt modelId="{71F1C9E9-2347-E547-849F-4421607881AC}" type="pres">
      <dgm:prSet presAssocID="{6B03903D-2083-194D-BF86-7D5912BBB1D7}" presName="arrowAndChildren" presStyleCnt="0"/>
      <dgm:spPr/>
    </dgm:pt>
    <dgm:pt modelId="{9BE3E724-A622-1F42-8344-499FE3CB1213}" type="pres">
      <dgm:prSet presAssocID="{6B03903D-2083-194D-BF86-7D5912BBB1D7}" presName="parentTextArrow" presStyleLbl="node1" presStyleIdx="2" presStyleCnt="7"/>
      <dgm:spPr/>
    </dgm:pt>
    <dgm:pt modelId="{C493CD63-1571-9E43-BF69-41F258302629}" type="pres">
      <dgm:prSet presAssocID="{F4637A65-98E0-094D-B4FC-616888A7C479}" presName="sp" presStyleCnt="0"/>
      <dgm:spPr/>
    </dgm:pt>
    <dgm:pt modelId="{97001315-234F-A54F-AC68-B6F97AD7D208}" type="pres">
      <dgm:prSet presAssocID="{7A703120-5E94-4E43-AFCE-8826D79E0752}" presName="arrowAndChildren" presStyleCnt="0"/>
      <dgm:spPr/>
    </dgm:pt>
    <dgm:pt modelId="{6CF617F3-BDBA-D747-8539-E57CDB546D4C}" type="pres">
      <dgm:prSet presAssocID="{7A703120-5E94-4E43-AFCE-8826D79E0752}" presName="parentTextArrow" presStyleLbl="node1" presStyleIdx="3" presStyleCnt="7"/>
      <dgm:spPr/>
    </dgm:pt>
    <dgm:pt modelId="{DC347365-B43D-4A17-96CC-B01FFBA453B3}" type="pres">
      <dgm:prSet presAssocID="{C733BE73-E10D-46AC-B11E-B96DD715EC4F}" presName="sp" presStyleCnt="0"/>
      <dgm:spPr/>
    </dgm:pt>
    <dgm:pt modelId="{48AA7BE6-6D69-43AC-802F-01EC77F62762}" type="pres">
      <dgm:prSet presAssocID="{0B923A85-ECA5-4DDE-A8E9-12227DC27710}" presName="arrowAndChildren" presStyleCnt="0"/>
      <dgm:spPr/>
    </dgm:pt>
    <dgm:pt modelId="{4F6CC036-A54D-43D0-B70A-45F3D03C13E5}" type="pres">
      <dgm:prSet presAssocID="{0B923A85-ECA5-4DDE-A8E9-12227DC27710}" presName="parentTextArrow" presStyleLbl="node1" presStyleIdx="4" presStyleCnt="7" custLinFactNeighborX="4127" custLinFactNeighborY="-798"/>
      <dgm:spPr/>
    </dgm:pt>
    <dgm:pt modelId="{168654CF-17DC-EB42-A308-BCC6A9B24CEA}" type="pres">
      <dgm:prSet presAssocID="{A2C4A343-66AA-C241-855D-24C153D727C0}" presName="sp" presStyleCnt="0"/>
      <dgm:spPr/>
    </dgm:pt>
    <dgm:pt modelId="{73505428-7FB4-9445-A8EC-9E53F8051833}" type="pres">
      <dgm:prSet presAssocID="{7B490873-3F8C-6C47-BCCE-B410429C0291}" presName="arrowAndChildren" presStyleCnt="0"/>
      <dgm:spPr/>
    </dgm:pt>
    <dgm:pt modelId="{8861396F-4F80-1949-97A7-CA9286FE350B}" type="pres">
      <dgm:prSet presAssocID="{7B490873-3F8C-6C47-BCCE-B410429C0291}" presName="parentTextArrow" presStyleLbl="node1" presStyleIdx="5" presStyleCnt="7" custLinFactNeighborX="2357" custLinFactNeighborY="-2521"/>
      <dgm:spPr/>
    </dgm:pt>
    <dgm:pt modelId="{1447AF3E-E6DA-5D45-8B21-A21A1207AEB5}" type="pres">
      <dgm:prSet presAssocID="{882EB0D7-7DF2-6140-B95A-892D51B1544B}" presName="sp" presStyleCnt="0"/>
      <dgm:spPr/>
    </dgm:pt>
    <dgm:pt modelId="{56CB6B94-7E70-C043-ADBF-B3C931176F34}" type="pres">
      <dgm:prSet presAssocID="{E6A2FABE-CA65-FF46-827D-F94953C1F6DD}" presName="arrowAndChildren" presStyleCnt="0"/>
      <dgm:spPr/>
    </dgm:pt>
    <dgm:pt modelId="{0F6727B6-DD01-E94D-A473-7A95C2277833}" type="pres">
      <dgm:prSet presAssocID="{E6A2FABE-CA65-FF46-827D-F94953C1F6DD}" presName="parentTextArrow" presStyleLbl="node1" presStyleIdx="6" presStyleCnt="7"/>
      <dgm:spPr/>
    </dgm:pt>
  </dgm:ptLst>
  <dgm:cxnLst>
    <dgm:cxn modelId="{53640D03-4CDE-4F07-8676-7582E856BF4C}" type="presOf" srcId="{F7CF5AB1-071E-E84C-B329-5536FFDCB271}" destId="{6F48390F-B568-4B7E-9991-DA5F53A8042B}" srcOrd="0" destOrd="0" presId="urn:microsoft.com/office/officeart/2005/8/layout/process4"/>
    <dgm:cxn modelId="{2A28F731-37DF-AD41-905B-B8DB1D245778}" srcId="{6874B277-C05A-F04C-81F1-AFE82E7C694D}" destId="{E6A2FABE-CA65-FF46-827D-F94953C1F6DD}" srcOrd="0" destOrd="0" parTransId="{2413BF35-2EF3-9047-AA3F-BE5902002ED6}" sibTransId="{882EB0D7-7DF2-6140-B95A-892D51B1544B}"/>
    <dgm:cxn modelId="{55CBBF3D-C657-A549-98E8-E82AFB6E9BEF}" srcId="{6874B277-C05A-F04C-81F1-AFE82E7C694D}" destId="{6B03903D-2083-194D-BF86-7D5912BBB1D7}" srcOrd="4" destOrd="0" parTransId="{85E6419A-A412-6D45-A2EC-AC1C412B286A}" sibTransId="{5D376323-504A-C340-8959-D874555C3DC1}"/>
    <dgm:cxn modelId="{CDB6B960-A572-7B42-99F5-615D50566AF3}" type="presOf" srcId="{6B03903D-2083-194D-BF86-7D5912BBB1D7}" destId="{9BE3E724-A622-1F42-8344-499FE3CB1213}" srcOrd="0" destOrd="0" presId="urn:microsoft.com/office/officeart/2005/8/layout/process4"/>
    <dgm:cxn modelId="{201A724A-7FC2-0643-B295-A25BB9298E58}" type="presOf" srcId="{7B490873-3F8C-6C47-BCCE-B410429C0291}" destId="{8861396F-4F80-1949-97A7-CA9286FE350B}" srcOrd="0" destOrd="0" presId="urn:microsoft.com/office/officeart/2005/8/layout/process4"/>
    <dgm:cxn modelId="{F9C7CF4A-8E03-C243-99BB-7BA0F8F4FFC4}" type="presOf" srcId="{6874B277-C05A-F04C-81F1-AFE82E7C694D}" destId="{B7F0B060-9CB7-7E41-B723-A4CFD981EC89}" srcOrd="0" destOrd="0" presId="urn:microsoft.com/office/officeart/2005/8/layout/process4"/>
    <dgm:cxn modelId="{8029E182-EB9C-EA4D-95FA-41926A8ADE8C}" srcId="{6874B277-C05A-F04C-81F1-AFE82E7C694D}" destId="{F7CF5AB1-071E-E84C-B329-5536FFDCB271}" srcOrd="5" destOrd="0" parTransId="{36F80118-D772-0B4D-A376-7A5C21BB1E28}" sibTransId="{F0E78D73-4682-9E4A-A3C1-F2253996F6DD}"/>
    <dgm:cxn modelId="{E3AA9E87-6FFD-834E-9B36-C7FF06960F2D}" type="presOf" srcId="{E6A2FABE-CA65-FF46-827D-F94953C1F6DD}" destId="{0F6727B6-DD01-E94D-A473-7A95C2277833}" srcOrd="0" destOrd="0" presId="urn:microsoft.com/office/officeart/2005/8/layout/process4"/>
    <dgm:cxn modelId="{93E8FAAC-4EEC-A04C-AC4E-CCB057BD6204}" type="presOf" srcId="{7A703120-5E94-4E43-AFCE-8826D79E0752}" destId="{6CF617F3-BDBA-D747-8539-E57CDB546D4C}" srcOrd="0" destOrd="0" presId="urn:microsoft.com/office/officeart/2005/8/layout/process4"/>
    <dgm:cxn modelId="{9C3C64C6-90E9-4C28-920E-FF135E1C0B07}" srcId="{6874B277-C05A-F04C-81F1-AFE82E7C694D}" destId="{008DA18C-39DB-4D9F-9462-3C013FCDD709}" srcOrd="6" destOrd="0" parTransId="{AFE62946-3154-46C5-9EFC-E43B41F49612}" sibTransId="{CB329EA9-6C86-45D4-8686-A77760D66C0F}"/>
    <dgm:cxn modelId="{D43D05D8-A8AF-9547-9E59-27C21CF6D3E8}" srcId="{6874B277-C05A-F04C-81F1-AFE82E7C694D}" destId="{7A703120-5E94-4E43-AFCE-8826D79E0752}" srcOrd="3" destOrd="0" parTransId="{0040CADA-ECD6-1242-9279-F53B42892525}" sibTransId="{F4637A65-98E0-094D-B4FC-616888A7C479}"/>
    <dgm:cxn modelId="{00C63BDD-6812-B541-83A0-C524778A2A33}" srcId="{6874B277-C05A-F04C-81F1-AFE82E7C694D}" destId="{7B490873-3F8C-6C47-BCCE-B410429C0291}" srcOrd="1" destOrd="0" parTransId="{A6001A36-4E94-404D-BE9C-3F83BAB95158}" sibTransId="{A2C4A343-66AA-C241-855D-24C153D727C0}"/>
    <dgm:cxn modelId="{D19933E1-4D7B-4B15-ADC9-02815018DA7F}" type="presOf" srcId="{008DA18C-39DB-4D9F-9462-3C013FCDD709}" destId="{1F185BEA-2BAF-49BC-B5DC-CD9EBA4E1FC6}" srcOrd="0" destOrd="0" presId="urn:microsoft.com/office/officeart/2005/8/layout/process4"/>
    <dgm:cxn modelId="{90A643E4-68B8-472B-A36B-6D6A4E2F9FF6}" srcId="{6874B277-C05A-F04C-81F1-AFE82E7C694D}" destId="{0B923A85-ECA5-4DDE-A8E9-12227DC27710}" srcOrd="2" destOrd="0" parTransId="{BD726B64-1240-41F7-B67F-0A4A16158075}" sibTransId="{C733BE73-E10D-46AC-B11E-B96DD715EC4F}"/>
    <dgm:cxn modelId="{F3BC4AF5-F778-4925-9617-FE2D486CD0D9}" type="presOf" srcId="{0B923A85-ECA5-4DDE-A8E9-12227DC27710}" destId="{4F6CC036-A54D-43D0-B70A-45F3D03C13E5}" srcOrd="0" destOrd="0" presId="urn:microsoft.com/office/officeart/2005/8/layout/process4"/>
    <dgm:cxn modelId="{C89E97A8-A570-4C49-97E3-6EC0EB8C7DA2}" type="presParOf" srcId="{B7F0B060-9CB7-7E41-B723-A4CFD981EC89}" destId="{D58500E3-5DC6-4087-9751-98FD056CBC6B}" srcOrd="0" destOrd="0" presId="urn:microsoft.com/office/officeart/2005/8/layout/process4"/>
    <dgm:cxn modelId="{EB10869B-5D6C-41AA-8EE2-10826C5F5376}" type="presParOf" srcId="{D58500E3-5DC6-4087-9751-98FD056CBC6B}" destId="{1F185BEA-2BAF-49BC-B5DC-CD9EBA4E1FC6}" srcOrd="0" destOrd="0" presId="urn:microsoft.com/office/officeart/2005/8/layout/process4"/>
    <dgm:cxn modelId="{FE80AF32-8770-4E9D-8A9F-2D17D69F53A0}" type="presParOf" srcId="{B7F0B060-9CB7-7E41-B723-A4CFD981EC89}" destId="{E1FD2ADF-E802-43E1-A57F-D1CB9DD63D2F}" srcOrd="1" destOrd="0" presId="urn:microsoft.com/office/officeart/2005/8/layout/process4"/>
    <dgm:cxn modelId="{3043D73B-9036-40B5-9F3E-BF37C79A0AC4}" type="presParOf" srcId="{B7F0B060-9CB7-7E41-B723-A4CFD981EC89}" destId="{1D575C58-A487-47A1-8D79-C2DE686A7A74}" srcOrd="2" destOrd="0" presId="urn:microsoft.com/office/officeart/2005/8/layout/process4"/>
    <dgm:cxn modelId="{9FA8D2A8-6879-496F-8F78-F50816C6D558}" type="presParOf" srcId="{1D575C58-A487-47A1-8D79-C2DE686A7A74}" destId="{6F48390F-B568-4B7E-9991-DA5F53A8042B}" srcOrd="0" destOrd="0" presId="urn:microsoft.com/office/officeart/2005/8/layout/process4"/>
    <dgm:cxn modelId="{F09E83E8-2697-484D-9A82-1AD5DD9632C9}" type="presParOf" srcId="{B7F0B060-9CB7-7E41-B723-A4CFD981EC89}" destId="{979A61D6-0C81-FE40-A5AE-EED2D9248FDA}" srcOrd="3" destOrd="0" presId="urn:microsoft.com/office/officeart/2005/8/layout/process4"/>
    <dgm:cxn modelId="{71D320EE-1C12-3946-930D-8D62EA246EB3}" type="presParOf" srcId="{B7F0B060-9CB7-7E41-B723-A4CFD981EC89}" destId="{71F1C9E9-2347-E547-849F-4421607881AC}" srcOrd="4" destOrd="0" presId="urn:microsoft.com/office/officeart/2005/8/layout/process4"/>
    <dgm:cxn modelId="{7F4D4A00-02D4-9445-ADBD-95B76304D11F}" type="presParOf" srcId="{71F1C9E9-2347-E547-849F-4421607881AC}" destId="{9BE3E724-A622-1F42-8344-499FE3CB1213}" srcOrd="0" destOrd="0" presId="urn:microsoft.com/office/officeart/2005/8/layout/process4"/>
    <dgm:cxn modelId="{D9CA9009-A2D2-614A-84FD-F641D8BE40CC}" type="presParOf" srcId="{B7F0B060-9CB7-7E41-B723-A4CFD981EC89}" destId="{C493CD63-1571-9E43-BF69-41F258302629}" srcOrd="5" destOrd="0" presId="urn:microsoft.com/office/officeart/2005/8/layout/process4"/>
    <dgm:cxn modelId="{89863CEF-C8EB-7D43-8007-03D23806405B}" type="presParOf" srcId="{B7F0B060-9CB7-7E41-B723-A4CFD981EC89}" destId="{97001315-234F-A54F-AC68-B6F97AD7D208}" srcOrd="6" destOrd="0" presId="urn:microsoft.com/office/officeart/2005/8/layout/process4"/>
    <dgm:cxn modelId="{38CA5FAA-EDF8-EB4B-8B93-B9CDF7CEA1E6}" type="presParOf" srcId="{97001315-234F-A54F-AC68-B6F97AD7D208}" destId="{6CF617F3-BDBA-D747-8539-E57CDB546D4C}" srcOrd="0" destOrd="0" presId="urn:microsoft.com/office/officeart/2005/8/layout/process4"/>
    <dgm:cxn modelId="{9385BEFB-8DFE-4D21-9DBE-CD7C8389E25C}" type="presParOf" srcId="{B7F0B060-9CB7-7E41-B723-A4CFD981EC89}" destId="{DC347365-B43D-4A17-96CC-B01FFBA453B3}" srcOrd="7" destOrd="0" presId="urn:microsoft.com/office/officeart/2005/8/layout/process4"/>
    <dgm:cxn modelId="{69EB2731-FC33-4296-A0BE-28E8EB457477}" type="presParOf" srcId="{B7F0B060-9CB7-7E41-B723-A4CFD981EC89}" destId="{48AA7BE6-6D69-43AC-802F-01EC77F62762}" srcOrd="8" destOrd="0" presId="urn:microsoft.com/office/officeart/2005/8/layout/process4"/>
    <dgm:cxn modelId="{25447166-0CB7-4CFB-A0D5-E53E6A032DFF}" type="presParOf" srcId="{48AA7BE6-6D69-43AC-802F-01EC77F62762}" destId="{4F6CC036-A54D-43D0-B70A-45F3D03C13E5}" srcOrd="0" destOrd="0" presId="urn:microsoft.com/office/officeart/2005/8/layout/process4"/>
    <dgm:cxn modelId="{8F8D2338-EDFD-0649-8F0D-69DC82A9409B}" type="presParOf" srcId="{B7F0B060-9CB7-7E41-B723-A4CFD981EC89}" destId="{168654CF-17DC-EB42-A308-BCC6A9B24CEA}" srcOrd="9" destOrd="0" presId="urn:microsoft.com/office/officeart/2005/8/layout/process4"/>
    <dgm:cxn modelId="{FB9F563E-EDD1-D440-85BC-EA5632B3EBEB}" type="presParOf" srcId="{B7F0B060-9CB7-7E41-B723-A4CFD981EC89}" destId="{73505428-7FB4-9445-A8EC-9E53F8051833}" srcOrd="10" destOrd="0" presId="urn:microsoft.com/office/officeart/2005/8/layout/process4"/>
    <dgm:cxn modelId="{DA26EB7A-BF79-9C41-AC6E-703D6302318B}" type="presParOf" srcId="{73505428-7FB4-9445-A8EC-9E53F8051833}" destId="{8861396F-4F80-1949-97A7-CA9286FE350B}" srcOrd="0" destOrd="0" presId="urn:microsoft.com/office/officeart/2005/8/layout/process4"/>
    <dgm:cxn modelId="{E6406DC7-02B8-6142-8238-77336AAD9864}" type="presParOf" srcId="{B7F0B060-9CB7-7E41-B723-A4CFD981EC89}" destId="{1447AF3E-E6DA-5D45-8B21-A21A1207AEB5}" srcOrd="11" destOrd="0" presId="urn:microsoft.com/office/officeart/2005/8/layout/process4"/>
    <dgm:cxn modelId="{6462335D-D69B-424F-BB4B-D3D72DA4A910}" type="presParOf" srcId="{B7F0B060-9CB7-7E41-B723-A4CFD981EC89}" destId="{56CB6B94-7E70-C043-ADBF-B3C931176F34}" srcOrd="12" destOrd="0" presId="urn:microsoft.com/office/officeart/2005/8/layout/process4"/>
    <dgm:cxn modelId="{BC92A98B-F1A0-6149-95E9-8FA78E0C4293}" type="presParOf" srcId="{56CB6B94-7E70-C043-ADBF-B3C931176F34}" destId="{0F6727B6-DD01-E94D-A473-7A95C2277833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185BEA-2BAF-49BC-B5DC-CD9EBA4E1FC6}">
      <dsp:nvSpPr>
        <dsp:cNvPr id="0" name=""/>
        <dsp:cNvSpPr/>
      </dsp:nvSpPr>
      <dsp:spPr>
        <a:xfrm>
          <a:off x="0" y="4957444"/>
          <a:ext cx="4339244" cy="542490"/>
        </a:xfrm>
        <a:prstGeom prst="rect">
          <a:avLst/>
        </a:prstGeom>
        <a:solidFill>
          <a:schemeClr val="accent6"/>
        </a:solidFill>
        <a:ln>
          <a:noFill/>
        </a:ln>
        <a:effectLst>
          <a:glow rad="101600">
            <a:schemeClr val="accent6">
              <a:alpha val="75000"/>
            </a:schemeClr>
          </a:glo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kern="1200" dirty="0">
              <a:solidFill>
                <a:schemeClr val="tx1"/>
              </a:solidFill>
              <a:latin typeface="18 VAG Rounded Bold   07390"/>
              <a:cs typeface="18 vag rounded bold"/>
            </a:rPr>
            <a:t>设置启动地址并跳转</a:t>
          </a:r>
          <a:endParaRPr lang="en-US" sz="2000" b="1" kern="1200" dirty="0">
            <a:solidFill>
              <a:schemeClr val="tx1"/>
            </a:solidFill>
            <a:latin typeface="18 VAG Rounded Bold   07390"/>
            <a:cs typeface="18 vag rounded bold"/>
          </a:endParaRPr>
        </a:p>
      </dsp:txBody>
      <dsp:txXfrm>
        <a:off x="0" y="4957444"/>
        <a:ext cx="4339244" cy="542490"/>
      </dsp:txXfrm>
    </dsp:sp>
    <dsp:sp modelId="{6F48390F-B568-4B7E-9991-DA5F53A8042B}">
      <dsp:nvSpPr>
        <dsp:cNvPr id="0" name=""/>
        <dsp:cNvSpPr/>
      </dsp:nvSpPr>
      <dsp:spPr>
        <a:xfrm rot="10800000">
          <a:off x="0" y="4131231"/>
          <a:ext cx="4339244" cy="834350"/>
        </a:xfrm>
        <a:prstGeom prst="upArrowCallout">
          <a:avLst/>
        </a:prstGeom>
        <a:solidFill>
          <a:schemeClr val="accent6"/>
        </a:solidFill>
        <a:ln>
          <a:noFill/>
        </a:ln>
        <a:effectLst>
          <a:glow rad="101600">
            <a:schemeClr val="accent6">
              <a:alpha val="75000"/>
            </a:schemeClr>
          </a:glo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kern="1200" dirty="0">
              <a:solidFill>
                <a:schemeClr val="tx1"/>
              </a:solidFill>
              <a:latin typeface="18 VAG Rounded Bold   07390"/>
              <a:cs typeface="18 vag rounded bold"/>
            </a:rPr>
            <a:t>写入</a:t>
          </a:r>
          <a:r>
            <a:rPr lang="en-US" altLang="zh-CN" sz="2000" b="1" kern="1200" dirty="0">
              <a:solidFill>
                <a:schemeClr val="tx1"/>
              </a:solidFill>
              <a:latin typeface="18 VAG Rounded Bold   07390"/>
              <a:cs typeface="18 vag rounded bold"/>
            </a:rPr>
            <a:t>Data RAM</a:t>
          </a:r>
          <a:endParaRPr lang="en-US" sz="2000" b="1" kern="1200" dirty="0">
            <a:solidFill>
              <a:schemeClr val="tx1"/>
            </a:solidFill>
            <a:latin typeface="18 VAG Rounded Bold   07390"/>
            <a:cs typeface="18 vag rounded bold"/>
          </a:endParaRPr>
        </a:p>
      </dsp:txBody>
      <dsp:txXfrm rot="10800000">
        <a:off x="0" y="4131231"/>
        <a:ext cx="4339244" cy="542136"/>
      </dsp:txXfrm>
    </dsp:sp>
    <dsp:sp modelId="{9BE3E724-A622-1F42-8344-499FE3CB1213}">
      <dsp:nvSpPr>
        <dsp:cNvPr id="0" name=""/>
        <dsp:cNvSpPr/>
      </dsp:nvSpPr>
      <dsp:spPr>
        <a:xfrm rot="10800000">
          <a:off x="0" y="3305018"/>
          <a:ext cx="4339244" cy="834350"/>
        </a:xfrm>
        <a:prstGeom prst="upArrowCallout">
          <a:avLst/>
        </a:prstGeom>
        <a:solidFill>
          <a:schemeClr val="accent6">
            <a:lumMod val="75000"/>
          </a:schemeClr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kern="1200" dirty="0">
              <a:solidFill>
                <a:schemeClr val="tx1"/>
              </a:solidFill>
              <a:latin typeface="Courier"/>
              <a:cs typeface="Courier"/>
            </a:rPr>
            <a:t>写入</a:t>
          </a:r>
          <a:r>
            <a:rPr lang="en-US" altLang="zh-CN" sz="2000" b="1" kern="1200" dirty="0">
              <a:solidFill>
                <a:schemeClr val="tx1"/>
              </a:solidFill>
              <a:latin typeface="Courier"/>
              <a:cs typeface="Courier"/>
            </a:rPr>
            <a:t>Inst RAM</a:t>
          </a:r>
          <a:endParaRPr lang="en-US" sz="2000" b="1" kern="1200" dirty="0">
            <a:solidFill>
              <a:schemeClr val="tx1"/>
            </a:solidFill>
            <a:latin typeface="Courier"/>
            <a:cs typeface="Courier"/>
          </a:endParaRPr>
        </a:p>
      </dsp:txBody>
      <dsp:txXfrm rot="10800000">
        <a:off x="0" y="3305018"/>
        <a:ext cx="4339244" cy="542136"/>
      </dsp:txXfrm>
    </dsp:sp>
    <dsp:sp modelId="{6CF617F3-BDBA-D747-8539-E57CDB546D4C}">
      <dsp:nvSpPr>
        <dsp:cNvPr id="0" name=""/>
        <dsp:cNvSpPr/>
      </dsp:nvSpPr>
      <dsp:spPr>
        <a:xfrm rot="10800000">
          <a:off x="0" y="2478805"/>
          <a:ext cx="4339244" cy="834350"/>
        </a:xfrm>
        <a:prstGeom prst="upArrowCallout">
          <a:avLst/>
        </a:prstGeom>
        <a:solidFill>
          <a:schemeClr val="accent1"/>
        </a:solidFill>
        <a:ln>
          <a:noFill/>
        </a:ln>
        <a:effectLst>
          <a:glow rad="101600">
            <a:schemeClr val="accent1">
              <a:alpha val="75000"/>
            </a:schemeClr>
          </a:glo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solidFill>
                <a:schemeClr val="tx1"/>
              </a:solidFill>
              <a:latin typeface="18 VAG Rounded Bold   07390"/>
              <a:cs typeface="18 vag rounded bold"/>
            </a:rPr>
            <a:t>地址等参数的读取</a:t>
          </a:r>
          <a:endParaRPr lang="en-US" sz="2000" kern="1200" dirty="0">
            <a:solidFill>
              <a:schemeClr val="tx1"/>
            </a:solidFill>
            <a:latin typeface="18 VAG Rounded Bold   07390"/>
            <a:cs typeface="18 vag rounded bold"/>
          </a:endParaRPr>
        </a:p>
      </dsp:txBody>
      <dsp:txXfrm rot="10800000">
        <a:off x="0" y="2478805"/>
        <a:ext cx="4339244" cy="542136"/>
      </dsp:txXfrm>
    </dsp:sp>
    <dsp:sp modelId="{4F6CC036-A54D-43D0-B70A-45F3D03C13E5}">
      <dsp:nvSpPr>
        <dsp:cNvPr id="0" name=""/>
        <dsp:cNvSpPr/>
      </dsp:nvSpPr>
      <dsp:spPr>
        <a:xfrm rot="10800000">
          <a:off x="0" y="1645934"/>
          <a:ext cx="4339244" cy="834350"/>
        </a:xfrm>
        <a:prstGeom prst="upArrowCallout">
          <a:avLst/>
        </a:prstGeom>
        <a:solidFill>
          <a:schemeClr val="accent6">
            <a:lumMod val="75000"/>
          </a:schemeClr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tx1"/>
              </a:solidFill>
              <a:latin typeface="Courier"/>
              <a:cs typeface="Courier"/>
            </a:rPr>
            <a:t>FLASH</a:t>
          </a:r>
          <a:r>
            <a:rPr lang="zh-CN" altLang="en-US" sz="2000" b="1" kern="1200" dirty="0">
              <a:solidFill>
                <a:schemeClr val="tx1"/>
              </a:solidFill>
              <a:latin typeface="Courier"/>
              <a:cs typeface="Courier"/>
            </a:rPr>
            <a:t>检查</a:t>
          </a:r>
          <a:endParaRPr lang="en-US" sz="2000" b="1" kern="1200" dirty="0">
            <a:solidFill>
              <a:schemeClr val="tx1"/>
            </a:solidFill>
            <a:latin typeface="Courier"/>
            <a:cs typeface="Courier"/>
          </a:endParaRPr>
        </a:p>
      </dsp:txBody>
      <dsp:txXfrm rot="10800000">
        <a:off x="0" y="1645934"/>
        <a:ext cx="4339244" cy="542136"/>
      </dsp:txXfrm>
    </dsp:sp>
    <dsp:sp modelId="{8861396F-4F80-1949-97A7-CA9286FE350B}">
      <dsp:nvSpPr>
        <dsp:cNvPr id="0" name=""/>
        <dsp:cNvSpPr/>
      </dsp:nvSpPr>
      <dsp:spPr>
        <a:xfrm rot="10800000">
          <a:off x="0" y="805345"/>
          <a:ext cx="4339244" cy="834350"/>
        </a:xfrm>
        <a:prstGeom prst="upArrowCallout">
          <a:avLst/>
        </a:prstGeom>
        <a:solidFill>
          <a:schemeClr val="accent6">
            <a:lumMod val="75000"/>
          </a:schemeClr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kern="1200" dirty="0">
              <a:solidFill>
                <a:schemeClr val="tx1"/>
              </a:solidFill>
              <a:latin typeface="Courier"/>
              <a:cs typeface="Courier"/>
            </a:rPr>
            <a:t>延时等待</a:t>
          </a:r>
          <a:r>
            <a:rPr lang="en-US" altLang="zh-CN" sz="2000" b="1" kern="1200" dirty="0">
              <a:solidFill>
                <a:schemeClr val="tx1"/>
              </a:solidFill>
              <a:latin typeface="Courier"/>
              <a:cs typeface="Courier"/>
            </a:rPr>
            <a:t>FLASH</a:t>
          </a:r>
          <a:r>
            <a:rPr lang="zh-CN" altLang="en-US" sz="2000" b="1" kern="1200" dirty="0">
              <a:solidFill>
                <a:schemeClr val="tx1"/>
              </a:solidFill>
              <a:latin typeface="Courier"/>
              <a:cs typeface="Courier"/>
            </a:rPr>
            <a:t>上电</a:t>
          </a:r>
          <a:endParaRPr lang="en-US" sz="2000" b="1" kern="1200" dirty="0">
            <a:solidFill>
              <a:schemeClr val="tx1"/>
            </a:solidFill>
            <a:latin typeface="Courier"/>
            <a:cs typeface="Courier"/>
          </a:endParaRPr>
        </a:p>
      </dsp:txBody>
      <dsp:txXfrm rot="10800000">
        <a:off x="0" y="805345"/>
        <a:ext cx="4339244" cy="542136"/>
      </dsp:txXfrm>
    </dsp:sp>
    <dsp:sp modelId="{0F6727B6-DD01-E94D-A473-7A95C2277833}">
      <dsp:nvSpPr>
        <dsp:cNvPr id="0" name=""/>
        <dsp:cNvSpPr/>
      </dsp:nvSpPr>
      <dsp:spPr>
        <a:xfrm rot="10800000">
          <a:off x="0" y="166"/>
          <a:ext cx="4339244" cy="834350"/>
        </a:xfrm>
        <a:prstGeom prst="upArrowCallout">
          <a:avLst/>
        </a:prstGeom>
        <a:solidFill>
          <a:schemeClr val="accent6">
            <a:lumMod val="75000"/>
          </a:schemeClr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kern="1200" dirty="0">
              <a:solidFill>
                <a:schemeClr val="tx1"/>
              </a:solidFill>
              <a:latin typeface="Courier"/>
              <a:cs typeface="Courier"/>
            </a:rPr>
            <a:t>设置</a:t>
          </a:r>
          <a:r>
            <a:rPr lang="en-US" altLang="zh-CN" sz="2000" b="1" kern="1200" dirty="0">
              <a:solidFill>
                <a:schemeClr val="tx1"/>
              </a:solidFill>
              <a:latin typeface="Courier"/>
              <a:cs typeface="Courier"/>
            </a:rPr>
            <a:t>SPI</a:t>
          </a:r>
          <a:r>
            <a:rPr lang="zh-CN" altLang="en-US" sz="2000" b="1" kern="1200" dirty="0">
              <a:solidFill>
                <a:schemeClr val="tx1"/>
              </a:solidFill>
              <a:latin typeface="Courier"/>
              <a:cs typeface="Courier"/>
            </a:rPr>
            <a:t>端口与</a:t>
          </a:r>
          <a:r>
            <a:rPr lang="en-US" altLang="zh-CN" sz="2000" b="1" kern="1200" dirty="0">
              <a:solidFill>
                <a:schemeClr val="tx1"/>
              </a:solidFill>
              <a:latin typeface="Courier"/>
              <a:cs typeface="Courier"/>
            </a:rPr>
            <a:t>UART</a:t>
          </a:r>
          <a:r>
            <a:rPr lang="zh-CN" altLang="en-US" sz="2000" b="1" kern="1200" dirty="0">
              <a:solidFill>
                <a:schemeClr val="tx1"/>
              </a:solidFill>
              <a:latin typeface="Courier"/>
              <a:cs typeface="Courier"/>
            </a:rPr>
            <a:t>速率</a:t>
          </a:r>
          <a:endParaRPr lang="en-US" sz="2000" b="1" kern="1200" dirty="0">
            <a:solidFill>
              <a:schemeClr val="tx1"/>
            </a:solidFill>
            <a:latin typeface="Courier"/>
            <a:cs typeface="Courier"/>
          </a:endParaRPr>
        </a:p>
      </dsp:txBody>
      <dsp:txXfrm rot="10800000">
        <a:off x="0" y="166"/>
        <a:ext cx="4339244" cy="5421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53C503-3488-49EB-9B0E-8E76B7FA85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02B0BD2-F516-453E-BCF0-E8675DB1F9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DFC087-B1DA-493C-A03C-631C2D7C8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60898-9DE0-4EF4-82CF-C4840948FF36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22AC38-10A9-4FF2-A399-6D5EB87F4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189D64-5730-48E9-8BF6-9DA77AD7A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50872-EC92-46C9-B254-57C29A8A2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596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60CBD6-1356-43BB-9AB5-E5C5C5B62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31AC812-F01C-4D87-BD20-1EA512E687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CA31D8-4B7C-4105-9B2E-70042EB94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60898-9DE0-4EF4-82CF-C4840948FF36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AEE78A-3567-46E1-B4BF-D8340A80C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BA64F3-78F0-4BEC-BCC3-9042C768E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50872-EC92-46C9-B254-57C29A8A2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780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6F1E3E9-8BA9-43C5-BC00-E7E69B49D9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1686DD8-C08E-4799-B19C-38D80D2B6D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833C61-A76E-4358-B238-95B2C3F4C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60898-9DE0-4EF4-82CF-C4840948FF36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D5F9F3-9EB6-4E2C-9D6F-36CFDFC4D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AA852A-E453-44C3-B2FF-2930A81E1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50872-EC92-46C9-B254-57C29A8A2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00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4CE20F-43F3-4B32-A0C1-B54BCEF5E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385A45-F372-44D6-999C-DC5AABC809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510E22-881C-48F9-B427-8E2DDD93F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60898-9DE0-4EF4-82CF-C4840948FF36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6BBAEE-412C-4729-802F-BE4AFB3AC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CE85B9-028B-4DA2-8BA3-D71EBE4DE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50872-EC92-46C9-B254-57C29A8A2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704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332D8B-C81E-49BD-B886-277529E2E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581EEDC-889E-44F9-BA19-FA26E4A0A4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33E688-6825-49E5-822F-294822B65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60898-9DE0-4EF4-82CF-C4840948FF36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4F6EFE-126B-4289-8935-E7FED1499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B53B53-4749-426E-887D-206DD796A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50872-EC92-46C9-B254-57C29A8A2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121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CBE519-BC8E-49EA-9895-26486267D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E2C09E-B24A-437D-8A66-73ABBA89A6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1ECE109-87DC-4ECE-A53B-AD713B8BDA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B17F359-FF56-411A-BE1D-7C393E9C6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60898-9DE0-4EF4-82CF-C4840948FF36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827168D-E487-441D-B19A-CEF5B4DDE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97A5B4F-8541-4FE4-AFAA-05F0E2BE7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50872-EC92-46C9-B254-57C29A8A2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108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680342-EF94-4A6F-8626-F3C6AB3CE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CB72821-1373-468A-A6DA-4EC99EF1FF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234E4B3-260B-49D0-A368-5BD7478E39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F235D39-7AC8-40C3-8FF0-4B08536D80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2386E20-8795-456E-818C-7A7C6D5980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9DE1A6F-93F1-42AE-A8A0-4543D037C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60898-9DE0-4EF4-82CF-C4840948FF36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9CDA448-02F5-429F-8AC8-78329D581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CDA1E45-A55E-40CF-9EAD-61150EA49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50872-EC92-46C9-B254-57C29A8A2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212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0CD578-C6B4-454B-B4B4-81540D8AE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34F5032-4F3B-4BB0-9A9E-694536EAF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60898-9DE0-4EF4-82CF-C4840948FF36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35B7E71-FFEB-480B-AD4A-FBEFD1A3E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F88A7F3-F62C-42C2-89EF-FBF546A70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50872-EC92-46C9-B254-57C29A8A2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689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0AEE3F6-6194-475E-A65B-DB0819A82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60898-9DE0-4EF4-82CF-C4840948FF36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584262C-13F1-46F5-86B7-58B59E953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29280C3-350C-4F02-9799-626580975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50872-EC92-46C9-B254-57C29A8A2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880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1A0079-9316-4F59-B8F7-533CAFBD3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2B540C-003C-489E-B46A-146BECE0EE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60FC811-2DAC-49CB-B56E-45F89096FB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EBE28B2-825E-4AEE-B333-9E961D600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60898-9DE0-4EF4-82CF-C4840948FF36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DA2848F-C0CA-4920-8E6D-E943ED5F7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7A6CB12-6887-4F4C-BC67-0D11606CE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50872-EC92-46C9-B254-57C29A8A2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05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B08927-966D-4609-A29D-BA31DD98B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CB790B5-F1BF-4486-84BE-41284E0EBF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B4EB44F-5EB6-43C1-847C-2AEC6BD4C7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31A5A52-A590-451E-BC90-BF1102893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60898-9DE0-4EF4-82CF-C4840948FF36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D06A87B-85D1-423C-8923-8940BF365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93FD5C5-F20B-42F0-A685-DBCE64A58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50872-EC92-46C9-B254-57C29A8A2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399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BEB9C41-5794-441A-95A7-0183B66A1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8ED8B16-A9A6-4C3B-A6EB-ABBC8E7A67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4AE868-7E03-479D-94C2-99A7D0C087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260898-9DE0-4EF4-82CF-C4840948FF36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138802-0DFF-4733-9559-67E607D323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08C19B-FB4E-40E5-A323-FD17FE0D0E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850872-EC92-46C9-B254-57C29A8A2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011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tel.com/content/www/us/en/software/programmable/quartus-prime/model-sim.html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mentor.com/company/higher_ed/modelsim-student-edition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0AEF70-DF04-4288-811B-829E761D3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Outline</a:t>
            </a:r>
            <a:endParaRPr 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487108-AFC2-40DB-B1A5-58B8358A0E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1.</a:t>
            </a:r>
            <a:r>
              <a:rPr lang="zh-CN" altLang="en-US" dirty="0"/>
              <a:t> </a:t>
            </a:r>
            <a:r>
              <a:rPr lang="en-US" altLang="zh-CN" dirty="0" err="1"/>
              <a:t>PULPino</a:t>
            </a:r>
            <a:r>
              <a:rPr lang="en-US" altLang="zh-CN" dirty="0"/>
              <a:t> </a:t>
            </a:r>
            <a:r>
              <a:rPr lang="zh-CN" altLang="en-US" dirty="0"/>
              <a:t>介绍</a:t>
            </a:r>
            <a:endParaRPr lang="en-US" altLang="zh-CN" dirty="0"/>
          </a:p>
          <a:p>
            <a:r>
              <a:rPr lang="en-US" dirty="0"/>
              <a:t>2. </a:t>
            </a:r>
            <a:r>
              <a:rPr lang="en-US" dirty="0" err="1"/>
              <a:t>PULPino</a:t>
            </a:r>
            <a:r>
              <a:rPr lang="en-US" dirty="0"/>
              <a:t> </a:t>
            </a:r>
            <a:r>
              <a:rPr lang="zh-CN" altLang="en-US" dirty="0"/>
              <a:t>结构分析</a:t>
            </a:r>
            <a:endParaRPr lang="en-US" altLang="zh-CN" dirty="0"/>
          </a:p>
          <a:p>
            <a:r>
              <a:rPr lang="en-US" altLang="zh-CN" dirty="0"/>
              <a:t>3. </a:t>
            </a:r>
            <a:r>
              <a:rPr lang="en-US" altLang="zh-CN" dirty="0" err="1"/>
              <a:t>PULPino</a:t>
            </a:r>
            <a:r>
              <a:rPr lang="en-US" altLang="zh-CN" dirty="0"/>
              <a:t> </a:t>
            </a:r>
            <a:r>
              <a:rPr lang="en-US" altLang="zh-CN" dirty="0" err="1"/>
              <a:t>falsh</a:t>
            </a:r>
            <a:r>
              <a:rPr lang="zh-CN" altLang="en-US" dirty="0"/>
              <a:t>使用与结合</a:t>
            </a:r>
            <a:r>
              <a:rPr lang="en-US" altLang="zh-CN" dirty="0"/>
              <a:t>Arduino</a:t>
            </a:r>
            <a:r>
              <a:rPr lang="zh-CN" altLang="en-US" dirty="0"/>
              <a:t>库控制机械臂</a:t>
            </a:r>
            <a:endParaRPr lang="en-US" altLang="zh-CN" dirty="0"/>
          </a:p>
          <a:p>
            <a:r>
              <a:rPr lang="en-US" altLang="zh-CN" dirty="0"/>
              <a:t>4. </a:t>
            </a:r>
            <a:r>
              <a:rPr lang="en-US" altLang="zh-CN" dirty="0" err="1"/>
              <a:t>PULPino</a:t>
            </a:r>
            <a:r>
              <a:rPr lang="en-US" altLang="zh-CN" dirty="0"/>
              <a:t> </a:t>
            </a:r>
            <a:r>
              <a:rPr lang="zh-CN" altLang="en-US" dirty="0"/>
              <a:t>网络运行计划，对比</a:t>
            </a:r>
            <a:r>
              <a:rPr lang="en-US" altLang="zh-CN" dirty="0"/>
              <a:t>PULP-NN</a:t>
            </a:r>
          </a:p>
          <a:p>
            <a:r>
              <a:rPr lang="en-US" altLang="zh-CN" dirty="0"/>
              <a:t>5. </a:t>
            </a:r>
            <a:r>
              <a:rPr lang="zh-CN" altLang="en-US" dirty="0"/>
              <a:t>项目计划</a:t>
            </a:r>
            <a:endParaRPr lang="en-US" altLang="zh-CN" dirty="0"/>
          </a:p>
          <a:p>
            <a:r>
              <a:rPr lang="en-US" altLang="zh-CN" dirty="0"/>
              <a:t>6. </a:t>
            </a:r>
            <a:r>
              <a:rPr lang="zh-CN" altLang="en-US" dirty="0"/>
              <a:t>补充：</a:t>
            </a:r>
            <a:r>
              <a:rPr lang="en-US" altLang="zh-CN" dirty="0" err="1"/>
              <a:t>ModelSim</a:t>
            </a:r>
            <a:r>
              <a:rPr lang="zh-CN" altLang="en-US" dirty="0"/>
              <a:t>安装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8948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0AEF70-DF04-4288-811B-829E761D3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项目计划</a:t>
            </a:r>
            <a:endParaRPr 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487108-AFC2-40DB-B1A5-58B8358A0E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当前已完成：</a:t>
            </a:r>
            <a:endParaRPr lang="en-US" altLang="zh-CN" dirty="0"/>
          </a:p>
          <a:p>
            <a:pPr lvl="1"/>
            <a:r>
              <a:rPr lang="en-US" altLang="zh-CN" dirty="0"/>
              <a:t>1. </a:t>
            </a:r>
            <a:r>
              <a:rPr lang="en-US" altLang="zh-CN" dirty="0" err="1"/>
              <a:t>PULPino</a:t>
            </a:r>
            <a:r>
              <a:rPr lang="en-US" altLang="zh-CN" dirty="0"/>
              <a:t> </a:t>
            </a:r>
            <a:r>
              <a:rPr lang="zh-CN" altLang="en-US" dirty="0"/>
              <a:t>项目环境配置</a:t>
            </a:r>
            <a:endParaRPr lang="en-US" altLang="zh-CN" dirty="0"/>
          </a:p>
          <a:p>
            <a:pPr lvl="1"/>
            <a:r>
              <a:rPr lang="en-US" altLang="zh-CN" dirty="0"/>
              <a:t>2. </a:t>
            </a:r>
            <a:r>
              <a:rPr lang="en-US" altLang="zh-CN" dirty="0" err="1"/>
              <a:t>PULPino</a:t>
            </a:r>
            <a:r>
              <a:rPr lang="en-US" altLang="zh-CN" dirty="0"/>
              <a:t> toolchain</a:t>
            </a:r>
            <a:r>
              <a:rPr lang="zh-CN" altLang="en-US" dirty="0"/>
              <a:t>配置</a:t>
            </a:r>
            <a:endParaRPr lang="en-US" altLang="zh-CN" dirty="0"/>
          </a:p>
          <a:p>
            <a:pPr lvl="1"/>
            <a:r>
              <a:rPr lang="en-US" altLang="zh-CN" dirty="0"/>
              <a:t>3. </a:t>
            </a:r>
            <a:r>
              <a:rPr lang="zh-CN" altLang="en-US" dirty="0"/>
              <a:t>了解</a:t>
            </a:r>
            <a:r>
              <a:rPr lang="en-US" altLang="zh-CN" dirty="0" err="1"/>
              <a:t>PULPino</a:t>
            </a:r>
            <a:r>
              <a:rPr lang="zh-CN" altLang="en-US" dirty="0"/>
              <a:t>的</a:t>
            </a:r>
            <a:r>
              <a:rPr lang="en-US" altLang="zh-CN" dirty="0"/>
              <a:t>boot</a:t>
            </a:r>
            <a:r>
              <a:rPr lang="zh-CN" altLang="en-US" dirty="0"/>
              <a:t>配置</a:t>
            </a:r>
            <a:endParaRPr lang="en-US" altLang="zh-CN" dirty="0"/>
          </a:p>
          <a:p>
            <a:pPr lvl="1"/>
            <a:r>
              <a:rPr lang="en-US" altLang="zh-CN" dirty="0"/>
              <a:t>4. </a:t>
            </a:r>
            <a:r>
              <a:rPr lang="zh-CN" altLang="en-US" dirty="0"/>
              <a:t>初步完成一些网络模块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r>
              <a:rPr lang="zh-CN" altLang="en-US" dirty="0"/>
              <a:t>下一步计划：</a:t>
            </a:r>
            <a:endParaRPr lang="en-US" altLang="zh-CN" dirty="0"/>
          </a:p>
          <a:p>
            <a:pPr lvl="1"/>
            <a:r>
              <a:rPr lang="en-US" altLang="zh-CN" dirty="0"/>
              <a:t>1. </a:t>
            </a:r>
            <a:r>
              <a:rPr lang="zh-CN" altLang="en-US" dirty="0"/>
              <a:t>搭建仿真平台，研究如何模拟</a:t>
            </a:r>
            <a:r>
              <a:rPr lang="en-US" altLang="zh-CN" dirty="0"/>
              <a:t>flash-in-computing</a:t>
            </a:r>
          </a:p>
          <a:p>
            <a:pPr lvl="1"/>
            <a:r>
              <a:rPr lang="en-US" altLang="zh-CN" dirty="0"/>
              <a:t>2. </a:t>
            </a:r>
            <a:r>
              <a:rPr lang="zh-CN" altLang="en-US" dirty="0"/>
              <a:t>结合板子使</a:t>
            </a:r>
            <a:r>
              <a:rPr lang="en-US" altLang="zh-CN" dirty="0" err="1"/>
              <a:t>PULPino</a:t>
            </a:r>
            <a:r>
              <a:rPr lang="zh-CN" altLang="en-US" dirty="0"/>
              <a:t>从</a:t>
            </a:r>
            <a:r>
              <a:rPr lang="en-US" altLang="zh-CN" dirty="0"/>
              <a:t>Boot RAM</a:t>
            </a:r>
            <a:r>
              <a:rPr lang="zh-CN" altLang="en-US" dirty="0"/>
              <a:t>启动并自动从</a:t>
            </a:r>
            <a:r>
              <a:rPr lang="en-US" altLang="zh-CN" dirty="0"/>
              <a:t>flash</a:t>
            </a:r>
            <a:r>
              <a:rPr lang="zh-CN" altLang="en-US" dirty="0"/>
              <a:t>加载程序运行</a:t>
            </a:r>
            <a:endParaRPr lang="en-US" altLang="zh-CN" dirty="0"/>
          </a:p>
          <a:p>
            <a:pPr lvl="1"/>
            <a:r>
              <a:rPr lang="en-US" altLang="zh-CN" dirty="0"/>
              <a:t>3. </a:t>
            </a:r>
            <a:r>
              <a:rPr lang="zh-CN" altLang="en-US" dirty="0"/>
              <a:t>结合</a:t>
            </a:r>
            <a:r>
              <a:rPr lang="en-US" altLang="zh-CN" dirty="0"/>
              <a:t>Arduino</a:t>
            </a:r>
            <a:r>
              <a:rPr lang="zh-CN" altLang="en-US" dirty="0"/>
              <a:t>工具，实现</a:t>
            </a:r>
            <a:r>
              <a:rPr lang="en-US" altLang="zh-CN" dirty="0"/>
              <a:t>flash</a:t>
            </a:r>
            <a:r>
              <a:rPr lang="zh-CN" altLang="en-US" dirty="0"/>
              <a:t>编程</a:t>
            </a:r>
            <a:endParaRPr lang="en-US" altLang="zh-CN" dirty="0"/>
          </a:p>
          <a:p>
            <a:pPr lvl="1"/>
            <a:r>
              <a:rPr lang="en-US" altLang="zh-CN" dirty="0"/>
              <a:t>4. </a:t>
            </a:r>
            <a:r>
              <a:rPr lang="zh-CN" altLang="en-US" dirty="0"/>
              <a:t>通过</a:t>
            </a:r>
            <a:r>
              <a:rPr lang="en-US" altLang="zh-CN" dirty="0"/>
              <a:t>Arduino</a:t>
            </a:r>
            <a:r>
              <a:rPr lang="zh-CN" altLang="en-US" dirty="0"/>
              <a:t>库实现机械臂控制</a:t>
            </a:r>
            <a:endParaRPr lang="en-US" altLang="zh-CN" dirty="0"/>
          </a:p>
          <a:p>
            <a:pPr lvl="1"/>
            <a:r>
              <a:rPr lang="en-US" altLang="zh-CN" dirty="0"/>
              <a:t>5. </a:t>
            </a:r>
            <a:r>
              <a:rPr lang="zh-CN" altLang="en-US" dirty="0"/>
              <a:t>在</a:t>
            </a:r>
            <a:r>
              <a:rPr lang="en-US" altLang="zh-CN" dirty="0"/>
              <a:t>MCU</a:t>
            </a:r>
            <a:r>
              <a:rPr lang="zh-CN" altLang="en-US" dirty="0"/>
              <a:t>上运行</a:t>
            </a:r>
            <a:r>
              <a:rPr lang="en-US" altLang="zh-CN" dirty="0"/>
              <a:t>C</a:t>
            </a:r>
            <a:r>
              <a:rPr lang="zh-CN" altLang="en-US" dirty="0"/>
              <a:t>语言实现的网络（包括</a:t>
            </a:r>
            <a:r>
              <a:rPr lang="en-US" altLang="zh-CN" dirty="0"/>
              <a:t>Flash CIM</a:t>
            </a:r>
            <a:r>
              <a:rPr lang="zh-CN" altLang="en-US" dirty="0"/>
              <a:t>的部分，但目前还不了解）</a:t>
            </a:r>
            <a:endParaRPr lang="en-US" altLang="zh-CN" dirty="0"/>
          </a:p>
          <a:p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59721DD-B7C7-4C7C-B3F2-D5F820A4A2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5115" y="1287450"/>
            <a:ext cx="5078685" cy="94141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A61B204-8A0D-4FCB-922E-5D91F3EB74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6818" y="2691940"/>
            <a:ext cx="6135278" cy="918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891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70F0F6EF-2D0F-486F-AEB8-67C5AB0E1A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465" y="2818237"/>
            <a:ext cx="6324568" cy="365468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69B28145-FC69-4CA6-821D-77F82466FEF6}"/>
              </a:ext>
            </a:extLst>
          </p:cNvPr>
          <p:cNvSpPr txBox="1"/>
          <p:nvPr/>
        </p:nvSpPr>
        <p:spPr>
          <a:xfrm>
            <a:off x="432263" y="349135"/>
            <a:ext cx="35162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M</a:t>
            </a:r>
            <a:r>
              <a:rPr lang="en-US" altLang="zh-CN" sz="2400" b="1" dirty="0" err="1"/>
              <a:t>odelSim</a:t>
            </a:r>
            <a:r>
              <a:rPr lang="en-US" altLang="zh-CN" sz="2400" b="1" dirty="0"/>
              <a:t> </a:t>
            </a:r>
            <a:r>
              <a:rPr lang="zh-CN" altLang="en-US" sz="2400" b="1" dirty="0"/>
              <a:t>安装</a:t>
            </a:r>
            <a:endParaRPr lang="en-US" sz="2400" b="1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F05346D-D4BB-4D05-80F4-02CF155E46BE}"/>
              </a:ext>
            </a:extLst>
          </p:cNvPr>
          <p:cNvSpPr txBox="1"/>
          <p:nvPr/>
        </p:nvSpPr>
        <p:spPr>
          <a:xfrm>
            <a:off x="432263" y="1063911"/>
            <a:ext cx="1142168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标准版地址：</a:t>
            </a:r>
            <a:r>
              <a:rPr lang="en-US" dirty="0">
                <a:hlinkClick r:id="rId3"/>
              </a:rPr>
              <a:t>https://www.intel.com/content/www/us/en/software/programmable/quartus-prime/model-sim.html</a:t>
            </a:r>
            <a:endParaRPr lang="en-US" dirty="0"/>
          </a:p>
          <a:p>
            <a:r>
              <a:rPr lang="en-US" dirty="0"/>
              <a:t>	</a:t>
            </a:r>
            <a:r>
              <a:rPr lang="zh-CN" altLang="en-US" dirty="0"/>
              <a:t>但标准版需要</a:t>
            </a:r>
            <a:r>
              <a:rPr lang="en-US" altLang="zh-CN" dirty="0"/>
              <a:t>license</a:t>
            </a:r>
            <a:r>
              <a:rPr lang="zh-CN" altLang="en-US" dirty="0"/>
              <a:t>和</a:t>
            </a:r>
            <a:r>
              <a:rPr lang="en-US" altLang="zh-CN" dirty="0"/>
              <a:t>intel</a:t>
            </a:r>
            <a:r>
              <a:rPr lang="zh-CN" altLang="en-US" dirty="0"/>
              <a:t>账号</a:t>
            </a:r>
            <a:endParaRPr lang="en-US" altLang="zh-CN" dirty="0"/>
          </a:p>
          <a:p>
            <a:endParaRPr lang="en-US" dirty="0"/>
          </a:p>
          <a:p>
            <a:r>
              <a:rPr lang="zh-CN" altLang="en-US" dirty="0"/>
              <a:t>学生版地址：</a:t>
            </a:r>
            <a:r>
              <a:rPr lang="en-US" dirty="0">
                <a:hlinkClick r:id="rId4"/>
              </a:rPr>
              <a:t>https://www.mentor.com/company/higher_ed/modelsim-student-edition</a:t>
            </a:r>
            <a:endParaRPr lang="en-US" dirty="0"/>
          </a:p>
          <a:p>
            <a:r>
              <a:rPr lang="en-US" dirty="0"/>
              <a:t>	</a:t>
            </a:r>
            <a:r>
              <a:rPr lang="zh-CN" altLang="en-US" dirty="0"/>
              <a:t>可以申请</a:t>
            </a:r>
            <a:r>
              <a:rPr lang="en-US" altLang="zh-CN" dirty="0" err="1"/>
              <a:t>ModelSim</a:t>
            </a:r>
            <a:r>
              <a:rPr lang="zh-CN" altLang="en-US" dirty="0"/>
              <a:t>学生版，目前还未收到反馈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238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/>
              <a:t>PULPino</a:t>
            </a:r>
            <a:r>
              <a:rPr lang="en-US" altLang="zh-CN" b="1" dirty="0"/>
              <a:t>: A single-core RISC-V Soc</a:t>
            </a:r>
            <a:endParaRPr lang="zh-CN" altLang="en-US" b="1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6C632DD9-FEBC-454F-8868-DFA7049F03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10515600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b="1" dirty="0"/>
              <a:t>Microcontroller-style platform</a:t>
            </a:r>
          </a:p>
          <a:p>
            <a:pPr>
              <a:lnSpc>
                <a:spcPct val="150000"/>
              </a:lnSpc>
            </a:pPr>
            <a:r>
              <a:rPr lang="en-US" b="1" dirty="0"/>
              <a:t>Focused on one core</a:t>
            </a:r>
          </a:p>
          <a:p>
            <a:pPr>
              <a:lnSpc>
                <a:spcPct val="150000"/>
              </a:lnSpc>
            </a:pPr>
            <a:r>
              <a:rPr lang="en-US" b="1" dirty="0"/>
              <a:t>No cashes, no memory hierarchy</a:t>
            </a:r>
          </a:p>
          <a:p>
            <a:pPr>
              <a:lnSpc>
                <a:spcPct val="150000"/>
              </a:lnSpc>
            </a:pPr>
            <a:r>
              <a:rPr lang="en-US" b="1" dirty="0"/>
              <a:t>Available for FPGA</a:t>
            </a:r>
          </a:p>
          <a:p>
            <a:pPr>
              <a:lnSpc>
                <a:spcPct val="150000"/>
              </a:lnSpc>
            </a:pPr>
            <a:r>
              <a:rPr lang="en-US" b="1" dirty="0"/>
              <a:t>Taped out with UMC 65nm in JAN-2016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CEBFB211-CE44-4E42-872F-09661F472B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5936" y="2796303"/>
            <a:ext cx="3187864" cy="3041806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A3A10FA8-C708-4A0C-A8AC-CDBA794D6882}"/>
              </a:ext>
            </a:extLst>
          </p:cNvPr>
          <p:cNvSpPr txBox="1"/>
          <p:nvPr/>
        </p:nvSpPr>
        <p:spPr>
          <a:xfrm>
            <a:off x="8986784" y="2284254"/>
            <a:ext cx="1546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  <a:r>
              <a:rPr lang="en-US" altLang="zh-CN" b="1" dirty="0"/>
              <a:t>vailable Core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38537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851809FF-DA04-48D2-82F2-FD77FC00E2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2543" y="1036626"/>
            <a:ext cx="8846913" cy="5542303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B3101A3F-9A02-401A-8EE3-799C05ECFCA5}"/>
              </a:ext>
            </a:extLst>
          </p:cNvPr>
          <p:cNvSpPr/>
          <p:nvPr/>
        </p:nvSpPr>
        <p:spPr>
          <a:xfrm>
            <a:off x="419379" y="279071"/>
            <a:ext cx="25063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err="1"/>
              <a:t>PULPino</a:t>
            </a:r>
            <a:r>
              <a:rPr lang="en-US" altLang="zh-CN" sz="2400" b="1" dirty="0"/>
              <a:t> Structure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99028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851809FF-DA04-48D2-82F2-FD77FC00E2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2543" y="1036626"/>
            <a:ext cx="8846913" cy="5542303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B3101A3F-9A02-401A-8EE3-799C05ECFCA5}"/>
              </a:ext>
            </a:extLst>
          </p:cNvPr>
          <p:cNvSpPr/>
          <p:nvPr/>
        </p:nvSpPr>
        <p:spPr>
          <a:xfrm>
            <a:off x="419379" y="279071"/>
            <a:ext cx="25063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err="1"/>
              <a:t>PULPino</a:t>
            </a:r>
            <a:r>
              <a:rPr lang="en-US" altLang="zh-CN" sz="2400" b="1" dirty="0"/>
              <a:t> Structure</a:t>
            </a:r>
            <a:endParaRPr lang="en-US" sz="24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856CFF2-6191-4208-9F17-95BC1E2A28D6}"/>
              </a:ext>
            </a:extLst>
          </p:cNvPr>
          <p:cNvSpPr/>
          <p:nvPr/>
        </p:nvSpPr>
        <p:spPr>
          <a:xfrm>
            <a:off x="2565072" y="2778827"/>
            <a:ext cx="1508166" cy="9737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7E62428-B267-4AED-876E-B166BF2D4595}"/>
              </a:ext>
            </a:extLst>
          </p:cNvPr>
          <p:cNvSpPr/>
          <p:nvPr/>
        </p:nvSpPr>
        <p:spPr>
          <a:xfrm>
            <a:off x="4225638" y="5460671"/>
            <a:ext cx="702622" cy="111825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6F5BEF0-6A37-47F7-8A0F-31E1E593F634}"/>
              </a:ext>
            </a:extLst>
          </p:cNvPr>
          <p:cNvSpPr txBox="1"/>
          <p:nvPr/>
        </p:nvSpPr>
        <p:spPr>
          <a:xfrm>
            <a:off x="9319108" y="2967335"/>
            <a:ext cx="24006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Boot ROM and SPI Master are 2 key parts in our MCU project!!!</a:t>
            </a:r>
          </a:p>
        </p:txBody>
      </p:sp>
    </p:spTree>
    <p:extLst>
      <p:ext uri="{BB962C8B-B14F-4D97-AF65-F5344CB8AC3E}">
        <p14:creationId xmlns:p14="http://schemas.microsoft.com/office/powerpoint/2010/main" val="2601127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8BE397B-B7D9-410E-9FFA-9EF3B43C6E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764" y="902195"/>
            <a:ext cx="3890486" cy="595580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E3163F71-8973-41A8-BE88-68E39E414BB2}"/>
              </a:ext>
            </a:extLst>
          </p:cNvPr>
          <p:cNvSpPr/>
          <p:nvPr/>
        </p:nvSpPr>
        <p:spPr>
          <a:xfrm>
            <a:off x="657763" y="326573"/>
            <a:ext cx="330740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err="1"/>
              <a:t>PULPino</a:t>
            </a:r>
            <a:r>
              <a:rPr lang="en-US" altLang="zh-CN" sz="2400" b="1" dirty="0"/>
              <a:t> Memory Map</a:t>
            </a:r>
            <a:endParaRPr lang="en-US" sz="24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8113750-30AF-4F25-BBEA-3CEF9A12E306}"/>
              </a:ext>
            </a:extLst>
          </p:cNvPr>
          <p:cNvSpPr/>
          <p:nvPr/>
        </p:nvSpPr>
        <p:spPr>
          <a:xfrm>
            <a:off x="657765" y="902194"/>
            <a:ext cx="3890486" cy="317104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BA5466A-0C5F-4CB3-B5B4-F7D1298ABE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3411" y="326573"/>
            <a:ext cx="5746404" cy="4614805"/>
          </a:xfrm>
          <a:prstGeom prst="rect">
            <a:avLst/>
          </a:prstGeom>
        </p:spPr>
      </p:pic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2DE8EC1C-A488-4069-B5B1-A5E57E2DFD92}"/>
              </a:ext>
            </a:extLst>
          </p:cNvPr>
          <p:cNvCxnSpPr/>
          <p:nvPr/>
        </p:nvCxnSpPr>
        <p:spPr>
          <a:xfrm>
            <a:off x="4762005" y="2487714"/>
            <a:ext cx="58189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854C78C5-1833-4E7C-997C-FD955AB66840}"/>
              </a:ext>
            </a:extLst>
          </p:cNvPr>
          <p:cNvSpPr txBox="1"/>
          <p:nvPr/>
        </p:nvSpPr>
        <p:spPr>
          <a:xfrm>
            <a:off x="5553411" y="5331098"/>
            <a:ext cx="50631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PULPino</a:t>
            </a:r>
            <a:r>
              <a:rPr lang="en-US" dirty="0"/>
              <a:t> Starts to run with the Boot ROM and it can be modified in HDL code</a:t>
            </a:r>
          </a:p>
          <a:p>
            <a:r>
              <a:rPr lang="en-US" dirty="0"/>
              <a:t>Boot ROM can </a:t>
            </a:r>
            <a:r>
              <a:rPr lang="en-US" dirty="0">
                <a:solidFill>
                  <a:srgbClr val="FF0000"/>
                </a:solidFill>
              </a:rPr>
              <a:t>load the program from flash </a:t>
            </a:r>
            <a:r>
              <a:rPr lang="en-US" dirty="0"/>
              <a:t>and </a:t>
            </a:r>
            <a:r>
              <a:rPr lang="en-US" dirty="0">
                <a:solidFill>
                  <a:srgbClr val="FF0000"/>
                </a:solidFill>
              </a:rPr>
              <a:t>initialize</a:t>
            </a:r>
            <a:r>
              <a:rPr lang="en-US" dirty="0"/>
              <a:t> our Instruction MEM and Data MEM </a:t>
            </a:r>
          </a:p>
        </p:txBody>
      </p:sp>
    </p:spTree>
    <p:extLst>
      <p:ext uri="{BB962C8B-B14F-4D97-AF65-F5344CB8AC3E}">
        <p14:creationId xmlns:p14="http://schemas.microsoft.com/office/powerpoint/2010/main" val="676919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E3163F71-8973-41A8-BE88-68E39E414BB2}"/>
              </a:ext>
            </a:extLst>
          </p:cNvPr>
          <p:cNvSpPr/>
          <p:nvPr/>
        </p:nvSpPr>
        <p:spPr>
          <a:xfrm>
            <a:off x="983284" y="503614"/>
            <a:ext cx="327594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err="1"/>
              <a:t>PULPino</a:t>
            </a:r>
            <a:r>
              <a:rPr lang="en-US" altLang="zh-CN" sz="2400" b="1" dirty="0"/>
              <a:t> without Flash</a:t>
            </a:r>
            <a:endParaRPr lang="en-US" sz="24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BA5466A-0C5F-4CB3-B5B4-F7D1298ABE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628" y="1122221"/>
            <a:ext cx="5020279" cy="4031671"/>
          </a:xfrm>
          <a:prstGeom prst="rect">
            <a:avLst/>
          </a:prstGeom>
        </p:spPr>
      </p:pic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7AEA5F2E-CFCA-48E0-8D9B-1C7A9A649C59}"/>
              </a:ext>
            </a:extLst>
          </p:cNvPr>
          <p:cNvCxnSpPr/>
          <p:nvPr/>
        </p:nvCxnSpPr>
        <p:spPr>
          <a:xfrm>
            <a:off x="1662545" y="1211283"/>
            <a:ext cx="0" cy="121128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A315C721-EB49-4982-A9DA-A662C495A9DA}"/>
              </a:ext>
            </a:extLst>
          </p:cNvPr>
          <p:cNvSpPr txBox="1"/>
          <p:nvPr/>
        </p:nvSpPr>
        <p:spPr>
          <a:xfrm>
            <a:off x="311507" y="5596225"/>
            <a:ext cx="46195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Although we don’t use flash, as Instruction MEM and Data MEM are instances in our FPGA project, we can modify it to do the tasks.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3C8857A-5985-4673-8758-36A8BDDD1E3E}"/>
              </a:ext>
            </a:extLst>
          </p:cNvPr>
          <p:cNvSpPr/>
          <p:nvPr/>
        </p:nvSpPr>
        <p:spPr>
          <a:xfrm>
            <a:off x="7358202" y="503614"/>
            <a:ext cx="269282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err="1"/>
              <a:t>PULPino</a:t>
            </a:r>
            <a:r>
              <a:rPr lang="en-US" altLang="zh-CN" sz="2400" b="1" dirty="0"/>
              <a:t> with Flash</a:t>
            </a:r>
            <a:endParaRPr lang="en-US" sz="2400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0A9978BA-A45A-4212-AE7E-52D06E8F54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8925" y="1122221"/>
            <a:ext cx="5020279" cy="4031671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58BE529B-FFD5-4584-9EBF-992AB625A27F}"/>
              </a:ext>
            </a:extLst>
          </p:cNvPr>
          <p:cNvSpPr txBox="1"/>
          <p:nvPr/>
        </p:nvSpPr>
        <p:spPr>
          <a:xfrm>
            <a:off x="6515804" y="5596225"/>
            <a:ext cx="46195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</a:t>
            </a:r>
            <a:r>
              <a:rPr lang="en-US" dirty="0" err="1"/>
              <a:t>PULPino</a:t>
            </a:r>
            <a:r>
              <a:rPr lang="en-US" dirty="0"/>
              <a:t> boot with Boot ROM and execute the instructions in Instruction MEM after initialize it with the program in flash</a:t>
            </a:r>
          </a:p>
        </p:txBody>
      </p:sp>
      <p:cxnSp>
        <p:nvCxnSpPr>
          <p:cNvPr id="17" name="连接符: 肘形 16">
            <a:extLst>
              <a:ext uri="{FF2B5EF4-FFF2-40B4-BE49-F238E27FC236}">
                <a16:creationId xmlns:a16="http://schemas.microsoft.com/office/drawing/2014/main" id="{BB0E683F-2A35-4D4A-AC8C-E05C9D813B4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279575" y="1740146"/>
            <a:ext cx="1597644" cy="539918"/>
          </a:xfrm>
          <a:prstGeom prst="bentConnector3">
            <a:avLst>
              <a:gd name="adj1" fmla="val -32507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连接符: 肘形 22">
            <a:extLst>
              <a:ext uri="{FF2B5EF4-FFF2-40B4-BE49-F238E27FC236}">
                <a16:creationId xmlns:a16="http://schemas.microsoft.com/office/drawing/2014/main" id="{BC0C54F2-4753-45B2-AB40-5EB8340E5235}"/>
              </a:ext>
            </a:extLst>
          </p:cNvPr>
          <p:cNvCxnSpPr>
            <a:cxnSpLocks/>
          </p:cNvCxnSpPr>
          <p:nvPr/>
        </p:nvCxnSpPr>
        <p:spPr>
          <a:xfrm rot="16200000" flipH="1">
            <a:off x="8098974" y="1460666"/>
            <a:ext cx="1211282" cy="712517"/>
          </a:xfrm>
          <a:prstGeom prst="bentConnector3">
            <a:avLst>
              <a:gd name="adj1" fmla="val 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18CE421B-2085-4795-98CB-77DA71786026}"/>
              </a:ext>
            </a:extLst>
          </p:cNvPr>
          <p:cNvCxnSpPr/>
          <p:nvPr/>
        </p:nvCxnSpPr>
        <p:spPr>
          <a:xfrm>
            <a:off x="5533901" y="3265714"/>
            <a:ext cx="56209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1449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E0A3019-A3CC-4D0F-BE08-0D15EB91D280}"/>
              </a:ext>
            </a:extLst>
          </p:cNvPr>
          <p:cNvSpPr/>
          <p:nvPr/>
        </p:nvSpPr>
        <p:spPr>
          <a:xfrm>
            <a:off x="945243" y="419427"/>
            <a:ext cx="1030151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Implementation Problems and Some </a:t>
            </a:r>
            <a:r>
              <a:rPr lang="en-US" altLang="zh-CN" sz="2800" b="1" dirty="0"/>
              <a:t>worthwhile solutions to try out</a:t>
            </a:r>
            <a:endParaRPr lang="en-US" sz="2800" dirty="0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18B82895-637B-4E0B-9A44-6342B69385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1240"/>
            <a:ext cx="10515600" cy="4351338"/>
          </a:xfrm>
        </p:spPr>
        <p:txBody>
          <a:bodyPr>
            <a:normAutofit/>
          </a:bodyPr>
          <a:lstStyle/>
          <a:p>
            <a:r>
              <a:rPr lang="en-US" sz="2000" dirty="0"/>
              <a:t>1. How to let the </a:t>
            </a:r>
            <a:r>
              <a:rPr lang="en-US" sz="2000" dirty="0" err="1"/>
              <a:t>PULPino</a:t>
            </a:r>
            <a:r>
              <a:rPr lang="en-US" sz="2000" dirty="0"/>
              <a:t> boot with Boot RAM and communicate with flash successfully?</a:t>
            </a:r>
          </a:p>
          <a:p>
            <a:r>
              <a:rPr lang="en-US" sz="2000" dirty="0"/>
              <a:t>Solutions: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2. How to get program </a:t>
            </a:r>
            <a:r>
              <a:rPr lang="en-US" altLang="zh-CN" sz="2000" dirty="0"/>
              <a:t>which can perform some MCU tasks (like servo control)</a:t>
            </a:r>
            <a:r>
              <a:rPr lang="en-US" sz="2000" dirty="0"/>
              <a:t>?</a:t>
            </a:r>
          </a:p>
          <a:p>
            <a:r>
              <a:rPr lang="en-US" sz="2000" dirty="0"/>
              <a:t>Solution: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5E7E8D1-EC12-43FC-B1A1-EF1B8A8F4B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5907" y="1891955"/>
            <a:ext cx="4877417" cy="190815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E26CC7D7-FD45-4432-BCFD-5982B5C18CAE}"/>
              </a:ext>
            </a:extLst>
          </p:cNvPr>
          <p:cNvSpPr txBox="1"/>
          <p:nvPr/>
        </p:nvSpPr>
        <p:spPr>
          <a:xfrm>
            <a:off x="7487575" y="2173184"/>
            <a:ext cx="36219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SPI communicate and Boot setting can control by the </a:t>
            </a:r>
            <a:r>
              <a:rPr lang="en-US" dirty="0" err="1"/>
              <a:t>boot_code</a:t>
            </a:r>
            <a:r>
              <a:rPr lang="en-US" dirty="0"/>
              <a:t> part in the </a:t>
            </a:r>
            <a:r>
              <a:rPr lang="en-US" dirty="0" err="1"/>
              <a:t>PULPino</a:t>
            </a:r>
            <a:r>
              <a:rPr lang="en-US" dirty="0"/>
              <a:t>, learn it and modify it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D907584-B618-413E-94CA-05B82D81C1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5907" y="4316456"/>
            <a:ext cx="3588240" cy="174428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54F943EA-FA2B-40B1-B39C-5FD8FA4B81A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1418"/>
          <a:stretch/>
        </p:blipFill>
        <p:spPr>
          <a:xfrm>
            <a:off x="2365907" y="5832578"/>
            <a:ext cx="3462826" cy="909081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95A037FB-3558-4B46-9223-9B82F2C9704F}"/>
              </a:ext>
            </a:extLst>
          </p:cNvPr>
          <p:cNvSpPr/>
          <p:nvPr/>
        </p:nvSpPr>
        <p:spPr>
          <a:xfrm>
            <a:off x="2365907" y="5763898"/>
            <a:ext cx="2999835" cy="5232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042F641-9276-4BED-8316-B8BD39464F41}"/>
              </a:ext>
            </a:extLst>
          </p:cNvPr>
          <p:cNvSpPr txBox="1"/>
          <p:nvPr/>
        </p:nvSpPr>
        <p:spPr>
          <a:xfrm>
            <a:off x="6589480" y="4638096"/>
            <a:ext cx="42253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 is illustrated in the </a:t>
            </a:r>
            <a:r>
              <a:rPr lang="en-US" dirty="0" err="1"/>
              <a:t>PULPino</a:t>
            </a:r>
            <a:r>
              <a:rPr lang="en-US" dirty="0"/>
              <a:t> official website that we can use Arduino Library to help us generate the program for </a:t>
            </a:r>
            <a:r>
              <a:rPr lang="en-US" dirty="0" err="1"/>
              <a:t>PULPino</a:t>
            </a:r>
            <a:endParaRPr lang="en-US" dirty="0"/>
          </a:p>
          <a:p>
            <a:r>
              <a:rPr lang="en-US" dirty="0"/>
              <a:t>It can help us save a lot of time if we read their program and learn how to do it</a:t>
            </a:r>
          </a:p>
        </p:txBody>
      </p:sp>
    </p:spTree>
    <p:extLst>
      <p:ext uri="{BB962C8B-B14F-4D97-AF65-F5344CB8AC3E}">
        <p14:creationId xmlns:p14="http://schemas.microsoft.com/office/powerpoint/2010/main" val="1551999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F2FFE6A-FCE8-474E-BBFD-6DF4D29DF5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262" y="1317875"/>
            <a:ext cx="5012677" cy="366311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D09E030A-02AB-4CE1-B541-9DCCD5AF4CDF}"/>
              </a:ext>
            </a:extLst>
          </p:cNvPr>
          <p:cNvSpPr txBox="1"/>
          <p:nvPr/>
        </p:nvSpPr>
        <p:spPr>
          <a:xfrm>
            <a:off x="432263" y="349135"/>
            <a:ext cx="35162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PULPino</a:t>
            </a:r>
            <a:r>
              <a:rPr lang="en-US" sz="2400" b="1" dirty="0"/>
              <a:t> Booting</a:t>
            </a:r>
            <a:r>
              <a:rPr lang="zh-CN" altLang="en-US" sz="2400" b="1" dirty="0"/>
              <a:t>设置</a:t>
            </a:r>
            <a:endParaRPr lang="en-US" sz="2400" b="1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66336CD-F6AB-4786-BA6C-DEA8F11526A7}"/>
              </a:ext>
            </a:extLst>
          </p:cNvPr>
          <p:cNvSpPr/>
          <p:nvPr/>
        </p:nvSpPr>
        <p:spPr>
          <a:xfrm>
            <a:off x="1699953" y="1986742"/>
            <a:ext cx="490451" cy="24106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Diagram 33">
            <a:extLst>
              <a:ext uri="{FF2B5EF4-FFF2-40B4-BE49-F238E27FC236}">
                <a16:creationId xmlns:a16="http://schemas.microsoft.com/office/drawing/2014/main" id="{E6B6FE67-A239-44D6-A09C-C63269F5DCC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24673697"/>
              </p:ext>
            </p:extLst>
          </p:nvPr>
        </p:nvGraphicFramePr>
        <p:xfrm>
          <a:off x="6747062" y="920789"/>
          <a:ext cx="4339244" cy="55001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65017086-84DB-428C-B99B-07A2FF503A8B}"/>
              </a:ext>
            </a:extLst>
          </p:cNvPr>
          <p:cNvSpPr txBox="1"/>
          <p:nvPr/>
        </p:nvSpPr>
        <p:spPr>
          <a:xfrm>
            <a:off x="7596346" y="920789"/>
            <a:ext cx="2640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PULPino</a:t>
            </a:r>
            <a:r>
              <a:rPr lang="en-US" sz="2400" b="1" dirty="0"/>
              <a:t> </a:t>
            </a:r>
            <a:r>
              <a:rPr lang="zh-CN" altLang="en-US" sz="2400" b="1" dirty="0"/>
              <a:t>启动流程</a:t>
            </a:r>
            <a:endParaRPr lang="en-US" sz="2400" b="1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A906850-E087-4E1E-B201-14D9AB9253F3}"/>
              </a:ext>
            </a:extLst>
          </p:cNvPr>
          <p:cNvSpPr txBox="1"/>
          <p:nvPr/>
        </p:nvSpPr>
        <p:spPr>
          <a:xfrm>
            <a:off x="540378" y="5434242"/>
            <a:ext cx="47964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对于一般的</a:t>
            </a:r>
            <a:r>
              <a:rPr lang="en-US" altLang="zh-CN" dirty="0"/>
              <a:t>flash</a:t>
            </a:r>
            <a:r>
              <a:rPr lang="zh-CN" altLang="en-US" dirty="0"/>
              <a:t>，设置好端口，保证连接没问题，保证</a:t>
            </a:r>
            <a:r>
              <a:rPr lang="en-US" altLang="zh-CN" dirty="0"/>
              <a:t>flash</a:t>
            </a:r>
            <a:r>
              <a:rPr lang="zh-CN" altLang="en-US" dirty="0"/>
              <a:t>中的数据正确就可以，但目前还不了解</a:t>
            </a:r>
            <a:r>
              <a:rPr lang="en-US" altLang="zh-CN" dirty="0"/>
              <a:t>flash CIM</a:t>
            </a:r>
            <a:r>
              <a:rPr lang="zh-CN" altLang="en-US" dirty="0"/>
              <a:t>应该如何设置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311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7E1EF03-A9E9-42F1-B4EA-AEA90FF563AA}"/>
              </a:ext>
            </a:extLst>
          </p:cNvPr>
          <p:cNvSpPr txBox="1"/>
          <p:nvPr/>
        </p:nvSpPr>
        <p:spPr>
          <a:xfrm>
            <a:off x="657225" y="533400"/>
            <a:ext cx="1343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PULP-NN</a:t>
            </a:r>
            <a:endParaRPr lang="zh-CN" altLang="en-US" sz="2400" b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2816045-504D-49EA-B078-6B4BC65045BC}"/>
              </a:ext>
            </a:extLst>
          </p:cNvPr>
          <p:cNvSpPr txBox="1"/>
          <p:nvPr/>
        </p:nvSpPr>
        <p:spPr>
          <a:xfrm>
            <a:off x="657225" y="1162050"/>
            <a:ext cx="84105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What contained in PULP-NN?</a:t>
            </a:r>
          </a:p>
          <a:p>
            <a:pPr marL="342900" indent="-342900">
              <a:buAutoNum type="arabicPeriod"/>
            </a:pPr>
            <a:r>
              <a:rPr lang="en-US" altLang="zh-CN" dirty="0"/>
              <a:t>The C implementation of some layers of Neural Network</a:t>
            </a:r>
          </a:p>
          <a:p>
            <a:pPr marL="342900" indent="-342900">
              <a:buAutoNum type="arabicPeriod"/>
            </a:pPr>
            <a:r>
              <a:rPr lang="en-US" altLang="zh-CN" dirty="0"/>
              <a:t>SIMD Instructions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026B189-ED78-4F6D-AAA7-D1A843C83244}"/>
              </a:ext>
            </a:extLst>
          </p:cNvPr>
          <p:cNvSpPr txBox="1"/>
          <p:nvPr/>
        </p:nvSpPr>
        <p:spPr>
          <a:xfrm>
            <a:off x="657225" y="2252365"/>
            <a:ext cx="101917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How about our MCU?</a:t>
            </a:r>
          </a:p>
          <a:p>
            <a:pPr marL="342900" indent="-342900">
              <a:buAutoNum type="arabicPeriod"/>
            </a:pPr>
            <a:r>
              <a:rPr lang="en-US" altLang="zh-CN" dirty="0"/>
              <a:t>The MCU can not use the SIMD Instructions as it just have one core</a:t>
            </a:r>
          </a:p>
          <a:p>
            <a:pPr marL="342900" indent="-342900">
              <a:buAutoNum type="arabicPeriod"/>
            </a:pPr>
            <a:r>
              <a:rPr lang="en-US" altLang="zh-CN" dirty="0"/>
              <a:t>The C implementation in PULP-NN base on SIMD </a:t>
            </a:r>
            <a:r>
              <a:rPr lang="en-US" altLang="zh-CN" dirty="0" err="1"/>
              <a:t>insts</a:t>
            </a:r>
            <a:r>
              <a:rPr lang="en-US" altLang="zh-CN" dirty="0"/>
              <a:t>, but we can implement it by ourselves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965AA4E-D641-4256-8F95-2AA4C5E0CF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2324" y="3625684"/>
            <a:ext cx="9747751" cy="3232316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742DC9A3-BA58-4BAB-8D70-D8BD6DAA472A}"/>
              </a:ext>
            </a:extLst>
          </p:cNvPr>
          <p:cNvSpPr txBox="1"/>
          <p:nvPr/>
        </p:nvSpPr>
        <p:spPr>
          <a:xfrm>
            <a:off x="59323" y="4286250"/>
            <a:ext cx="22230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 already implement some layers of Neural Network and can be compiled by PULP tools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17009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文档" ma:contentTypeID="0x0101000DD41A5824EB3D40A9E138D3B0A44439" ma:contentTypeVersion="9" ma:contentTypeDescription="新建文档。" ma:contentTypeScope="" ma:versionID="254cf5bab8cf4afcbe42ffec0326593b">
  <xsd:schema xmlns:xsd="http://www.w3.org/2001/XMLSchema" xmlns:xs="http://www.w3.org/2001/XMLSchema" xmlns:p="http://schemas.microsoft.com/office/2006/metadata/properties" xmlns:ns3="734d3ee4-d7da-4a5d-bc66-96d473a5e2a5" targetNamespace="http://schemas.microsoft.com/office/2006/metadata/properties" ma:root="true" ma:fieldsID="9b76389c380975df736214ab7be314aa" ns3:_="">
    <xsd:import namespace="734d3ee4-d7da-4a5d-bc66-96d473a5e2a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34d3ee4-d7da-4a5d-bc66-96d473a5e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内容类型"/>
        <xsd:element ref="dc:title" minOccurs="0" maxOccurs="1" ma:index="4" ma:displayName="标题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8E8B0FC-0F3B-4142-B23A-00F9F55FFF3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34d3ee4-d7da-4a5d-bc66-96d473a5e2a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CB08828-9290-4567-AB01-525329BE34E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2ACB017-6CB8-455E-BF6E-1BFC8F0BC74D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625</TotalTime>
  <Words>597</Words>
  <Application>Microsoft Office PowerPoint</Application>
  <PresentationFormat>宽屏</PresentationFormat>
  <Paragraphs>73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18 VAG Rounded Bold   07390</vt:lpstr>
      <vt:lpstr>Courier</vt:lpstr>
      <vt:lpstr>Arial</vt:lpstr>
      <vt:lpstr>Calibri</vt:lpstr>
      <vt:lpstr>Calibri Light</vt:lpstr>
      <vt:lpstr>Office 主题​​</vt:lpstr>
      <vt:lpstr>Outline</vt:lpstr>
      <vt:lpstr>PULPino: A single-core RISC-V Soc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项目计划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PULPino</dc:title>
  <dc:creator>许鹏</dc:creator>
  <cp:lastModifiedBy>许 鹏</cp:lastModifiedBy>
  <cp:revision>11</cp:revision>
  <dcterms:created xsi:type="dcterms:W3CDTF">2020-04-18T17:22:03Z</dcterms:created>
  <dcterms:modified xsi:type="dcterms:W3CDTF">2020-04-21T12:41:52Z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0x0101000DD41A5824EB3D40A9E138D3B0A44439</vt:lpwstr>
  </property>
</Properties>
</file>